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7" r:id="rId3"/>
    <p:sldId id="272" r:id="rId4"/>
    <p:sldId id="274" r:id="rId5"/>
    <p:sldId id="277" r:id="rId6"/>
    <p:sldId id="293" r:id="rId7"/>
    <p:sldId id="276" r:id="rId8"/>
    <p:sldId id="29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25"/>
    <a:srgbClr val="FE8F20"/>
    <a:srgbClr val="FA7E32"/>
    <a:srgbClr val="139501"/>
    <a:srgbClr val="2A00DE"/>
    <a:srgbClr val="FD2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2E686-B05E-42F4-8511-9DC9CDC1E895}" v="224" dt="2022-04-02T01:20:13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Matos" userId="67d3d73a-66e9-4b2e-ac76-80333630473b" providerId="ADAL" clId="{9DBAD61D-DB7A-4B87-9A87-2BA32DD157C0}"/>
    <pc:docChg chg="undo custSel modSld">
      <pc:chgData name="Lara Matos" userId="67d3d73a-66e9-4b2e-ac76-80333630473b" providerId="ADAL" clId="{9DBAD61D-DB7A-4B87-9A87-2BA32DD157C0}" dt="2022-03-24T16:18:57.707" v="213" actId="20577"/>
      <pc:docMkLst>
        <pc:docMk/>
      </pc:docMkLst>
      <pc:sldChg chg="addSp modSp mod">
        <pc:chgData name="Lara Matos" userId="67d3d73a-66e9-4b2e-ac76-80333630473b" providerId="ADAL" clId="{9DBAD61D-DB7A-4B87-9A87-2BA32DD157C0}" dt="2022-03-24T16:18:57.707" v="213" actId="20577"/>
        <pc:sldMkLst>
          <pc:docMk/>
          <pc:sldMk cId="3110561817" sldId="256"/>
        </pc:sldMkLst>
        <pc:spChg chg="add mod">
          <ac:chgData name="Lara Matos" userId="67d3d73a-66e9-4b2e-ac76-80333630473b" providerId="ADAL" clId="{9DBAD61D-DB7A-4B87-9A87-2BA32DD157C0}" dt="2022-03-24T16:16:13.149" v="111"/>
          <ac:spMkLst>
            <pc:docMk/>
            <pc:sldMk cId="3110561817" sldId="256"/>
            <ac:spMk id="89" creationId="{B76263FA-5049-483F-8555-89FF9B934F01}"/>
          </ac:spMkLst>
        </pc:spChg>
        <pc:spChg chg="mod">
          <ac:chgData name="Lara Matos" userId="67d3d73a-66e9-4b2e-ac76-80333630473b" providerId="ADAL" clId="{9DBAD61D-DB7A-4B87-9A87-2BA32DD157C0}" dt="2022-03-24T16:05:11.893" v="3" actId="20577"/>
          <ac:spMkLst>
            <pc:docMk/>
            <pc:sldMk cId="3110561817" sldId="256"/>
            <ac:spMk id="93" creationId="{8CB6AE65-216C-483C-9629-4289C9489E3F}"/>
          </ac:spMkLst>
        </pc:spChg>
        <pc:spChg chg="add mod">
          <ac:chgData name="Lara Matos" userId="67d3d73a-66e9-4b2e-ac76-80333630473b" providerId="ADAL" clId="{9DBAD61D-DB7A-4B87-9A87-2BA32DD157C0}" dt="2022-03-24T16:18:57.707" v="213" actId="20577"/>
          <ac:spMkLst>
            <pc:docMk/>
            <pc:sldMk cId="3110561817" sldId="256"/>
            <ac:spMk id="98" creationId="{9B3289F1-8F84-4FD2-818D-76E6A111DE76}"/>
          </ac:spMkLst>
        </pc:spChg>
        <pc:cxnChg chg="add mod">
          <ac:chgData name="Lara Matos" userId="67d3d73a-66e9-4b2e-ac76-80333630473b" providerId="ADAL" clId="{9DBAD61D-DB7A-4B87-9A87-2BA32DD157C0}" dt="2022-03-24T16:18:29.579" v="160" actId="1076"/>
          <ac:cxnSpMkLst>
            <pc:docMk/>
            <pc:sldMk cId="3110561817" sldId="256"/>
            <ac:cxnSpMk id="92" creationId="{05DC2480-99BC-4F32-9F9E-9310E68CA535}"/>
          </ac:cxnSpMkLst>
        </pc:cxnChg>
      </pc:sldChg>
      <pc:sldChg chg="addSp modSp mod">
        <pc:chgData name="Lara Matos" userId="67d3d73a-66e9-4b2e-ac76-80333630473b" providerId="ADAL" clId="{9DBAD61D-DB7A-4B87-9A87-2BA32DD157C0}" dt="2022-03-24T16:16:38.142" v="120"/>
        <pc:sldMkLst>
          <pc:docMk/>
          <pc:sldMk cId="4022679145" sldId="257"/>
        </pc:sldMkLst>
        <pc:spChg chg="add mod">
          <ac:chgData name="Lara Matos" userId="67d3d73a-66e9-4b2e-ac76-80333630473b" providerId="ADAL" clId="{9DBAD61D-DB7A-4B87-9A87-2BA32DD157C0}" dt="2022-03-24T16:16:38.142" v="120"/>
          <ac:spMkLst>
            <pc:docMk/>
            <pc:sldMk cId="4022679145" sldId="257"/>
            <ac:spMk id="63" creationId="{F9C3E87D-3A31-4FC9-9089-F458804DDC59}"/>
          </ac:spMkLst>
        </pc:spChg>
        <pc:picChg chg="mod">
          <ac:chgData name="Lara Matos" userId="67d3d73a-66e9-4b2e-ac76-80333630473b" providerId="ADAL" clId="{9DBAD61D-DB7A-4B87-9A87-2BA32DD157C0}" dt="2022-03-24T16:07:02.927" v="9" actId="1076"/>
          <ac:picMkLst>
            <pc:docMk/>
            <pc:sldMk cId="4022679145" sldId="257"/>
            <ac:picMk id="81" creationId="{6E2884BD-0824-4091-B8D6-3E268806C9BE}"/>
          </ac:picMkLst>
        </pc:picChg>
      </pc:sldChg>
      <pc:sldChg chg="addSp delSp modSp">
        <pc:chgData name="Lara Matos" userId="67d3d73a-66e9-4b2e-ac76-80333630473b" providerId="ADAL" clId="{9DBAD61D-DB7A-4B87-9A87-2BA32DD157C0}" dt="2022-03-24T16:17:26.855" v="136"/>
        <pc:sldMkLst>
          <pc:docMk/>
          <pc:sldMk cId="702398821" sldId="258"/>
        </pc:sldMkLst>
        <pc:spChg chg="add mod">
          <ac:chgData name="Lara Matos" userId="67d3d73a-66e9-4b2e-ac76-80333630473b" providerId="ADAL" clId="{9DBAD61D-DB7A-4B87-9A87-2BA32DD157C0}" dt="2022-03-24T16:16:57.159" v="127"/>
          <ac:spMkLst>
            <pc:docMk/>
            <pc:sldMk cId="702398821" sldId="258"/>
            <ac:spMk id="63" creationId="{8095F0C0-39F1-43E4-A465-300F0C0C91BD}"/>
          </ac:spMkLst>
        </pc:spChg>
        <pc:picChg chg="add del mod">
          <ac:chgData name="Lara Matos" userId="67d3d73a-66e9-4b2e-ac76-80333630473b" providerId="ADAL" clId="{9DBAD61D-DB7A-4B87-9A87-2BA32DD157C0}" dt="2022-03-24T16:17:26.855" v="136"/>
          <ac:picMkLst>
            <pc:docMk/>
            <pc:sldMk cId="702398821" sldId="258"/>
            <ac:picMk id="65" creationId="{5FD7BC60-BD29-48CB-9400-DBFD9302926F}"/>
          </ac:picMkLst>
        </pc:picChg>
      </pc:sldChg>
      <pc:sldChg chg="addSp modSp mod">
        <pc:chgData name="Lara Matos" userId="67d3d73a-66e9-4b2e-ac76-80333630473b" providerId="ADAL" clId="{9DBAD61D-DB7A-4B87-9A87-2BA32DD157C0}" dt="2022-03-24T16:16:34.457" v="119" actId="14100"/>
        <pc:sldMkLst>
          <pc:docMk/>
          <pc:sldMk cId="1566879774" sldId="264"/>
        </pc:sldMkLst>
        <pc:spChg chg="add mod">
          <ac:chgData name="Lara Matos" userId="67d3d73a-66e9-4b2e-ac76-80333630473b" providerId="ADAL" clId="{9DBAD61D-DB7A-4B87-9A87-2BA32DD157C0}" dt="2022-03-24T16:16:32.210" v="118" actId="1076"/>
          <ac:spMkLst>
            <pc:docMk/>
            <pc:sldMk cId="1566879774" sldId="264"/>
            <ac:spMk id="84" creationId="{50DD30A5-7AC4-4633-B31D-2511B845E3A5}"/>
          </ac:spMkLst>
        </pc:spChg>
        <pc:spChg chg="mod">
          <ac:chgData name="Lara Matos" userId="67d3d73a-66e9-4b2e-ac76-80333630473b" providerId="ADAL" clId="{9DBAD61D-DB7A-4B87-9A87-2BA32DD157C0}" dt="2022-03-24T16:16:29.928" v="117" actId="1076"/>
          <ac:spMkLst>
            <pc:docMk/>
            <pc:sldMk cId="1566879774" sldId="264"/>
            <ac:spMk id="89" creationId="{895FBC25-7BD4-40A4-8118-EF43EDF882AB}"/>
          </ac:spMkLst>
        </pc:spChg>
        <pc:cxnChg chg="mod">
          <ac:chgData name="Lara Matos" userId="67d3d73a-66e9-4b2e-ac76-80333630473b" providerId="ADAL" clId="{9DBAD61D-DB7A-4B87-9A87-2BA32DD157C0}" dt="2022-03-24T16:16:34.457" v="119" actId="14100"/>
          <ac:cxnSpMkLst>
            <pc:docMk/>
            <pc:sldMk cId="1566879774" sldId="264"/>
            <ac:cxnSpMk id="6" creationId="{7EE50ECF-1081-403B-80CE-AC9E09CA24D8}"/>
          </ac:cxnSpMkLst>
        </pc:cxnChg>
      </pc:sldChg>
      <pc:sldChg chg="addSp delSp modSp mod">
        <pc:chgData name="Lara Matos" userId="67d3d73a-66e9-4b2e-ac76-80333630473b" providerId="ADAL" clId="{9DBAD61D-DB7A-4B87-9A87-2BA32DD157C0}" dt="2022-03-24T16:16:10.285" v="110" actId="1076"/>
        <pc:sldMkLst>
          <pc:docMk/>
          <pc:sldMk cId="2300033804" sldId="267"/>
        </pc:sldMkLst>
        <pc:spChg chg="add del mod">
          <ac:chgData name="Lara Matos" userId="67d3d73a-66e9-4b2e-ac76-80333630473b" providerId="ADAL" clId="{9DBAD61D-DB7A-4B87-9A87-2BA32DD157C0}" dt="2022-03-24T16:15:48.685" v="95" actId="478"/>
          <ac:spMkLst>
            <pc:docMk/>
            <pc:sldMk cId="2300033804" sldId="267"/>
            <ac:spMk id="3" creationId="{CD9A2383-1FF1-483F-8833-3F664B7E2C2E}"/>
          </ac:spMkLst>
        </pc:spChg>
        <pc:spChg chg="add mod">
          <ac:chgData name="Lara Matos" userId="67d3d73a-66e9-4b2e-ac76-80333630473b" providerId="ADAL" clId="{9DBAD61D-DB7A-4B87-9A87-2BA32DD157C0}" dt="2022-03-24T16:16:10.285" v="110" actId="1076"/>
          <ac:spMkLst>
            <pc:docMk/>
            <pc:sldMk cId="2300033804" sldId="267"/>
            <ac:spMk id="5" creationId="{DCF51728-D188-4FBA-AF1D-951BC75949BD}"/>
          </ac:spMkLst>
        </pc:spChg>
      </pc:sldChg>
      <pc:sldChg chg="modSp mod">
        <pc:chgData name="Lara Matos" userId="67d3d73a-66e9-4b2e-ac76-80333630473b" providerId="ADAL" clId="{9DBAD61D-DB7A-4B87-9A87-2BA32DD157C0}" dt="2022-03-24T16:06:46.601" v="8" actId="1076"/>
        <pc:sldMkLst>
          <pc:docMk/>
          <pc:sldMk cId="1738204570" sldId="268"/>
        </pc:sldMkLst>
        <pc:picChg chg="mod">
          <ac:chgData name="Lara Matos" userId="67d3d73a-66e9-4b2e-ac76-80333630473b" providerId="ADAL" clId="{9DBAD61D-DB7A-4B87-9A87-2BA32DD157C0}" dt="2022-03-24T16:06:46.601" v="8" actId="1076"/>
          <ac:picMkLst>
            <pc:docMk/>
            <pc:sldMk cId="1738204570" sldId="268"/>
            <ac:picMk id="81" creationId="{6E2884BD-0824-4091-B8D6-3E268806C9BE}"/>
          </ac:picMkLst>
        </pc:picChg>
      </pc:sldChg>
      <pc:sldChg chg="addSp delSp modSp mod">
        <pc:chgData name="Lara Matos" userId="67d3d73a-66e9-4b2e-ac76-80333630473b" providerId="ADAL" clId="{9DBAD61D-DB7A-4B87-9A87-2BA32DD157C0}" dt="2022-03-24T16:16:14.599" v="112"/>
        <pc:sldMkLst>
          <pc:docMk/>
          <pc:sldMk cId="973686352" sldId="272"/>
        </pc:sldMkLst>
        <pc:spChg chg="mod">
          <ac:chgData name="Lara Matos" userId="67d3d73a-66e9-4b2e-ac76-80333630473b" providerId="ADAL" clId="{9DBAD61D-DB7A-4B87-9A87-2BA32DD157C0}" dt="2022-03-24T16:12:26.154" v="69" actId="1076"/>
          <ac:spMkLst>
            <pc:docMk/>
            <pc:sldMk cId="973686352" sldId="272"/>
            <ac:spMk id="87" creationId="{BE87CD51-7C87-4217-8C9E-89EE1DDE93A0}"/>
          </ac:spMkLst>
        </pc:spChg>
        <pc:spChg chg="mod">
          <ac:chgData name="Lara Matos" userId="67d3d73a-66e9-4b2e-ac76-80333630473b" providerId="ADAL" clId="{9DBAD61D-DB7A-4B87-9A87-2BA32DD157C0}" dt="2022-03-24T16:12:10.622" v="64" actId="208"/>
          <ac:spMkLst>
            <pc:docMk/>
            <pc:sldMk cId="973686352" sldId="272"/>
            <ac:spMk id="88" creationId="{7F3EC5F9-FDF6-4900-9DC6-BFDD94447F3A}"/>
          </ac:spMkLst>
        </pc:spChg>
        <pc:spChg chg="mod">
          <ac:chgData name="Lara Matos" userId="67d3d73a-66e9-4b2e-ac76-80333630473b" providerId="ADAL" clId="{9DBAD61D-DB7A-4B87-9A87-2BA32DD157C0}" dt="2022-03-24T16:12:22.037" v="68" actId="207"/>
          <ac:spMkLst>
            <pc:docMk/>
            <pc:sldMk cId="973686352" sldId="272"/>
            <ac:spMk id="122" creationId="{6DA0AA63-1393-4D0E-9D52-37E63D4114E4}"/>
          </ac:spMkLst>
        </pc:spChg>
        <pc:spChg chg="add mod">
          <ac:chgData name="Lara Matos" userId="67d3d73a-66e9-4b2e-ac76-80333630473b" providerId="ADAL" clId="{9DBAD61D-DB7A-4B87-9A87-2BA32DD157C0}" dt="2022-03-24T16:16:14.599" v="112"/>
          <ac:spMkLst>
            <pc:docMk/>
            <pc:sldMk cId="973686352" sldId="272"/>
            <ac:spMk id="128" creationId="{88C3FA7B-6479-4ECE-9DC8-4DF82342BE99}"/>
          </ac:spMkLst>
        </pc:spChg>
        <pc:grpChg chg="add mod">
          <ac:chgData name="Lara Matos" userId="67d3d73a-66e9-4b2e-ac76-80333630473b" providerId="ADAL" clId="{9DBAD61D-DB7A-4B87-9A87-2BA32DD157C0}" dt="2022-03-24T16:12:42.193" v="75" actId="1076"/>
          <ac:grpSpMkLst>
            <pc:docMk/>
            <pc:sldMk cId="973686352" sldId="272"/>
            <ac:grpSpMk id="86" creationId="{4C547C0E-A628-4483-BDB0-7C1A03840507}"/>
          </ac:grpSpMkLst>
        </pc:grpChg>
        <pc:grpChg chg="add mod">
          <ac:chgData name="Lara Matos" userId="67d3d73a-66e9-4b2e-ac76-80333630473b" providerId="ADAL" clId="{9DBAD61D-DB7A-4B87-9A87-2BA32DD157C0}" dt="2022-03-24T16:12:38.272" v="73" actId="14100"/>
          <ac:grpSpMkLst>
            <pc:docMk/>
            <pc:sldMk cId="973686352" sldId="272"/>
            <ac:grpSpMk id="99" creationId="{4D1E1F06-95B4-4D1D-A645-5AC74F9CEB57}"/>
          </ac:grpSpMkLst>
        </pc:grpChg>
        <pc:picChg chg="add del mod">
          <ac:chgData name="Lara Matos" userId="67d3d73a-66e9-4b2e-ac76-80333630473b" providerId="ADAL" clId="{9DBAD61D-DB7A-4B87-9A87-2BA32DD157C0}" dt="2022-03-24T16:11:45.313" v="61" actId="478"/>
          <ac:picMkLst>
            <pc:docMk/>
            <pc:sldMk cId="973686352" sldId="272"/>
            <ac:picMk id="79" creationId="{38C36B21-B8A5-480D-99C5-92A0E7023C80}"/>
          </ac:picMkLst>
        </pc:picChg>
        <pc:picChg chg="mod">
          <ac:chgData name="Lara Matos" userId="67d3d73a-66e9-4b2e-ac76-80333630473b" providerId="ADAL" clId="{9DBAD61D-DB7A-4B87-9A87-2BA32DD157C0}" dt="2022-03-24T16:11:41.687" v="59"/>
          <ac:picMkLst>
            <pc:docMk/>
            <pc:sldMk cId="973686352" sldId="272"/>
            <ac:picMk id="89" creationId="{D3BC3765-2E70-41CD-BADD-E6C9334B61CF}"/>
          </ac:picMkLst>
        </pc:picChg>
        <pc:picChg chg="mod">
          <ac:chgData name="Lara Matos" userId="67d3d73a-66e9-4b2e-ac76-80333630473b" providerId="ADAL" clId="{9DBAD61D-DB7A-4B87-9A87-2BA32DD157C0}" dt="2022-03-24T16:12:22.037" v="68" actId="207"/>
          <ac:picMkLst>
            <pc:docMk/>
            <pc:sldMk cId="973686352" sldId="272"/>
            <ac:picMk id="127" creationId="{B4A158E3-2E08-4D25-810F-6E5BF902F8DB}"/>
          </ac:picMkLst>
        </pc:picChg>
        <pc:cxnChg chg="mod">
          <ac:chgData name="Lara Matos" userId="67d3d73a-66e9-4b2e-ac76-80333630473b" providerId="ADAL" clId="{9DBAD61D-DB7A-4B87-9A87-2BA32DD157C0}" dt="2022-03-24T16:12:29.310" v="70" actId="14100"/>
          <ac:cxnSpMkLst>
            <pc:docMk/>
            <pc:sldMk cId="973686352" sldId="272"/>
            <ac:cxnSpMk id="85" creationId="{4F462B84-10BF-4353-BF62-E5CBCF858648}"/>
          </ac:cxnSpMkLst>
        </pc:cxnChg>
      </pc:sldChg>
      <pc:sldChg chg="addSp modSp mod">
        <pc:chgData name="Lara Matos" userId="67d3d73a-66e9-4b2e-ac76-80333630473b" providerId="ADAL" clId="{9DBAD61D-DB7A-4B87-9A87-2BA32DD157C0}" dt="2022-03-24T16:16:16.139" v="113"/>
        <pc:sldMkLst>
          <pc:docMk/>
          <pc:sldMk cId="1769960486" sldId="273"/>
        </pc:sldMkLst>
        <pc:spChg chg="add mod">
          <ac:chgData name="Lara Matos" userId="67d3d73a-66e9-4b2e-ac76-80333630473b" providerId="ADAL" clId="{9DBAD61D-DB7A-4B87-9A87-2BA32DD157C0}" dt="2022-03-24T16:16:16.139" v="113"/>
          <ac:spMkLst>
            <pc:docMk/>
            <pc:sldMk cId="1769960486" sldId="273"/>
            <ac:spMk id="87" creationId="{CB2B2863-04E3-4414-B9EF-7CD31FC0617E}"/>
          </ac:spMkLst>
        </pc:spChg>
        <pc:picChg chg="mod">
          <ac:chgData name="Lara Matos" userId="67d3d73a-66e9-4b2e-ac76-80333630473b" providerId="ADAL" clId="{9DBAD61D-DB7A-4B87-9A87-2BA32DD157C0}" dt="2022-03-24T16:06:20.001" v="6" actId="1076"/>
          <ac:picMkLst>
            <pc:docMk/>
            <pc:sldMk cId="1769960486" sldId="273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6:17.542" v="114"/>
        <pc:sldMkLst>
          <pc:docMk/>
          <pc:sldMk cId="112909322" sldId="274"/>
        </pc:sldMkLst>
        <pc:spChg chg="add mod">
          <ac:chgData name="Lara Matos" userId="67d3d73a-66e9-4b2e-ac76-80333630473b" providerId="ADAL" clId="{9DBAD61D-DB7A-4B87-9A87-2BA32DD157C0}" dt="2022-03-24T16:16:17.542" v="114"/>
          <ac:spMkLst>
            <pc:docMk/>
            <pc:sldMk cId="112909322" sldId="274"/>
            <ac:spMk id="79" creationId="{696FCD82-C4E5-4FA2-8943-A317E60980DB}"/>
          </ac:spMkLst>
        </pc:spChg>
        <pc:spChg chg="mod">
          <ac:chgData name="Lara Matos" userId="67d3d73a-66e9-4b2e-ac76-80333630473b" providerId="ADAL" clId="{9DBAD61D-DB7A-4B87-9A87-2BA32DD157C0}" dt="2022-03-24T16:06:05.470" v="4" actId="14100"/>
          <ac:spMkLst>
            <pc:docMk/>
            <pc:sldMk cId="112909322" sldId="274"/>
            <ac:spMk id="99" creationId="{FBBAC2AE-E6B1-4806-8CA3-49DD504C7FC9}"/>
          </ac:spMkLst>
        </pc:spChg>
        <pc:picChg chg="mod">
          <ac:chgData name="Lara Matos" userId="67d3d73a-66e9-4b2e-ac76-80333630473b" providerId="ADAL" clId="{9DBAD61D-DB7A-4B87-9A87-2BA32DD157C0}" dt="2022-03-24T16:06:14.443" v="5" actId="1076"/>
          <ac:picMkLst>
            <pc:docMk/>
            <pc:sldMk cId="112909322" sldId="274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6:46.217" v="122" actId="1076"/>
        <pc:sldMkLst>
          <pc:docMk/>
          <pc:sldMk cId="2741006521" sldId="275"/>
        </pc:sldMkLst>
        <pc:spChg chg="add mod">
          <ac:chgData name="Lara Matos" userId="67d3d73a-66e9-4b2e-ac76-80333630473b" providerId="ADAL" clId="{9DBAD61D-DB7A-4B87-9A87-2BA32DD157C0}" dt="2022-03-24T16:16:41.059" v="121"/>
          <ac:spMkLst>
            <pc:docMk/>
            <pc:sldMk cId="2741006521" sldId="275"/>
            <ac:spMk id="36" creationId="{BA589D7B-AD5E-43A6-8521-D3A1F4FF1067}"/>
          </ac:spMkLst>
        </pc:spChg>
        <pc:spChg chg="mod">
          <ac:chgData name="Lara Matos" userId="67d3d73a-66e9-4b2e-ac76-80333630473b" providerId="ADAL" clId="{9DBAD61D-DB7A-4B87-9A87-2BA32DD157C0}" dt="2022-03-24T16:16:46.217" v="122" actId="1076"/>
          <ac:spMkLst>
            <pc:docMk/>
            <pc:sldMk cId="2741006521" sldId="275"/>
            <ac:spMk id="91" creationId="{F3F86875-8772-49DF-B552-8DFB38CBBFD7}"/>
          </ac:spMkLst>
        </pc:spChg>
        <pc:picChg chg="mod">
          <ac:chgData name="Lara Matos" userId="67d3d73a-66e9-4b2e-ac76-80333630473b" providerId="ADAL" clId="{9DBAD61D-DB7A-4B87-9A87-2BA32DD157C0}" dt="2022-03-24T16:08:25.645" v="28" actId="1076"/>
          <ac:picMkLst>
            <pc:docMk/>
            <pc:sldMk cId="2741006521" sldId="275"/>
            <ac:picMk id="2" creationId="{9F8B57CD-EC25-02D9-345A-FF412E14FFBE}"/>
          </ac:picMkLst>
        </pc:picChg>
        <pc:picChg chg="mod ord">
          <ac:chgData name="Lara Matos" userId="67d3d73a-66e9-4b2e-ac76-80333630473b" providerId="ADAL" clId="{9DBAD61D-DB7A-4B87-9A87-2BA32DD157C0}" dt="2022-03-24T16:08:29.660" v="34" actId="170"/>
          <ac:picMkLst>
            <pc:docMk/>
            <pc:sldMk cId="2741006521" sldId="275"/>
            <ac:picMk id="81" creationId="{6E2884BD-0824-4091-B8D6-3E268806C9BE}"/>
          </ac:picMkLst>
        </pc:picChg>
        <pc:cxnChg chg="ord">
          <ac:chgData name="Lara Matos" userId="67d3d73a-66e9-4b2e-ac76-80333630473b" providerId="ADAL" clId="{9DBAD61D-DB7A-4B87-9A87-2BA32DD157C0}" dt="2022-03-24T16:07:54.971" v="12" actId="171"/>
          <ac:cxnSpMkLst>
            <pc:docMk/>
            <pc:sldMk cId="2741006521" sldId="275"/>
            <ac:cxnSpMk id="78" creationId="{9F25CFC4-25C6-4E0C-80B0-D0572BB3055E}"/>
          </ac:cxnSpMkLst>
        </pc:cxnChg>
      </pc:sldChg>
      <pc:sldChg chg="addSp delSp modSp mod">
        <pc:chgData name="Lara Matos" userId="67d3d73a-66e9-4b2e-ac76-80333630473b" providerId="ADAL" clId="{9DBAD61D-DB7A-4B87-9A87-2BA32DD157C0}" dt="2022-03-24T16:17:18.940" v="134" actId="1036"/>
        <pc:sldMkLst>
          <pc:docMk/>
          <pc:sldMk cId="2535663511" sldId="276"/>
        </pc:sldMkLst>
        <pc:spChg chg="add mod">
          <ac:chgData name="Lara Matos" userId="67d3d73a-66e9-4b2e-ac76-80333630473b" providerId="ADAL" clId="{9DBAD61D-DB7A-4B87-9A87-2BA32DD157C0}" dt="2022-03-24T16:17:12.906" v="132" actId="1076"/>
          <ac:spMkLst>
            <pc:docMk/>
            <pc:sldMk cId="2535663511" sldId="276"/>
            <ac:spMk id="47" creationId="{765138B9-6A71-4577-98AF-7DD9A6A6E019}"/>
          </ac:spMkLst>
        </pc:spChg>
        <pc:spChg chg="mod">
          <ac:chgData name="Lara Matos" userId="67d3d73a-66e9-4b2e-ac76-80333630473b" providerId="ADAL" clId="{9DBAD61D-DB7A-4B87-9A87-2BA32DD157C0}" dt="2022-03-24T16:17:09.676" v="131" actId="1076"/>
          <ac:spMkLst>
            <pc:docMk/>
            <pc:sldMk cId="2535663511" sldId="276"/>
            <ac:spMk id="67" creationId="{17C579C3-59F1-40A6-A767-EB73A4750BF6}"/>
          </ac:spMkLst>
        </pc:spChg>
        <pc:picChg chg="mod">
          <ac:chgData name="Lara Matos" userId="67d3d73a-66e9-4b2e-ac76-80333630473b" providerId="ADAL" clId="{9DBAD61D-DB7A-4B87-9A87-2BA32DD157C0}" dt="2022-03-24T16:09:14.813" v="44" actId="1076"/>
          <ac:picMkLst>
            <pc:docMk/>
            <pc:sldMk cId="2535663511" sldId="276"/>
            <ac:picMk id="2" creationId="{9F8B57CD-EC25-02D9-345A-FF412E14FFBE}"/>
          </ac:picMkLst>
        </pc:picChg>
        <pc:picChg chg="add mod">
          <ac:chgData name="Lara Matos" userId="67d3d73a-66e9-4b2e-ac76-80333630473b" providerId="ADAL" clId="{9DBAD61D-DB7A-4B87-9A87-2BA32DD157C0}" dt="2022-03-24T16:17:18.940" v="134" actId="1036"/>
          <ac:picMkLst>
            <pc:docMk/>
            <pc:sldMk cId="2535663511" sldId="276"/>
            <ac:picMk id="48" creationId="{5FABC6A0-474D-47AD-B235-C1F35DBA7FD1}"/>
          </ac:picMkLst>
        </pc:picChg>
        <pc:picChg chg="del ord">
          <ac:chgData name="Lara Matos" userId="67d3d73a-66e9-4b2e-ac76-80333630473b" providerId="ADAL" clId="{9DBAD61D-DB7A-4B87-9A87-2BA32DD157C0}" dt="2022-03-24T16:17:06.312" v="130" actId="21"/>
          <ac:picMkLst>
            <pc:docMk/>
            <pc:sldMk cId="2535663511" sldId="276"/>
            <ac:picMk id="81" creationId="{6E2884BD-0824-4091-B8D6-3E268806C9BE}"/>
          </ac:picMkLst>
        </pc:picChg>
      </pc:sldChg>
      <pc:sldChg chg="addSp modSp">
        <pc:chgData name="Lara Matos" userId="67d3d73a-66e9-4b2e-ac76-80333630473b" providerId="ADAL" clId="{9DBAD61D-DB7A-4B87-9A87-2BA32DD157C0}" dt="2022-03-24T16:16:55.841" v="126"/>
        <pc:sldMkLst>
          <pc:docMk/>
          <pc:sldMk cId="1190339480" sldId="277"/>
        </pc:sldMkLst>
        <pc:spChg chg="add mod">
          <ac:chgData name="Lara Matos" userId="67d3d73a-66e9-4b2e-ac76-80333630473b" providerId="ADAL" clId="{9DBAD61D-DB7A-4B87-9A87-2BA32DD157C0}" dt="2022-03-24T16:16:55.841" v="126"/>
          <ac:spMkLst>
            <pc:docMk/>
            <pc:sldMk cId="1190339480" sldId="277"/>
            <ac:spMk id="46" creationId="{CE959631-B339-4AA1-BF2E-196F00B6F767}"/>
          </ac:spMkLst>
        </pc:spChg>
      </pc:sldChg>
      <pc:sldChg chg="addSp modSp">
        <pc:chgData name="Lara Matos" userId="67d3d73a-66e9-4b2e-ac76-80333630473b" providerId="ADAL" clId="{9DBAD61D-DB7A-4B87-9A87-2BA32DD157C0}" dt="2022-03-24T16:17:29.307" v="137"/>
        <pc:sldMkLst>
          <pc:docMk/>
          <pc:sldMk cId="2460203099" sldId="278"/>
        </pc:sldMkLst>
        <pc:spChg chg="add mod">
          <ac:chgData name="Lara Matos" userId="67d3d73a-66e9-4b2e-ac76-80333630473b" providerId="ADAL" clId="{9DBAD61D-DB7A-4B87-9A87-2BA32DD157C0}" dt="2022-03-24T16:17:29.307" v="137"/>
          <ac:spMkLst>
            <pc:docMk/>
            <pc:sldMk cId="2460203099" sldId="278"/>
            <ac:spMk id="46" creationId="{0B924837-4F05-492C-8839-4F0E0B33F688}"/>
          </ac:spMkLst>
        </pc:spChg>
      </pc:sldChg>
      <pc:sldChg chg="addSp modSp">
        <pc:chgData name="Lara Matos" userId="67d3d73a-66e9-4b2e-ac76-80333630473b" providerId="ADAL" clId="{9DBAD61D-DB7A-4B87-9A87-2BA32DD157C0}" dt="2022-03-24T16:17:30.575" v="138"/>
        <pc:sldMkLst>
          <pc:docMk/>
          <pc:sldMk cId="4226476842" sldId="281"/>
        </pc:sldMkLst>
        <pc:spChg chg="add mod">
          <ac:chgData name="Lara Matos" userId="67d3d73a-66e9-4b2e-ac76-80333630473b" providerId="ADAL" clId="{9DBAD61D-DB7A-4B87-9A87-2BA32DD157C0}" dt="2022-03-24T16:17:30.575" v="138"/>
          <ac:spMkLst>
            <pc:docMk/>
            <pc:sldMk cId="4226476842" sldId="281"/>
            <ac:spMk id="71" creationId="{47A74BFB-B550-4B83-875B-280CDECEA257}"/>
          </ac:spMkLst>
        </pc:spChg>
      </pc:sldChg>
      <pc:sldChg chg="addSp modSp">
        <pc:chgData name="Lara Matos" userId="67d3d73a-66e9-4b2e-ac76-80333630473b" providerId="ADAL" clId="{9DBAD61D-DB7A-4B87-9A87-2BA32DD157C0}" dt="2022-03-24T16:17:32.590" v="139"/>
        <pc:sldMkLst>
          <pc:docMk/>
          <pc:sldMk cId="63958064" sldId="282"/>
        </pc:sldMkLst>
        <pc:spChg chg="add mod">
          <ac:chgData name="Lara Matos" userId="67d3d73a-66e9-4b2e-ac76-80333630473b" providerId="ADAL" clId="{9DBAD61D-DB7A-4B87-9A87-2BA32DD157C0}" dt="2022-03-24T16:17:32.590" v="139"/>
          <ac:spMkLst>
            <pc:docMk/>
            <pc:sldMk cId="63958064" sldId="282"/>
            <ac:spMk id="67" creationId="{E00E5397-AE4E-482B-9185-7E58A2E32DDA}"/>
          </ac:spMkLst>
        </pc:spChg>
      </pc:sldChg>
      <pc:sldChg chg="addSp modSp mod">
        <pc:chgData name="Lara Matos" userId="67d3d73a-66e9-4b2e-ac76-80333630473b" providerId="ADAL" clId="{9DBAD61D-DB7A-4B87-9A87-2BA32DD157C0}" dt="2022-03-24T16:17:44.145" v="143" actId="1038"/>
        <pc:sldMkLst>
          <pc:docMk/>
          <pc:sldMk cId="2560560298" sldId="283"/>
        </pc:sldMkLst>
        <pc:spChg chg="add mod">
          <ac:chgData name="Lara Matos" userId="67d3d73a-66e9-4b2e-ac76-80333630473b" providerId="ADAL" clId="{9DBAD61D-DB7A-4B87-9A87-2BA32DD157C0}" dt="2022-03-24T16:17:44.145" v="143" actId="1038"/>
          <ac:spMkLst>
            <pc:docMk/>
            <pc:sldMk cId="2560560298" sldId="283"/>
            <ac:spMk id="70" creationId="{7537D5BC-2A23-4A33-A238-552F59C31A9A}"/>
          </ac:spMkLst>
        </pc:spChg>
        <pc:picChg chg="mod">
          <ac:chgData name="Lara Matos" userId="67d3d73a-66e9-4b2e-ac76-80333630473b" providerId="ADAL" clId="{9DBAD61D-DB7A-4B87-9A87-2BA32DD157C0}" dt="2022-03-24T16:09:47.643" v="52" actId="1076"/>
          <ac:picMkLst>
            <pc:docMk/>
            <pc:sldMk cId="2560560298" sldId="283"/>
            <ac:picMk id="76" creationId="{8AAFB389-05C0-4BEF-80DB-56050A3744BB}"/>
          </ac:picMkLst>
        </pc:picChg>
      </pc:sldChg>
      <pc:sldChg chg="addSp modSp mod">
        <pc:chgData name="Lara Matos" userId="67d3d73a-66e9-4b2e-ac76-80333630473b" providerId="ADAL" clId="{9DBAD61D-DB7A-4B87-9A87-2BA32DD157C0}" dt="2022-03-24T16:17:46.882" v="144"/>
        <pc:sldMkLst>
          <pc:docMk/>
          <pc:sldMk cId="2488184964" sldId="284"/>
        </pc:sldMkLst>
        <pc:spChg chg="add mod">
          <ac:chgData name="Lara Matos" userId="67d3d73a-66e9-4b2e-ac76-80333630473b" providerId="ADAL" clId="{9DBAD61D-DB7A-4B87-9A87-2BA32DD157C0}" dt="2022-03-24T16:17:46.882" v="144"/>
          <ac:spMkLst>
            <pc:docMk/>
            <pc:sldMk cId="2488184964" sldId="284"/>
            <ac:spMk id="73" creationId="{C9E6FFB2-FFC3-4E0D-8A62-9FA0805DB393}"/>
          </ac:spMkLst>
        </pc:spChg>
        <pc:picChg chg="mod">
          <ac:chgData name="Lara Matos" userId="67d3d73a-66e9-4b2e-ac76-80333630473b" providerId="ADAL" clId="{9DBAD61D-DB7A-4B87-9A87-2BA32DD157C0}" dt="2022-03-24T16:09:41.983" v="51" actId="1076"/>
          <ac:picMkLst>
            <pc:docMk/>
            <pc:sldMk cId="2488184964" sldId="284"/>
            <ac:picMk id="71" creationId="{D2C2713C-F8A5-46AD-A45A-3B65BC4DD5E1}"/>
          </ac:picMkLst>
        </pc:picChg>
      </pc:sldChg>
      <pc:sldChg chg="addSp modSp mod">
        <pc:chgData name="Lara Matos" userId="67d3d73a-66e9-4b2e-ac76-80333630473b" providerId="ADAL" clId="{9DBAD61D-DB7A-4B87-9A87-2BA32DD157C0}" dt="2022-03-24T16:16:54.081" v="125" actId="1076"/>
        <pc:sldMkLst>
          <pc:docMk/>
          <pc:sldMk cId="745932763" sldId="285"/>
        </pc:sldMkLst>
        <pc:spChg chg="add mod">
          <ac:chgData name="Lara Matos" userId="67d3d73a-66e9-4b2e-ac76-80333630473b" providerId="ADAL" clId="{9DBAD61D-DB7A-4B87-9A87-2BA32DD157C0}" dt="2022-03-24T16:16:51.366" v="124"/>
          <ac:spMkLst>
            <pc:docMk/>
            <pc:sldMk cId="745932763" sldId="285"/>
            <ac:spMk id="42" creationId="{D7C044AD-2A85-45F8-A4F4-C8AA82771E00}"/>
          </ac:spMkLst>
        </pc:spChg>
        <pc:spChg chg="mod">
          <ac:chgData name="Lara Matos" userId="67d3d73a-66e9-4b2e-ac76-80333630473b" providerId="ADAL" clId="{9DBAD61D-DB7A-4B87-9A87-2BA32DD157C0}" dt="2022-03-24T16:16:54.081" v="125" actId="1076"/>
          <ac:spMkLst>
            <pc:docMk/>
            <pc:sldMk cId="745932763" sldId="285"/>
            <ac:spMk id="91" creationId="{F3F86875-8772-49DF-B552-8DFB38CBBFD7}"/>
          </ac:spMkLst>
        </pc:spChg>
        <pc:picChg chg="mod">
          <ac:chgData name="Lara Matos" userId="67d3d73a-66e9-4b2e-ac76-80333630473b" providerId="ADAL" clId="{9DBAD61D-DB7A-4B87-9A87-2BA32DD157C0}" dt="2022-03-24T16:08:37.805" v="35" actId="1076"/>
          <ac:picMkLst>
            <pc:docMk/>
            <pc:sldMk cId="745932763" sldId="285"/>
            <ac:picMk id="2" creationId="{9F8B57CD-EC25-02D9-345A-FF412E14FFBE}"/>
          </ac:picMkLst>
        </pc:picChg>
        <pc:picChg chg="ord">
          <ac:chgData name="Lara Matos" userId="67d3d73a-66e9-4b2e-ac76-80333630473b" providerId="ADAL" clId="{9DBAD61D-DB7A-4B87-9A87-2BA32DD157C0}" dt="2022-03-24T16:08:43.916" v="43" actId="170"/>
          <ac:picMkLst>
            <pc:docMk/>
            <pc:sldMk cId="745932763" sldId="285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8:03.524" v="147" actId="20577"/>
        <pc:sldMkLst>
          <pc:docMk/>
          <pc:sldMk cId="374206964" sldId="287"/>
        </pc:sldMkLst>
        <pc:spChg chg="add mod">
          <ac:chgData name="Lara Matos" userId="67d3d73a-66e9-4b2e-ac76-80333630473b" providerId="ADAL" clId="{9DBAD61D-DB7A-4B87-9A87-2BA32DD157C0}" dt="2022-03-24T16:18:03.524" v="147" actId="20577"/>
          <ac:spMkLst>
            <pc:docMk/>
            <pc:sldMk cId="374206964" sldId="287"/>
            <ac:spMk id="67" creationId="{D8BB2D48-97B0-4491-A46E-B4776076FF55}"/>
          </ac:spMkLst>
        </pc:spChg>
        <pc:picChg chg="mod">
          <ac:chgData name="Lara Matos" userId="67d3d73a-66e9-4b2e-ac76-80333630473b" providerId="ADAL" clId="{9DBAD61D-DB7A-4B87-9A87-2BA32DD157C0}" dt="2022-03-24T16:09:55.013" v="53" actId="1076"/>
          <ac:picMkLst>
            <pc:docMk/>
            <pc:sldMk cId="374206964" sldId="287"/>
            <ac:picMk id="131" creationId="{CC86B5FA-41AD-416A-9844-F44A915D8A7F}"/>
          </ac:picMkLst>
        </pc:picChg>
      </pc:sldChg>
      <pc:sldChg chg="addSp modSp mod">
        <pc:chgData name="Lara Matos" userId="67d3d73a-66e9-4b2e-ac76-80333630473b" providerId="ADAL" clId="{9DBAD61D-DB7A-4B87-9A87-2BA32DD157C0}" dt="2022-03-24T16:18:09.233" v="155" actId="1038"/>
        <pc:sldMkLst>
          <pc:docMk/>
          <pc:sldMk cId="1925431176" sldId="288"/>
        </pc:sldMkLst>
        <pc:spChg chg="add mod">
          <ac:chgData name="Lara Matos" userId="67d3d73a-66e9-4b2e-ac76-80333630473b" providerId="ADAL" clId="{9DBAD61D-DB7A-4B87-9A87-2BA32DD157C0}" dt="2022-03-24T16:18:09.233" v="155" actId="1038"/>
          <ac:spMkLst>
            <pc:docMk/>
            <pc:sldMk cId="1925431176" sldId="288"/>
            <ac:spMk id="70" creationId="{B22E95DB-7BB7-46A1-9972-11F725E77A5C}"/>
          </ac:spMkLst>
        </pc:spChg>
        <pc:picChg chg="mod">
          <ac:chgData name="Lara Matos" userId="67d3d73a-66e9-4b2e-ac76-80333630473b" providerId="ADAL" clId="{9DBAD61D-DB7A-4B87-9A87-2BA32DD157C0}" dt="2022-03-24T16:10:03.741" v="54" actId="1076"/>
          <ac:picMkLst>
            <pc:docMk/>
            <pc:sldMk cId="1925431176" sldId="288"/>
            <ac:picMk id="134" creationId="{632A8D31-10F3-46FB-B075-37789639B8E2}"/>
          </ac:picMkLst>
        </pc:picChg>
      </pc:sldChg>
      <pc:sldChg chg="addSp modSp">
        <pc:chgData name="Lara Matos" userId="67d3d73a-66e9-4b2e-ac76-80333630473b" providerId="ADAL" clId="{9DBAD61D-DB7A-4B87-9A87-2BA32DD157C0}" dt="2022-03-24T16:18:11.356" v="156"/>
        <pc:sldMkLst>
          <pc:docMk/>
          <pc:sldMk cId="4216504228" sldId="289"/>
        </pc:sldMkLst>
        <pc:spChg chg="add mod">
          <ac:chgData name="Lara Matos" userId="67d3d73a-66e9-4b2e-ac76-80333630473b" providerId="ADAL" clId="{9DBAD61D-DB7A-4B87-9A87-2BA32DD157C0}" dt="2022-03-24T16:18:11.356" v="156"/>
          <ac:spMkLst>
            <pc:docMk/>
            <pc:sldMk cId="4216504228" sldId="289"/>
            <ac:spMk id="72" creationId="{81CCD2FD-B9C5-4C7D-AFCD-FA29408534DF}"/>
          </ac:spMkLst>
        </pc:spChg>
      </pc:sldChg>
      <pc:sldChg chg="addSp modSp mod">
        <pc:chgData name="Lara Matos" userId="67d3d73a-66e9-4b2e-ac76-80333630473b" providerId="ADAL" clId="{9DBAD61D-DB7A-4B87-9A87-2BA32DD157C0}" dt="2022-03-24T16:18:15.834" v="158"/>
        <pc:sldMkLst>
          <pc:docMk/>
          <pc:sldMk cId="1317316538" sldId="290"/>
        </pc:sldMkLst>
        <pc:spChg chg="add mod">
          <ac:chgData name="Lara Matos" userId="67d3d73a-66e9-4b2e-ac76-80333630473b" providerId="ADAL" clId="{9DBAD61D-DB7A-4B87-9A87-2BA32DD157C0}" dt="2022-03-24T16:18:15.834" v="158"/>
          <ac:spMkLst>
            <pc:docMk/>
            <pc:sldMk cId="1317316538" sldId="290"/>
            <ac:spMk id="85" creationId="{B0E23D1E-8334-4110-AD19-545661BDC8E7}"/>
          </ac:spMkLst>
        </pc:spChg>
        <pc:picChg chg="mod">
          <ac:chgData name="Lara Matos" userId="67d3d73a-66e9-4b2e-ac76-80333630473b" providerId="ADAL" clId="{9DBAD61D-DB7A-4B87-9A87-2BA32DD157C0}" dt="2022-03-24T16:10:24.477" v="56" actId="1076"/>
          <ac:picMkLst>
            <pc:docMk/>
            <pc:sldMk cId="1317316538" sldId="290"/>
            <ac:picMk id="141" creationId="{56E5500D-07AE-4F48-9D4C-4240167D02F9}"/>
          </ac:picMkLst>
        </pc:picChg>
      </pc:sldChg>
      <pc:sldChg chg="addSp modSp mod">
        <pc:chgData name="Lara Matos" userId="67d3d73a-66e9-4b2e-ac76-80333630473b" providerId="ADAL" clId="{9DBAD61D-DB7A-4B87-9A87-2BA32DD157C0}" dt="2022-03-24T16:18:13.462" v="157"/>
        <pc:sldMkLst>
          <pc:docMk/>
          <pc:sldMk cId="4025699639" sldId="291"/>
        </pc:sldMkLst>
        <pc:spChg chg="add mod">
          <ac:chgData name="Lara Matos" userId="67d3d73a-66e9-4b2e-ac76-80333630473b" providerId="ADAL" clId="{9DBAD61D-DB7A-4B87-9A87-2BA32DD157C0}" dt="2022-03-24T16:18:13.462" v="157"/>
          <ac:spMkLst>
            <pc:docMk/>
            <pc:sldMk cId="4025699639" sldId="291"/>
            <ac:spMk id="99" creationId="{9427F897-5848-4E73-9B24-5AA9627E1A7B}"/>
          </ac:spMkLst>
        </pc:spChg>
        <pc:picChg chg="mod">
          <ac:chgData name="Lara Matos" userId="67d3d73a-66e9-4b2e-ac76-80333630473b" providerId="ADAL" clId="{9DBAD61D-DB7A-4B87-9A87-2BA32DD157C0}" dt="2022-03-24T16:10:20.409" v="55" actId="1076"/>
          <ac:picMkLst>
            <pc:docMk/>
            <pc:sldMk cId="4025699639" sldId="291"/>
            <ac:picMk id="85" creationId="{D6982A90-D3E1-4347-BF93-BBEBC4BF4203}"/>
          </ac:picMkLst>
        </pc:picChg>
      </pc:sldChg>
    </pc:docChg>
  </pc:docChgLst>
  <pc:docChgLst>
    <pc:chgData name="Joao Vieira" userId="S::joaopvieira@ua.pt::ee994a60-c2fb-4a57-91cc-8923d9e0c3fb" providerId="AD" clId="Web-{0782FE16-197D-CAA6-67D7-A1BF90AFB4F8}"/>
    <pc:docChg chg="modSld">
      <pc:chgData name="Joao Vieira" userId="S::joaopvieira@ua.pt::ee994a60-c2fb-4a57-91cc-8923d9e0c3fb" providerId="AD" clId="Web-{0782FE16-197D-CAA6-67D7-A1BF90AFB4F8}" dt="2022-03-26T11:27:34.703" v="30"/>
      <pc:docMkLst>
        <pc:docMk/>
      </pc:docMkLst>
      <pc:sldChg chg="addSp delSp modSp">
        <pc:chgData name="Joao Vieira" userId="S::joaopvieira@ua.pt::ee994a60-c2fb-4a57-91cc-8923d9e0c3fb" providerId="AD" clId="Web-{0782FE16-197D-CAA6-67D7-A1BF90AFB4F8}" dt="2022-03-26T11:27:34.703" v="30"/>
        <pc:sldMkLst>
          <pc:docMk/>
          <pc:sldMk cId="3095981522" sldId="259"/>
        </pc:sldMkLst>
        <pc:spChg chg="mod">
          <ac:chgData name="Joao Vieira" userId="S::joaopvieira@ua.pt::ee994a60-c2fb-4a57-91cc-8923d9e0c3fb" providerId="AD" clId="Web-{0782FE16-197D-CAA6-67D7-A1BF90AFB4F8}" dt="2022-03-26T11:25:06.137" v="13" actId="1076"/>
          <ac:spMkLst>
            <pc:docMk/>
            <pc:sldMk cId="3095981522" sldId="259"/>
            <ac:spMk id="8" creationId="{695FB6A9-5F15-44C8-B626-F4628A919C2A}"/>
          </ac:spMkLst>
        </pc:spChg>
        <pc:picChg chg="add del mod">
          <ac:chgData name="Joao Vieira" userId="S::joaopvieira@ua.pt::ee994a60-c2fb-4a57-91cc-8923d9e0c3fb" providerId="AD" clId="Web-{0782FE16-197D-CAA6-67D7-A1BF90AFB4F8}" dt="2022-03-26T11:22:54.008" v="4"/>
          <ac:picMkLst>
            <pc:docMk/>
            <pc:sldMk cId="3095981522" sldId="259"/>
            <ac:picMk id="2" creationId="{CDF88030-7B02-704B-1BB7-B7DF99BB7B00}"/>
          </ac:picMkLst>
        </pc:picChg>
        <pc:picChg chg="add del mod">
          <ac:chgData name="Joao Vieira" userId="S::joaopvieira@ua.pt::ee994a60-c2fb-4a57-91cc-8923d9e0c3fb" providerId="AD" clId="Web-{0782FE16-197D-CAA6-67D7-A1BF90AFB4F8}" dt="2022-03-26T11:23:19.478" v="6"/>
          <ac:picMkLst>
            <pc:docMk/>
            <pc:sldMk cId="3095981522" sldId="259"/>
            <ac:picMk id="7" creationId="{419DAFDF-0AD7-A5EB-0CA2-228ABAECCC11}"/>
          </ac:picMkLst>
        </pc:picChg>
        <pc:picChg chg="add mod">
          <ac:chgData name="Joao Vieira" userId="S::joaopvieira@ua.pt::ee994a60-c2fb-4a57-91cc-8923d9e0c3fb" providerId="AD" clId="Web-{0782FE16-197D-CAA6-67D7-A1BF90AFB4F8}" dt="2022-03-26T11:25:22.184" v="16" actId="1076"/>
          <ac:picMkLst>
            <pc:docMk/>
            <pc:sldMk cId="3095981522" sldId="259"/>
            <ac:picMk id="9" creationId="{A3623CA4-9975-3E4E-D444-620EAAD5B928}"/>
          </ac:picMkLst>
        </pc:picChg>
        <pc:picChg chg="add del mod">
          <ac:chgData name="Joao Vieira" userId="S::joaopvieira@ua.pt::ee994a60-c2fb-4a57-91cc-8923d9e0c3fb" providerId="AD" clId="Web-{0782FE16-197D-CAA6-67D7-A1BF90AFB4F8}" dt="2022-03-26T11:27:34.703" v="30"/>
          <ac:picMkLst>
            <pc:docMk/>
            <pc:sldMk cId="3095981522" sldId="259"/>
            <ac:picMk id="12" creationId="{9F146649-C80A-DDF7-1D97-429E2B7EA91B}"/>
          </ac:picMkLst>
        </pc:picChg>
      </pc:sldChg>
      <pc:sldChg chg="addSp delSp">
        <pc:chgData name="Joao Vieira" userId="S::joaopvieira@ua.pt::ee994a60-c2fb-4a57-91cc-8923d9e0c3fb" providerId="AD" clId="Web-{0782FE16-197D-CAA6-67D7-A1BF90AFB4F8}" dt="2022-03-26T11:25:51.154" v="20"/>
        <pc:sldMkLst>
          <pc:docMk/>
          <pc:sldMk cId="3863542153" sldId="265"/>
        </pc:sldMkLst>
        <pc:spChg chg="add del">
          <ac:chgData name="Joao Vieira" userId="S::joaopvieira@ua.pt::ee994a60-c2fb-4a57-91cc-8923d9e0c3fb" providerId="AD" clId="Web-{0782FE16-197D-CAA6-67D7-A1BF90AFB4F8}" dt="2022-03-26T11:25:48.169" v="19"/>
          <ac:spMkLst>
            <pc:docMk/>
            <pc:sldMk cId="3863542153" sldId="265"/>
            <ac:spMk id="7" creationId="{9F6488C6-A375-5E1F-2A11-A047102E0FC1}"/>
          </ac:spMkLst>
        </pc:spChg>
        <pc:spChg chg="add del">
          <ac:chgData name="Joao Vieira" userId="S::joaopvieira@ua.pt::ee994a60-c2fb-4a57-91cc-8923d9e0c3fb" providerId="AD" clId="Web-{0782FE16-197D-CAA6-67D7-A1BF90AFB4F8}" dt="2022-03-26T11:25:51.154" v="20"/>
          <ac:spMkLst>
            <pc:docMk/>
            <pc:sldMk cId="3863542153" sldId="265"/>
            <ac:spMk id="8" creationId="{695FB6A9-5F15-44C8-B626-F4628A919C2A}"/>
          </ac:spMkLst>
        </pc:spChg>
      </pc:sldChg>
      <pc:sldChg chg="addSp modSp">
        <pc:chgData name="Joao Vieira" userId="S::joaopvieira@ua.pt::ee994a60-c2fb-4a57-91cc-8923d9e0c3fb" providerId="AD" clId="Web-{0782FE16-197D-CAA6-67D7-A1BF90AFB4F8}" dt="2022-03-26T11:26:07.732" v="24" actId="1076"/>
        <pc:sldMkLst>
          <pc:docMk/>
          <pc:sldMk cId="1738204570" sldId="268"/>
        </pc:sldMkLst>
        <pc:picChg chg="add mod">
          <ac:chgData name="Joao Vieira" userId="S::joaopvieira@ua.pt::ee994a60-c2fb-4a57-91cc-8923d9e0c3fb" providerId="AD" clId="Web-{0782FE16-197D-CAA6-67D7-A1BF90AFB4F8}" dt="2022-03-26T11:26:07.732" v="24" actId="1076"/>
          <ac:picMkLst>
            <pc:docMk/>
            <pc:sldMk cId="1738204570" sldId="268"/>
            <ac:picMk id="5" creationId="{6366AC41-5CD2-DFC5-CED8-46F9AF189242}"/>
          </ac:picMkLst>
        </pc:picChg>
      </pc:sldChg>
      <pc:sldChg chg="modSp">
        <pc:chgData name="Joao Vieira" userId="S::joaopvieira@ua.pt::ee994a60-c2fb-4a57-91cc-8923d9e0c3fb" providerId="AD" clId="Web-{0782FE16-197D-CAA6-67D7-A1BF90AFB4F8}" dt="2022-03-26T11:21:28.053" v="0"/>
        <pc:sldMkLst>
          <pc:docMk/>
          <pc:sldMk cId="973686352" sldId="272"/>
        </pc:sldMkLst>
        <pc:spChg chg="mod">
          <ac:chgData name="Joao Vieira" userId="S::joaopvieira@ua.pt::ee994a60-c2fb-4a57-91cc-8923d9e0c3fb" providerId="AD" clId="Web-{0782FE16-197D-CAA6-67D7-A1BF90AFB4F8}" dt="2022-03-26T11:21:28.053" v="0"/>
          <ac:spMkLst>
            <pc:docMk/>
            <pc:sldMk cId="973686352" sldId="272"/>
            <ac:spMk id="130" creationId="{A52058BE-B8F2-EA6C-4283-0A78AF6F206C}"/>
          </ac:spMkLst>
        </pc:spChg>
      </pc:sldChg>
      <pc:sldChg chg="addSp">
        <pc:chgData name="Joao Vieira" userId="S::joaopvieira@ua.pt::ee994a60-c2fb-4a57-91cc-8923d9e0c3fb" providerId="AD" clId="Web-{0782FE16-197D-CAA6-67D7-A1BF90AFB4F8}" dt="2022-03-26T11:26:20.311" v="25"/>
        <pc:sldMkLst>
          <pc:docMk/>
          <pc:sldMk cId="1769960486" sldId="273"/>
        </pc:sldMkLst>
        <pc:picChg chg="add">
          <ac:chgData name="Joao Vieira" userId="S::joaopvieira@ua.pt::ee994a60-c2fb-4a57-91cc-8923d9e0c3fb" providerId="AD" clId="Web-{0782FE16-197D-CAA6-67D7-A1BF90AFB4F8}" dt="2022-03-26T11:26:20.311" v="25"/>
          <ac:picMkLst>
            <pc:docMk/>
            <pc:sldMk cId="1769960486" sldId="273"/>
            <ac:picMk id="5" creationId="{D6895A11-54A3-2C84-E5D0-60DDC056CFFC}"/>
          </ac:picMkLst>
        </pc:picChg>
      </pc:sldChg>
    </pc:docChg>
  </pc:docChgLst>
  <pc:docChgLst>
    <pc:chgData name="Joao Vieira" userId="ee994a60-c2fb-4a57-91cc-8923d9e0c3fb" providerId="ADAL" clId="{9C22E686-B05E-42F4-8511-9DC9CDC1E895}"/>
    <pc:docChg chg="undo redo custSel addSld delSld modSld">
      <pc:chgData name="Joao Vieira" userId="ee994a60-c2fb-4a57-91cc-8923d9e0c3fb" providerId="ADAL" clId="{9C22E686-B05E-42F4-8511-9DC9CDC1E895}" dt="2022-04-02T01:32:34.177" v="1703" actId="20577"/>
      <pc:docMkLst>
        <pc:docMk/>
      </pc:docMkLst>
      <pc:sldChg chg="delSp del mod">
        <pc:chgData name="Joao Vieira" userId="ee994a60-c2fb-4a57-91cc-8923d9e0c3fb" providerId="ADAL" clId="{9C22E686-B05E-42F4-8511-9DC9CDC1E895}" dt="2022-04-01T22:30:21.955" v="285" actId="47"/>
        <pc:sldMkLst>
          <pc:docMk/>
          <pc:sldMk cId="3110561817" sldId="256"/>
        </pc:sldMkLst>
        <pc:picChg chg="del">
          <ac:chgData name="Joao Vieira" userId="ee994a60-c2fb-4a57-91cc-8923d9e0c3fb" providerId="ADAL" clId="{9C22E686-B05E-42F4-8511-9DC9CDC1E895}" dt="2022-04-01T22:30:17.712" v="284" actId="478"/>
          <ac:picMkLst>
            <pc:docMk/>
            <pc:sldMk cId="3110561817" sldId="256"/>
            <ac:picMk id="81" creationId="{6E2884BD-0824-4091-B8D6-3E268806C9BE}"/>
          </ac:picMkLst>
        </pc:picChg>
      </pc:sldChg>
      <pc:sldChg chg="del">
        <pc:chgData name="Joao Vieira" userId="ee994a60-c2fb-4a57-91cc-8923d9e0c3fb" providerId="ADAL" clId="{9C22E686-B05E-42F4-8511-9DC9CDC1E895}" dt="2022-04-02T00:10:30.544" v="892" actId="47"/>
        <pc:sldMkLst>
          <pc:docMk/>
          <pc:sldMk cId="4022679145" sldId="257"/>
        </pc:sldMkLst>
      </pc:sldChg>
      <pc:sldChg chg="del">
        <pc:chgData name="Joao Vieira" userId="ee994a60-c2fb-4a57-91cc-8923d9e0c3fb" providerId="ADAL" clId="{9C22E686-B05E-42F4-8511-9DC9CDC1E895}" dt="2022-04-01T23:22:58.826" v="562" actId="47"/>
        <pc:sldMkLst>
          <pc:docMk/>
          <pc:sldMk cId="702398821" sldId="258"/>
        </pc:sldMkLst>
      </pc:sldChg>
      <pc:sldChg chg="addSp delSp modSp mod">
        <pc:chgData name="Joao Vieira" userId="ee994a60-c2fb-4a57-91cc-8923d9e0c3fb" providerId="ADAL" clId="{9C22E686-B05E-42F4-8511-9DC9CDC1E895}" dt="2022-04-02T00:38:57.875" v="1531" actId="115"/>
        <pc:sldMkLst>
          <pc:docMk/>
          <pc:sldMk cId="3095981522" sldId="259"/>
        </pc:sldMkLst>
        <pc:spChg chg="del mod">
          <ac:chgData name="Joao Vieira" userId="ee994a60-c2fb-4a57-91cc-8923d9e0c3fb" providerId="ADAL" clId="{9C22E686-B05E-42F4-8511-9DC9CDC1E895}" dt="2022-04-01T22:31:49.173" v="337" actId="478"/>
          <ac:spMkLst>
            <pc:docMk/>
            <pc:sldMk cId="3095981522" sldId="259"/>
            <ac:spMk id="4" creationId="{4E6D2CF3-F4B5-394B-C04B-D732013EFDEC}"/>
          </ac:spMkLst>
        </pc:spChg>
        <pc:spChg chg="mod">
          <ac:chgData name="Joao Vieira" userId="ee994a60-c2fb-4a57-91cc-8923d9e0c3fb" providerId="ADAL" clId="{9C22E686-B05E-42F4-8511-9DC9CDC1E895}" dt="2022-04-02T00:12:46.270" v="921" actId="164"/>
          <ac:spMkLst>
            <pc:docMk/>
            <pc:sldMk cId="3095981522" sldId="259"/>
            <ac:spMk id="5" creationId="{FB50BEB3-94FD-46F1-9B2A-0A80A06B331F}"/>
          </ac:spMkLst>
        </pc:spChg>
        <pc:spChg chg="mod">
          <ac:chgData name="Joao Vieira" userId="ee994a60-c2fb-4a57-91cc-8923d9e0c3fb" providerId="ADAL" clId="{9C22E686-B05E-42F4-8511-9DC9CDC1E895}" dt="2022-04-02T00:12:46.270" v="921" actId="164"/>
          <ac:spMkLst>
            <pc:docMk/>
            <pc:sldMk cId="3095981522" sldId="259"/>
            <ac:spMk id="6" creationId="{6460A4D5-D961-4A2C-9816-628A2918F93F}"/>
          </ac:spMkLst>
        </pc:spChg>
        <pc:spChg chg="mod">
          <ac:chgData name="Joao Vieira" userId="ee994a60-c2fb-4a57-91cc-8923d9e0c3fb" providerId="ADAL" clId="{9C22E686-B05E-42F4-8511-9DC9CDC1E895}" dt="2022-04-02T00:12:46.270" v="921" actId="164"/>
          <ac:spMkLst>
            <pc:docMk/>
            <pc:sldMk cId="3095981522" sldId="259"/>
            <ac:spMk id="8" creationId="{695FB6A9-5F15-44C8-B626-F4628A919C2A}"/>
          </ac:spMkLst>
        </pc:spChg>
        <pc:spChg chg="mod">
          <ac:chgData name="Joao Vieira" userId="ee994a60-c2fb-4a57-91cc-8923d9e0c3fb" providerId="ADAL" clId="{9C22E686-B05E-42F4-8511-9DC9CDC1E895}" dt="2022-04-02T00:12:46.270" v="921" actId="164"/>
          <ac:spMkLst>
            <pc:docMk/>
            <pc:sldMk cId="3095981522" sldId="259"/>
            <ac:spMk id="11" creationId="{44A4B93C-256D-4ADC-A8CD-B0435F4251D3}"/>
          </ac:spMkLst>
        </pc:spChg>
        <pc:spChg chg="add mod">
          <ac:chgData name="Joao Vieira" userId="ee994a60-c2fb-4a57-91cc-8923d9e0c3fb" providerId="ADAL" clId="{9C22E686-B05E-42F4-8511-9DC9CDC1E895}" dt="2022-04-02T00:12:46.270" v="921" actId="164"/>
          <ac:spMkLst>
            <pc:docMk/>
            <pc:sldMk cId="3095981522" sldId="259"/>
            <ac:spMk id="14" creationId="{06F36E53-0E08-4590-906E-9D0F3FD71177}"/>
          </ac:spMkLst>
        </pc:spChg>
        <pc:spChg chg="add mod">
          <ac:chgData name="Joao Vieira" userId="ee994a60-c2fb-4a57-91cc-8923d9e0c3fb" providerId="ADAL" clId="{9C22E686-B05E-42F4-8511-9DC9CDC1E895}" dt="2022-04-02T00:12:46.270" v="921" actId="164"/>
          <ac:spMkLst>
            <pc:docMk/>
            <pc:sldMk cId="3095981522" sldId="259"/>
            <ac:spMk id="15" creationId="{0A48912F-8632-43BF-8146-D9924D19ECB7}"/>
          </ac:spMkLst>
        </pc:spChg>
        <pc:spChg chg="mod">
          <ac:chgData name="Joao Vieira" userId="ee994a60-c2fb-4a57-91cc-8923d9e0c3fb" providerId="ADAL" clId="{9C22E686-B05E-42F4-8511-9DC9CDC1E895}" dt="2022-04-02T00:12:46.270" v="921" actId="164"/>
          <ac:spMkLst>
            <pc:docMk/>
            <pc:sldMk cId="3095981522" sldId="259"/>
            <ac:spMk id="16" creationId="{E01FE37B-BE63-4B7C-8259-FE31E0A6C718}"/>
          </ac:spMkLst>
        </pc:spChg>
        <pc:spChg chg="add del mod">
          <ac:chgData name="Joao Vieira" userId="ee994a60-c2fb-4a57-91cc-8923d9e0c3fb" providerId="ADAL" clId="{9C22E686-B05E-42F4-8511-9DC9CDC1E895}" dt="2022-04-01T22:31:32.531" v="329"/>
          <ac:spMkLst>
            <pc:docMk/>
            <pc:sldMk cId="3095981522" sldId="259"/>
            <ac:spMk id="17" creationId="{A72DB66C-1C9F-4CEA-ABD5-D13096E97A67}"/>
          </ac:spMkLst>
        </pc:spChg>
        <pc:spChg chg="add del mod">
          <ac:chgData name="Joao Vieira" userId="ee994a60-c2fb-4a57-91cc-8923d9e0c3fb" providerId="ADAL" clId="{9C22E686-B05E-42F4-8511-9DC9CDC1E895}" dt="2022-04-01T22:31:37.630" v="331" actId="21"/>
          <ac:spMkLst>
            <pc:docMk/>
            <pc:sldMk cId="3095981522" sldId="259"/>
            <ac:spMk id="19" creationId="{006A8806-250A-4869-8D68-D97CA1F4FC7A}"/>
          </ac:spMkLst>
        </pc:spChg>
        <pc:spChg chg="add mod">
          <ac:chgData name="Joao Vieira" userId="ee994a60-c2fb-4a57-91cc-8923d9e0c3fb" providerId="ADAL" clId="{9C22E686-B05E-42F4-8511-9DC9CDC1E895}" dt="2022-04-02T00:38:57.875" v="1531" actId="115"/>
          <ac:spMkLst>
            <pc:docMk/>
            <pc:sldMk cId="3095981522" sldId="259"/>
            <ac:spMk id="20" creationId="{86FB7523-1541-4DBF-8EFE-B62153E14217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22" creationId="{B6728EAF-C681-4C4D-BC9A-8C6874992D1D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24" creationId="{F9522579-990B-4958-BE59-0AC8764AADF5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25" creationId="{D2568549-E4B1-4B61-A543-CD194FF766EE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26" creationId="{D6A9925A-060B-4F7B-8907-1EE5B4DFB0A9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27" creationId="{A56DE2FE-F358-433B-9865-3D7250D17134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30" creationId="{E2B6B96E-1A5B-463E-9762-5877D465B884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35" creationId="{26097C6F-A9B9-43FD-96C1-AA09A1964C58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38" creationId="{40CD8827-944B-4400-98A9-E5A58EC1CC4A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0" creationId="{50F0AFAB-C33B-4439-A3FC-93FF733D7A23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1" creationId="{D5345EEA-DF6B-4874-9EAE-C83E13C5F5AA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2" creationId="{E0622FA6-C384-4197-AE38-500CD31EDD05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3" creationId="{F030E0F5-D92B-4E7D-ADA7-8C691457D903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4" creationId="{338F7132-C647-489D-B54C-8160A2A3BE53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5" creationId="{00C258ED-69CE-4A31-A6AD-667C73642DC8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6" creationId="{8B22554F-A694-40DD-BBA0-2AFF1BEBD24A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7" creationId="{E0D1AE56-8B1D-49C1-9077-B2B517996D06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8" creationId="{98AAE031-B5E2-4069-8971-2205A8A7CD56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49" creationId="{B29FA434-ADD0-446E-A336-A6310F969690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0" creationId="{AE732830-39CF-4219-BDFA-9A331AF09256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1" creationId="{84BC3E37-F79F-4855-8B42-317069828D1E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2" creationId="{04009C1F-A265-4D27-A961-5875F19E0109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3" creationId="{035E8BB5-4AC2-49AE-BACA-7C381BC70DCC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4" creationId="{54BE0201-966A-456B-A34A-79EDC13A3E47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5" creationId="{D566CF4F-FFE1-48DB-9A6E-CE626F679014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6" creationId="{4B23D71A-A5E7-4F6B-B661-C331EC130F61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7" creationId="{42FBC5F3-A8BD-40BD-A50E-0918A15019FC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8" creationId="{28CEBC2B-3E8C-4ED9-887B-68EF935E58CB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59" creationId="{8F919696-1084-499D-BCBE-2F59EEF986E0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0" creationId="{BA8D7CD0-99E9-4C10-A2D9-BC6C4B71386E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1" creationId="{850B52FF-FBB2-490A-B2C7-3AC4AEB90187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2" creationId="{F6B820A7-F359-4712-85FD-D50A555B608D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3" creationId="{38B01B94-F4F8-4848-A6E9-FAEA32FB6A64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4" creationId="{4E054D88-2968-4EC5-B1A7-C3F2C1325636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5" creationId="{3937A324-7BF8-4169-B3E0-44389CD261EB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6" creationId="{79BDE9CB-E0C6-4838-8C63-E3C9309968F9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7" creationId="{490EC061-E3BA-4593-BB8E-B0558AB7D3D8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8" creationId="{C84BD235-425D-4D39-970E-F4FCCDA83665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69" creationId="{786A81C7-4335-4632-92F2-76A2A116D718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72" creationId="{114CABC0-8198-4E94-B201-1DDD12F5502A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73" creationId="{8D6F1777-7122-4988-9EA2-A5B4DD342BBD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74" creationId="{3D1C012E-9B65-4E8A-9836-6D09AB6ABDA6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75" creationId="{15D90772-54AC-4DDA-B739-308A54D53805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76" creationId="{7893C091-9239-45AC-ABBF-A34AFA00131E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77" creationId="{C9E9AFAB-81F0-4BF6-B0EE-29DCAE1E862C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83" creationId="{7DFB4388-2BC2-4B04-9F36-76821A307264}"/>
          </ac:spMkLst>
        </pc:spChg>
        <pc:spChg chg="mod">
          <ac:chgData name="Joao Vieira" userId="ee994a60-c2fb-4a57-91cc-8923d9e0c3fb" providerId="ADAL" clId="{9C22E686-B05E-42F4-8511-9DC9CDC1E895}" dt="2022-04-02T00:16:17.114" v="1055"/>
          <ac:spMkLst>
            <pc:docMk/>
            <pc:sldMk cId="3095981522" sldId="259"/>
            <ac:spMk id="85" creationId="{17FD5B7A-9F5E-4931-A5DA-29547557C542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87" creationId="{8C047D5C-3D81-422A-8168-65A367524A55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89" creationId="{45295B53-F127-4AE6-BBB5-5B28BBA9D443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90" creationId="{987A627A-1F04-4FD9-9AAD-0B09BAD3E59D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91" creationId="{24CA5ACE-4A63-4F57-877A-BB8693860588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93" creationId="{90F22C67-1A3F-4E41-B49C-C77196A31FF7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98" creationId="{D4E176DD-B915-467A-9AED-03CB2FEEC318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01" creationId="{9D647D2B-67FB-4E2D-A5F2-66DAB1FF5125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03" creationId="{78D2C472-19EB-4AF6-9381-A794E4CF1BA2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04" creationId="{D89E0C4E-771C-4F7C-85A1-D70B30C16922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05" creationId="{F28857D3-453C-4D2C-8063-0B3ADB99C5AC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07" creationId="{7D8DBBD2-91DE-4FA2-9643-4570715E05B6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08" creationId="{49EDA5DE-4BA2-4D6B-8D22-677A1B16BEE3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09" creationId="{B04DC805-D11C-4742-A734-2FD9C09BFA06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0" creationId="{510E9EB8-DC87-40E0-9C93-A30E141409AA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1" creationId="{E41295C5-7425-4309-B26D-0FB0402FDFFF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2" creationId="{3348EDBB-3CBE-4CC4-8A78-0883E677914E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3" creationId="{09AF187B-BC83-4652-BE2E-91316ACCA8D4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4" creationId="{8734141D-4783-42B5-91AD-72125A1D3392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5" creationId="{35D67544-56CB-4ACD-94DC-AF042B6D6104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6" creationId="{7FDF0592-4249-4C70-AF8D-34D69B03CBA2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7" creationId="{02F5C152-E5E4-49B0-9CEE-610256AF684D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8" creationId="{3A25B617-03CD-4001-8243-D2DB0E84FA22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19" creationId="{2CD2A4B5-3554-4F81-A43B-E4CE07911081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0" creationId="{F6055D23-D5C0-4FDC-B4BE-9593CD4E7F30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1" creationId="{1FA68FFC-DC73-4150-AB48-E2D2F72D5BBD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2" creationId="{CD703728-BB4E-46E3-B603-321F60F5567F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3" creationId="{2398D844-F7A7-4316-A789-B644228767F9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4" creationId="{8A0B1826-297A-42D4-A30A-270427594604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5" creationId="{634F1C49-F187-4487-B733-BEE538326714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6" creationId="{7EC63335-3508-4253-9ECE-6FCB5C6B7DB0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7" creationId="{832B2200-744D-4336-9FB4-E29DC54C1DB4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8" creationId="{5779BB70-1E7F-4C56-8E8F-D363793F8B1D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29" creationId="{DA856642-BB28-451D-863F-552021917E35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30" creationId="{3FB95F46-DC7C-4A40-BBB2-421DE3863C74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31" creationId="{601F0EC7-967E-4B01-91D6-81C292C17CE0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32" creationId="{1E49529A-2E66-4A04-A31A-7EAD75F895BF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33" creationId="{047FA300-D036-45A3-80FF-8E80E445F461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36" creationId="{CDD09628-F76B-425A-883D-CFC482FD7A22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38" creationId="{67D7D2AC-1AAF-41E9-A795-C734F2002F93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39" creationId="{B614BD2B-7F49-49E4-81C9-3A0079B8E4DE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40" creationId="{2AABD8B9-91F9-410D-B541-7B0E0EDC0C40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41" creationId="{ADE9E17D-B323-4E41-87F5-4C4D33AC533A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42" creationId="{DF3951C5-49AD-4554-83D1-D098356AD9ED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45" creationId="{D60556F8-CC51-4BC0-96AB-555B6FE2501F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46" creationId="{EF1600BC-4103-4341-99BC-2B6A290F50C6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47" creationId="{26ED8735-1387-4073-9A69-CC7447D82D08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53" creationId="{3DF0D376-3A30-4162-9A32-70BC1EC7EA11}"/>
          </ac:spMkLst>
        </pc:spChg>
        <pc:spChg chg="mod">
          <ac:chgData name="Joao Vieira" userId="ee994a60-c2fb-4a57-91cc-8923d9e0c3fb" providerId="ADAL" clId="{9C22E686-B05E-42F4-8511-9DC9CDC1E895}" dt="2022-04-02T00:17:14.141" v="1094"/>
          <ac:spMkLst>
            <pc:docMk/>
            <pc:sldMk cId="3095981522" sldId="259"/>
            <ac:spMk id="155" creationId="{06C39FF0-2DAC-498F-99E7-46F8E704999F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57" creationId="{3CE50A45-E332-46C5-9514-CF9991ACC5BD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59" creationId="{90B6C62F-97FA-401C-98C0-9696A364E7E7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60" creationId="{7B022BA5-B252-4355-9A70-A2C859D2FCE7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61" creationId="{F0E19897-ADD8-4217-B2FA-EC69195C432F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63" creationId="{A3214E7D-BAFD-4451-8031-F09FC8BC6F20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68" creationId="{269C8930-C9AD-4DEB-8478-E946D11FBEF9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71" creationId="{358207A5-BB13-4F47-B129-789EB7F04612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73" creationId="{C397DEB3-09E0-49C9-9F81-F7EC0FCD6F90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74" creationId="{ADC7F3FA-0881-4213-817E-DD4291CA6664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75" creationId="{4CC3396B-6E49-410D-A415-EC6D8F739CD4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77" creationId="{FBDC5255-7255-4FF8-8535-2BFBD690B9E2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78" creationId="{75B4A0F2-A646-4C99-8715-DEE99ED2ED9F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79" creationId="{90CCFD18-DFB8-4C85-AA4B-70C0F0EF1EB4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0" creationId="{AA26AB7E-F64F-469A-B046-2067844188F3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1" creationId="{BECEE90C-0F8A-4C92-9D83-E22A65D8A7E1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2" creationId="{7957EEE6-EA03-4F23-B79E-7FDD5979842B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3" creationId="{3AC365BC-D403-4238-BFFA-5017C01A944F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4" creationId="{57EF53C0-06AB-4E7B-940B-8995A75BB03D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5" creationId="{7499514C-33CF-4E2C-9852-77C8EE4B8592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6" creationId="{726178A3-A389-4C46-A85D-A6D57E6F8DCF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7" creationId="{6EA5669E-3747-4FCF-90B8-8652220D4F92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8" creationId="{2C7E7BC8-9F5C-4A54-A087-401C72F37559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89" creationId="{4EA9DC5A-4841-48E0-B56D-A32F68B0F4F5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0" creationId="{86CD3722-8188-4539-B5D9-32A695D5869D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1" creationId="{83560866-EFC1-45EB-B0A4-8BA24B9F8008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2" creationId="{3E33D860-7DA9-4A10-B5FE-B0DABA0E0618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3" creationId="{72214E25-4CB7-43CD-8E4D-77678CA76C19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4" creationId="{D09C92B9-18A2-493F-BCFF-0559CABDAD20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5" creationId="{FBED0446-CD0D-48B9-943D-B26B26D3C7E2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6" creationId="{47C7E4F3-7042-4E82-8A3F-606D923947B3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7" creationId="{F4146B8B-A674-4E48-8F99-7E14EE83EB15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8" creationId="{10A9DBE2-8FE5-466D-BC79-752685669795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199" creationId="{E28241AF-EC84-4830-A154-E90412E783AC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00" creationId="{9A4A2324-4871-4760-AC5B-E2B2DF35D25D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01" creationId="{96DE0BB1-B9E5-413D-85B2-7AE18C5AC7FE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02" creationId="{21EE3067-0CF1-4C36-A6E9-ED7E7A71B9E6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03" creationId="{F4943B17-93D3-4A8E-A486-9D8C36706BDE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06" creationId="{F2A49657-00B0-48FF-BC39-8D4EC280BFAB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07" creationId="{617856AA-7F12-4FF3-A186-6EED8781A9D8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09" creationId="{797C023B-0CC4-4B79-8DC6-79AA8F30773C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10" creationId="{93009258-4754-4518-819F-0C7AB4CA3501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11" creationId="{248A4526-D019-44AB-91A8-590F31B0DFA1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13" creationId="{CF130F43-2B1F-412E-A7D1-9C8E40E8515C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15" creationId="{6AA6E43E-0A36-4B00-912D-E88EBD95602D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16" creationId="{5516693A-2C1E-40A4-BEF9-968ADE553B6B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17" creationId="{3E7FCC33-1DFD-4A00-8BCD-1E1B6DFE08CA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20" creationId="{D9D4A5FA-F517-4D78-90C1-55269AF01D48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26" creationId="{985D34F7-D5FD-494E-B8D3-AD289504AF85}"/>
          </ac:spMkLst>
        </pc:spChg>
        <pc:spChg chg="mod">
          <ac:chgData name="Joao Vieira" userId="ee994a60-c2fb-4a57-91cc-8923d9e0c3fb" providerId="ADAL" clId="{9C22E686-B05E-42F4-8511-9DC9CDC1E895}" dt="2022-04-02T00:18:20.025" v="1106"/>
          <ac:spMkLst>
            <pc:docMk/>
            <pc:sldMk cId="3095981522" sldId="259"/>
            <ac:spMk id="228" creationId="{CED6A671-71DB-4989-A69D-1888FE4C4979}"/>
          </ac:spMkLst>
        </pc:spChg>
        <pc:grpChg chg="add del mod">
          <ac:chgData name="Joao Vieira" userId="ee994a60-c2fb-4a57-91cc-8923d9e0c3fb" providerId="ADAL" clId="{9C22E686-B05E-42F4-8511-9DC9CDC1E895}" dt="2022-04-02T00:16:06.150" v="1054" actId="21"/>
          <ac:grpSpMkLst>
            <pc:docMk/>
            <pc:sldMk cId="3095981522" sldId="259"/>
            <ac:grpSpMk id="2" creationId="{1AEF4FE1-D462-44E3-863D-4B586AF113EC}"/>
          </ac:grpSpMkLst>
        </pc:grpChg>
        <pc:grpChg chg="add del mod">
          <ac:chgData name="Joao Vieira" userId="ee994a60-c2fb-4a57-91cc-8923d9e0c3fb" providerId="ADAL" clId="{9C22E686-B05E-42F4-8511-9DC9CDC1E895}" dt="2022-04-02T00:16:27.990" v="1058" actId="478"/>
          <ac:grpSpMkLst>
            <pc:docMk/>
            <pc:sldMk cId="3095981522" sldId="259"/>
            <ac:grpSpMk id="21" creationId="{A57441DC-CB80-4A2B-8249-190FD81C09DC}"/>
          </ac:grpSpMkLst>
        </pc:grpChg>
        <pc:grpChg chg="mod">
          <ac:chgData name="Joao Vieira" userId="ee994a60-c2fb-4a57-91cc-8923d9e0c3fb" providerId="ADAL" clId="{9C22E686-B05E-42F4-8511-9DC9CDC1E895}" dt="2022-04-02T00:16:17.114" v="1055"/>
          <ac:grpSpMkLst>
            <pc:docMk/>
            <pc:sldMk cId="3095981522" sldId="259"/>
            <ac:grpSpMk id="36" creationId="{631805DB-1597-4FD0-A85A-0BC865886A5A}"/>
          </ac:grpSpMkLst>
        </pc:grpChg>
        <pc:grpChg chg="mod">
          <ac:chgData name="Joao Vieira" userId="ee994a60-c2fb-4a57-91cc-8923d9e0c3fb" providerId="ADAL" clId="{9C22E686-B05E-42F4-8511-9DC9CDC1E895}" dt="2022-04-02T00:16:17.114" v="1055"/>
          <ac:grpSpMkLst>
            <pc:docMk/>
            <pc:sldMk cId="3095981522" sldId="259"/>
            <ac:grpSpMk id="80" creationId="{5F8BBBA3-079F-4072-801D-1FB4CCA9F5EB}"/>
          </ac:grpSpMkLst>
        </pc:grpChg>
        <pc:grpChg chg="mod">
          <ac:chgData name="Joao Vieira" userId="ee994a60-c2fb-4a57-91cc-8923d9e0c3fb" providerId="ADAL" clId="{9C22E686-B05E-42F4-8511-9DC9CDC1E895}" dt="2022-04-02T00:16:17.114" v="1055"/>
          <ac:grpSpMkLst>
            <pc:docMk/>
            <pc:sldMk cId="3095981522" sldId="259"/>
            <ac:grpSpMk id="81" creationId="{EA5CBC78-1AE5-4FBA-B893-9CD51198193E}"/>
          </ac:grpSpMkLst>
        </pc:grpChg>
        <pc:grpChg chg="add del mod">
          <ac:chgData name="Joao Vieira" userId="ee994a60-c2fb-4a57-91cc-8923d9e0c3fb" providerId="ADAL" clId="{9C22E686-B05E-42F4-8511-9DC9CDC1E895}" dt="2022-04-02T00:19:12.279" v="1147" actId="478"/>
          <ac:grpSpMkLst>
            <pc:docMk/>
            <pc:sldMk cId="3095981522" sldId="259"/>
            <ac:grpSpMk id="86" creationId="{4FBBBF3E-87A4-4A37-92B5-CC9F60AD6B2E}"/>
          </ac:grpSpMkLst>
        </pc:grpChg>
        <pc:grpChg chg="mod">
          <ac:chgData name="Joao Vieira" userId="ee994a60-c2fb-4a57-91cc-8923d9e0c3fb" providerId="ADAL" clId="{9C22E686-B05E-42F4-8511-9DC9CDC1E895}" dt="2022-04-02T00:17:14.141" v="1094"/>
          <ac:grpSpMkLst>
            <pc:docMk/>
            <pc:sldMk cId="3095981522" sldId="259"/>
            <ac:grpSpMk id="99" creationId="{08F820F0-D6B5-4104-A31F-175266D88DD1}"/>
          </ac:grpSpMkLst>
        </pc:grpChg>
        <pc:grpChg chg="mod">
          <ac:chgData name="Joao Vieira" userId="ee994a60-c2fb-4a57-91cc-8923d9e0c3fb" providerId="ADAL" clId="{9C22E686-B05E-42F4-8511-9DC9CDC1E895}" dt="2022-04-02T00:17:14.141" v="1094"/>
          <ac:grpSpMkLst>
            <pc:docMk/>
            <pc:sldMk cId="3095981522" sldId="259"/>
            <ac:grpSpMk id="137" creationId="{A0378349-6B38-40F8-AEFE-FB3D9701BAC8}"/>
          </ac:grpSpMkLst>
        </pc:grpChg>
        <pc:grpChg chg="mod">
          <ac:chgData name="Joao Vieira" userId="ee994a60-c2fb-4a57-91cc-8923d9e0c3fb" providerId="ADAL" clId="{9C22E686-B05E-42F4-8511-9DC9CDC1E895}" dt="2022-04-02T00:17:14.141" v="1094"/>
          <ac:grpSpMkLst>
            <pc:docMk/>
            <pc:sldMk cId="3095981522" sldId="259"/>
            <ac:grpSpMk id="143" creationId="{4978681B-D157-420F-87D5-36986A6A1637}"/>
          </ac:grpSpMkLst>
        </pc:grpChg>
        <pc:grpChg chg="mod">
          <ac:chgData name="Joao Vieira" userId="ee994a60-c2fb-4a57-91cc-8923d9e0c3fb" providerId="ADAL" clId="{9C22E686-B05E-42F4-8511-9DC9CDC1E895}" dt="2022-04-02T00:17:14.141" v="1094"/>
          <ac:grpSpMkLst>
            <pc:docMk/>
            <pc:sldMk cId="3095981522" sldId="259"/>
            <ac:grpSpMk id="150" creationId="{67322950-E3EA-4EAF-A54A-282FD9C336E9}"/>
          </ac:grpSpMkLst>
        </pc:grpChg>
        <pc:grpChg chg="mod">
          <ac:chgData name="Joao Vieira" userId="ee994a60-c2fb-4a57-91cc-8923d9e0c3fb" providerId="ADAL" clId="{9C22E686-B05E-42F4-8511-9DC9CDC1E895}" dt="2022-04-02T00:17:14.141" v="1094"/>
          <ac:grpSpMkLst>
            <pc:docMk/>
            <pc:sldMk cId="3095981522" sldId="259"/>
            <ac:grpSpMk id="151" creationId="{AD0B0056-2C1C-4B88-A2E8-AE1BDCF7A562}"/>
          </ac:grpSpMkLst>
        </pc:grpChg>
        <pc:grpChg chg="add del mod">
          <ac:chgData name="Joao Vieira" userId="ee994a60-c2fb-4a57-91cc-8923d9e0c3fb" providerId="ADAL" clId="{9C22E686-B05E-42F4-8511-9DC9CDC1E895}" dt="2022-04-02T00:19:16.591" v="1159" actId="478"/>
          <ac:grpSpMkLst>
            <pc:docMk/>
            <pc:sldMk cId="3095981522" sldId="259"/>
            <ac:grpSpMk id="156" creationId="{2ABA2F95-478C-4FA1-836C-0F6A04B3FA50}"/>
          </ac:grpSpMkLst>
        </pc:grpChg>
        <pc:grpChg chg="mod">
          <ac:chgData name="Joao Vieira" userId="ee994a60-c2fb-4a57-91cc-8923d9e0c3fb" providerId="ADAL" clId="{9C22E686-B05E-42F4-8511-9DC9CDC1E895}" dt="2022-04-02T00:18:20.025" v="1106"/>
          <ac:grpSpMkLst>
            <pc:docMk/>
            <pc:sldMk cId="3095981522" sldId="259"/>
            <ac:grpSpMk id="169" creationId="{078BEF92-9E21-4842-889D-4A2577839DCB}"/>
          </ac:grpSpMkLst>
        </pc:grpChg>
        <pc:grpChg chg="mod">
          <ac:chgData name="Joao Vieira" userId="ee994a60-c2fb-4a57-91cc-8923d9e0c3fb" providerId="ADAL" clId="{9C22E686-B05E-42F4-8511-9DC9CDC1E895}" dt="2022-04-02T00:18:20.025" v="1106"/>
          <ac:grpSpMkLst>
            <pc:docMk/>
            <pc:sldMk cId="3095981522" sldId="259"/>
            <ac:grpSpMk id="208" creationId="{DC26111B-CB89-4C87-A8CB-7E7070D0D6C2}"/>
          </ac:grpSpMkLst>
        </pc:grpChg>
        <pc:grpChg chg="mod">
          <ac:chgData name="Joao Vieira" userId="ee994a60-c2fb-4a57-91cc-8923d9e0c3fb" providerId="ADAL" clId="{9C22E686-B05E-42F4-8511-9DC9CDC1E895}" dt="2022-04-02T00:18:20.025" v="1106"/>
          <ac:grpSpMkLst>
            <pc:docMk/>
            <pc:sldMk cId="3095981522" sldId="259"/>
            <ac:grpSpMk id="214" creationId="{5FDA1BD3-107E-44D7-980E-52BC835DBC22}"/>
          </ac:grpSpMkLst>
        </pc:grpChg>
        <pc:grpChg chg="mod">
          <ac:chgData name="Joao Vieira" userId="ee994a60-c2fb-4a57-91cc-8923d9e0c3fb" providerId="ADAL" clId="{9C22E686-B05E-42F4-8511-9DC9CDC1E895}" dt="2022-04-02T00:18:20.025" v="1106"/>
          <ac:grpSpMkLst>
            <pc:docMk/>
            <pc:sldMk cId="3095981522" sldId="259"/>
            <ac:grpSpMk id="223" creationId="{04E99C36-F38D-4263-8C50-7B893244B4CF}"/>
          </ac:grpSpMkLst>
        </pc:grpChg>
        <pc:grpChg chg="mod">
          <ac:chgData name="Joao Vieira" userId="ee994a60-c2fb-4a57-91cc-8923d9e0c3fb" providerId="ADAL" clId="{9C22E686-B05E-42F4-8511-9DC9CDC1E895}" dt="2022-04-02T00:18:20.025" v="1106"/>
          <ac:grpSpMkLst>
            <pc:docMk/>
            <pc:sldMk cId="3095981522" sldId="259"/>
            <ac:grpSpMk id="224" creationId="{50938E38-FD0B-43A1-928D-F3B95C9654EF}"/>
          </ac:grpSpMkLst>
        </pc:grpChg>
        <pc:picChg chg="mod">
          <ac:chgData name="Joao Vieira" userId="ee994a60-c2fb-4a57-91cc-8923d9e0c3fb" providerId="ADAL" clId="{9C22E686-B05E-42F4-8511-9DC9CDC1E895}" dt="2022-04-02T00:12:46.270" v="921" actId="164"/>
          <ac:picMkLst>
            <pc:docMk/>
            <pc:sldMk cId="3095981522" sldId="259"/>
            <ac:picMk id="3" creationId="{D9223B24-E2FE-4C8C-B466-8697E418D113}"/>
          </ac:picMkLst>
        </pc:picChg>
        <pc:picChg chg="del">
          <ac:chgData name="Joao Vieira" userId="ee994a60-c2fb-4a57-91cc-8923d9e0c3fb" providerId="ADAL" clId="{9C22E686-B05E-42F4-8511-9DC9CDC1E895}" dt="2022-04-01T22:30:02.617" v="281" actId="478"/>
          <ac:picMkLst>
            <pc:docMk/>
            <pc:sldMk cId="3095981522" sldId="259"/>
            <ac:picMk id="9" creationId="{A3623CA4-9975-3E4E-D444-620EAAD5B928}"/>
          </ac:picMkLst>
        </pc:picChg>
        <pc:picChg chg="mod">
          <ac:chgData name="Joao Vieira" userId="ee994a60-c2fb-4a57-91cc-8923d9e0c3fb" providerId="ADAL" clId="{9C22E686-B05E-42F4-8511-9DC9CDC1E895}" dt="2022-04-02T00:12:46.270" v="921" actId="164"/>
          <ac:picMkLst>
            <pc:docMk/>
            <pc:sldMk cId="3095981522" sldId="259"/>
            <ac:picMk id="10" creationId="{5D80CA74-3AFA-4D1C-8BE3-DA1852DF1B88}"/>
          </ac:picMkLst>
        </pc:picChg>
        <pc:picChg chg="mod">
          <ac:chgData name="Joao Vieira" userId="ee994a60-c2fb-4a57-91cc-8923d9e0c3fb" providerId="ADAL" clId="{9C22E686-B05E-42F4-8511-9DC9CDC1E895}" dt="2022-04-02T00:12:46.270" v="921" actId="164"/>
          <ac:picMkLst>
            <pc:docMk/>
            <pc:sldMk cId="3095981522" sldId="259"/>
            <ac:picMk id="13" creationId="{83FBE3E3-4F43-4FE7-8EAE-AE839E4353EE}"/>
          </ac:picMkLst>
        </pc:picChg>
        <pc:picChg chg="mod">
          <ac:chgData name="Joao Vieira" userId="ee994a60-c2fb-4a57-91cc-8923d9e0c3fb" providerId="ADAL" clId="{9C22E686-B05E-42F4-8511-9DC9CDC1E895}" dt="2022-04-02T00:12:46.270" v="921" actId="164"/>
          <ac:picMkLst>
            <pc:docMk/>
            <pc:sldMk cId="3095981522" sldId="259"/>
            <ac:picMk id="18" creationId="{8E1AA3E1-1B42-409D-867E-23BEA877649E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23" creationId="{D3A8FC26-4C69-4572-AB3E-FA08B9A8A0ED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28" creationId="{B4CD2C97-93C5-4E7E-AA27-B50EFB4DD113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29" creationId="{DAC79FDE-F547-4AA0-BF02-C24D7BDE8441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31" creationId="{B43FD130-D83D-49BE-9A4F-55D40FB74A5E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32" creationId="{E1EC05B4-5CC0-452E-ACAE-BE038F390D31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33" creationId="{7DFAD057-5E50-40BC-BCFF-83E178BEA773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34" creationId="{EC8A6EAF-3E45-462D-8502-F79C935AC192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39" creationId="{86CA59EA-DAE8-476A-B2D3-454FA77722D2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70" creationId="{E6EE8EE2-8DED-4B81-AA1B-9F14CCC2BB7D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71" creationId="{70EB72A6-A89C-41F1-A377-C55DAF48EB8E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78" creationId="{0373ECBA-E19D-4D09-ACD9-DADB2D737313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79" creationId="{FC907DD9-E419-43E4-A963-6366D316B6B9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82" creationId="{F12B9259-A3A5-47D2-9145-0F36E9F2C6E9}"/>
          </ac:picMkLst>
        </pc:picChg>
        <pc:picChg chg="mod">
          <ac:chgData name="Joao Vieira" userId="ee994a60-c2fb-4a57-91cc-8923d9e0c3fb" providerId="ADAL" clId="{9C22E686-B05E-42F4-8511-9DC9CDC1E895}" dt="2022-04-02T00:16:17.114" v="1055"/>
          <ac:picMkLst>
            <pc:docMk/>
            <pc:sldMk cId="3095981522" sldId="259"/>
            <ac:picMk id="84" creationId="{65990BF5-F4F6-4702-BB74-1C3D3FB8AF8F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88" creationId="{EBE7DFB4-27AA-4C8B-A7FE-75F4137E3DA6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92" creationId="{711BCA7F-83BD-4831-8818-BBE3E0B9DB88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94" creationId="{06A15703-4506-42C9-B2B1-44647C10EDC9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95" creationId="{34D97674-3E47-48DA-A923-856B8CB5840A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96" creationId="{71E79D83-131E-4140-9536-599D5DA6F47C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97" creationId="{1590BFD0-A833-41A9-9C23-E6FD3CFA9424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02" creationId="{3A65E631-5CCF-4968-B3E5-C32A38710792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06" creationId="{177D9690-3DFB-43F2-9EAE-64746111AE82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34" creationId="{41747345-99E0-4EB2-9106-25EF2A37FEDB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35" creationId="{046A6628-7D4A-4449-9E6B-1CD8893FD61D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44" creationId="{6E9B62A0-1C47-4F99-A7F0-7EFB97D68BD8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48" creationId="{8CAB5B03-2B00-4D1C-9A92-00D012F8EA49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49" creationId="{A6ED1863-52C5-4F42-9131-E9A91A46CA98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52" creationId="{6A8F892A-0051-473C-95E5-096CF2431AA5}"/>
          </ac:picMkLst>
        </pc:picChg>
        <pc:picChg chg="mod">
          <ac:chgData name="Joao Vieira" userId="ee994a60-c2fb-4a57-91cc-8923d9e0c3fb" providerId="ADAL" clId="{9C22E686-B05E-42F4-8511-9DC9CDC1E895}" dt="2022-04-02T00:17:14.141" v="1094"/>
          <ac:picMkLst>
            <pc:docMk/>
            <pc:sldMk cId="3095981522" sldId="259"/>
            <ac:picMk id="154" creationId="{0087F9A2-A4BB-4827-B592-BD29482A265A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58" creationId="{75136A78-F98A-4F7A-B9EF-2709C45A591F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62" creationId="{BAFF5930-F878-4FD4-A533-20F5DFEC6AE6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64" creationId="{F98085C9-AB0E-4E43-9DA7-8882BA633986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65" creationId="{EA2FC0BE-703B-475C-B231-3047E7874FAB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66" creationId="{F683564B-5CCA-4ED1-B56F-6497D97A9E8D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67" creationId="{D592B628-3FA2-4CD9-A9E2-F161DCC92DBE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72" creationId="{A36A3153-6DEA-429C-94E7-1BFD0902B66E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176" creationId="{A83F303E-D5D4-45AE-AE10-FEC0FD284649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04" creationId="{715E6E51-E661-40A9-AAAC-469367D3B887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05" creationId="{75AE0735-04FB-4B61-9DDE-156BFA186EE9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12" creationId="{FB42BEF9-3D71-49B1-9C1C-2D340C5B1427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18" creationId="{D29DC80E-1F65-4F3B-9835-65E6A06D3324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19" creationId="{E3D4C224-E16B-456F-9C1A-C2289E568FE6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21" creationId="{03214C42-EF0F-433D-BFEB-CAC698AA6335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22" creationId="{3B806A93-749C-474E-80FE-FEA41031E55D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25" creationId="{0E834D2C-EFB8-4F79-BC8A-7E0D21B29339}"/>
          </ac:picMkLst>
        </pc:picChg>
        <pc:picChg chg="mod">
          <ac:chgData name="Joao Vieira" userId="ee994a60-c2fb-4a57-91cc-8923d9e0c3fb" providerId="ADAL" clId="{9C22E686-B05E-42F4-8511-9DC9CDC1E895}" dt="2022-04-02T00:18:20.025" v="1106"/>
          <ac:picMkLst>
            <pc:docMk/>
            <pc:sldMk cId="3095981522" sldId="259"/>
            <ac:picMk id="227" creationId="{A58EE11E-48BF-43F5-B463-054F99F07729}"/>
          </ac:picMkLst>
        </pc:picChg>
        <pc:cxnChg chg="mod">
          <ac:chgData name="Joao Vieira" userId="ee994a60-c2fb-4a57-91cc-8923d9e0c3fb" providerId="ADAL" clId="{9C22E686-B05E-42F4-8511-9DC9CDC1E895}" dt="2022-04-02T00:16:17.114" v="1055"/>
          <ac:cxnSpMkLst>
            <pc:docMk/>
            <pc:sldMk cId="3095981522" sldId="259"/>
            <ac:cxnSpMk id="37" creationId="{E54CCF3C-8E47-4DD5-BE20-A9BB2C663EDB}"/>
          </ac:cxnSpMkLst>
        </pc:cxnChg>
        <pc:cxnChg chg="mod">
          <ac:chgData name="Joao Vieira" userId="ee994a60-c2fb-4a57-91cc-8923d9e0c3fb" providerId="ADAL" clId="{9C22E686-B05E-42F4-8511-9DC9CDC1E895}" dt="2022-04-02T00:17:14.141" v="1094"/>
          <ac:cxnSpMkLst>
            <pc:docMk/>
            <pc:sldMk cId="3095981522" sldId="259"/>
            <ac:cxnSpMk id="100" creationId="{2F6ABB88-C08F-4678-8B6E-F59C151F4105}"/>
          </ac:cxnSpMkLst>
        </pc:cxnChg>
        <pc:cxnChg chg="mod">
          <ac:chgData name="Joao Vieira" userId="ee994a60-c2fb-4a57-91cc-8923d9e0c3fb" providerId="ADAL" clId="{9C22E686-B05E-42F4-8511-9DC9CDC1E895}" dt="2022-04-02T00:18:20.025" v="1106"/>
          <ac:cxnSpMkLst>
            <pc:docMk/>
            <pc:sldMk cId="3095981522" sldId="259"/>
            <ac:cxnSpMk id="170" creationId="{4D071F99-EFAB-44FD-9BE4-FAD07D9128D2}"/>
          </ac:cxnSpMkLst>
        </pc:cxnChg>
      </pc:sldChg>
      <pc:sldChg chg="addSp delSp modSp add del mod">
        <pc:chgData name="Joao Vieira" userId="ee994a60-c2fb-4a57-91cc-8923d9e0c3fb" providerId="ADAL" clId="{9C22E686-B05E-42F4-8511-9DC9CDC1E895}" dt="2022-04-02T00:19:14.669" v="1150" actId="47"/>
        <pc:sldMkLst>
          <pc:docMk/>
          <pc:sldMk cId="1566879774" sldId="264"/>
        </pc:sldMkLst>
        <pc:spChg chg="mod">
          <ac:chgData name="Joao Vieira" userId="ee994a60-c2fb-4a57-91cc-8923d9e0c3fb" providerId="ADAL" clId="{9C22E686-B05E-42F4-8511-9DC9CDC1E895}" dt="2022-04-02T00:11:33.910" v="905" actId="14100"/>
          <ac:spMkLst>
            <pc:docMk/>
            <pc:sldMk cId="1566879774" sldId="264"/>
            <ac:spMk id="76" creationId="{3BD8F2E6-657A-471D-B12C-5A44D545E765}"/>
          </ac:spMkLst>
        </pc:spChg>
        <pc:spChg chg="mod">
          <ac:chgData name="Joao Vieira" userId="ee994a60-c2fb-4a57-91cc-8923d9e0c3fb" providerId="ADAL" clId="{9C22E686-B05E-42F4-8511-9DC9CDC1E895}" dt="2022-04-02T00:11:40.758" v="907" actId="14100"/>
          <ac:spMkLst>
            <pc:docMk/>
            <pc:sldMk cId="1566879774" sldId="264"/>
            <ac:spMk id="80" creationId="{4BCC36B5-49A4-47FE-9A3F-B112178D2B31}"/>
          </ac:spMkLst>
        </pc:spChg>
        <pc:spChg chg="mod">
          <ac:chgData name="Joao Vieira" userId="ee994a60-c2fb-4a57-91cc-8923d9e0c3fb" providerId="ADAL" clId="{9C22E686-B05E-42F4-8511-9DC9CDC1E895}" dt="2022-04-02T00:11:45.359" v="909" actId="14100"/>
          <ac:spMkLst>
            <pc:docMk/>
            <pc:sldMk cId="1566879774" sldId="264"/>
            <ac:spMk id="83" creationId="{A921DF39-8608-4E18-9D18-A8CDD642EAF2}"/>
          </ac:spMkLst>
        </pc:spChg>
        <pc:spChg chg="del">
          <ac:chgData name="Joao Vieira" userId="ee994a60-c2fb-4a57-91cc-8923d9e0c3fb" providerId="ADAL" clId="{9C22E686-B05E-42F4-8511-9DC9CDC1E895}" dt="2022-04-01T22:36:46.209" v="417" actId="478"/>
          <ac:spMkLst>
            <pc:docMk/>
            <pc:sldMk cId="1566879774" sldId="264"/>
            <ac:spMk id="87" creationId="{7DD52699-4ED7-4105-B96B-58419EADCF2D}"/>
          </ac:spMkLst>
        </pc:spChg>
        <pc:spChg chg="del">
          <ac:chgData name="Joao Vieira" userId="ee994a60-c2fb-4a57-91cc-8923d9e0c3fb" providerId="ADAL" clId="{9C22E686-B05E-42F4-8511-9DC9CDC1E895}" dt="2022-04-01T22:37:11.404" v="422" actId="478"/>
          <ac:spMkLst>
            <pc:docMk/>
            <pc:sldMk cId="1566879774" sldId="264"/>
            <ac:spMk id="89" creationId="{895FBC25-7BD4-40A4-8118-EF43EDF882AB}"/>
          </ac:spMkLst>
        </pc:spChg>
        <pc:spChg chg="mod">
          <ac:chgData name="Joao Vieira" userId="ee994a60-c2fb-4a57-91cc-8923d9e0c3fb" providerId="ADAL" clId="{9C22E686-B05E-42F4-8511-9DC9CDC1E895}" dt="2022-04-01T22:37:11.818" v="423"/>
          <ac:spMkLst>
            <pc:docMk/>
            <pc:sldMk cId="1566879774" sldId="264"/>
            <ac:spMk id="90" creationId="{A41E4A14-608C-49EE-827F-1DB70504AE13}"/>
          </ac:spMkLst>
        </pc:spChg>
        <pc:spChg chg="mod">
          <ac:chgData name="Joao Vieira" userId="ee994a60-c2fb-4a57-91cc-8923d9e0c3fb" providerId="ADAL" clId="{9C22E686-B05E-42F4-8511-9DC9CDC1E895}" dt="2022-04-01T22:37:11.818" v="423"/>
          <ac:spMkLst>
            <pc:docMk/>
            <pc:sldMk cId="1566879774" sldId="264"/>
            <ac:spMk id="91" creationId="{907C5F91-1BCC-4072-BFD9-98D750645674}"/>
          </ac:spMkLst>
        </pc:spChg>
        <pc:grpChg chg="add mod">
          <ac:chgData name="Joao Vieira" userId="ee994a60-c2fb-4a57-91cc-8923d9e0c3fb" providerId="ADAL" clId="{9C22E686-B05E-42F4-8511-9DC9CDC1E895}" dt="2022-04-01T22:37:29.901" v="428" actId="1076"/>
          <ac:grpSpMkLst>
            <pc:docMk/>
            <pc:sldMk cId="1566879774" sldId="264"/>
            <ac:grpSpMk id="85" creationId="{72DFEBBE-05C0-43C9-A051-714ECD29703A}"/>
          </ac:grpSpMkLst>
        </pc:grpChg>
        <pc:picChg chg="mod">
          <ac:chgData name="Joao Vieira" userId="ee994a60-c2fb-4a57-91cc-8923d9e0c3fb" providerId="ADAL" clId="{9C22E686-B05E-42F4-8511-9DC9CDC1E895}" dt="2022-04-01T22:37:22.540" v="426" actId="1076"/>
          <ac:picMkLst>
            <pc:docMk/>
            <pc:sldMk cId="1566879774" sldId="264"/>
            <ac:picMk id="81" creationId="{6E2884BD-0824-4091-B8D6-3E268806C9BE}"/>
          </ac:picMkLst>
        </pc:picChg>
        <pc:cxnChg chg="del mod">
          <ac:chgData name="Joao Vieira" userId="ee994a60-c2fb-4a57-91cc-8923d9e0c3fb" providerId="ADAL" clId="{9C22E686-B05E-42F4-8511-9DC9CDC1E895}" dt="2022-04-01T22:36:47.221" v="418" actId="478"/>
          <ac:cxnSpMkLst>
            <pc:docMk/>
            <pc:sldMk cId="1566879774" sldId="264"/>
            <ac:cxnSpMk id="6" creationId="{7EE50ECF-1081-403B-80CE-AC9E09CA24D8}"/>
          </ac:cxnSpMkLst>
        </pc:cxnChg>
      </pc:sldChg>
      <pc:sldChg chg="del">
        <pc:chgData name="Joao Vieira" userId="ee994a60-c2fb-4a57-91cc-8923d9e0c3fb" providerId="ADAL" clId="{9C22E686-B05E-42F4-8511-9DC9CDC1E895}" dt="2022-04-01T22:29:54.587" v="277" actId="47"/>
        <pc:sldMkLst>
          <pc:docMk/>
          <pc:sldMk cId="3863542153" sldId="265"/>
        </pc:sldMkLst>
      </pc:sldChg>
      <pc:sldChg chg="add del">
        <pc:chgData name="Joao Vieira" userId="ee994a60-c2fb-4a57-91cc-8923d9e0c3fb" providerId="ADAL" clId="{9C22E686-B05E-42F4-8511-9DC9CDC1E895}" dt="2022-04-01T22:30:00.265" v="280" actId="47"/>
        <pc:sldMkLst>
          <pc:docMk/>
          <pc:sldMk cId="2617251708" sldId="266"/>
        </pc:sldMkLst>
      </pc:sldChg>
      <pc:sldChg chg="addSp delSp modSp add del mod">
        <pc:chgData name="Joao Vieira" userId="ee994a60-c2fb-4a57-91cc-8923d9e0c3fb" providerId="ADAL" clId="{9C22E686-B05E-42F4-8511-9DC9CDC1E895}" dt="2022-04-02T00:38:51.804" v="1529" actId="113"/>
        <pc:sldMkLst>
          <pc:docMk/>
          <pc:sldMk cId="2300033804" sldId="267"/>
        </pc:sldMkLst>
        <pc:spChg chg="del mod">
          <ac:chgData name="Joao Vieira" userId="ee994a60-c2fb-4a57-91cc-8923d9e0c3fb" providerId="ADAL" clId="{9C22E686-B05E-42F4-8511-9DC9CDC1E895}" dt="2022-04-02T00:15:05.504" v="1043" actId="478"/>
          <ac:spMkLst>
            <pc:docMk/>
            <pc:sldMk cId="2300033804" sldId="267"/>
            <ac:spMk id="4" creationId="{0EFB9A83-0A8F-441D-BEAA-D5FA54A3EEEF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5" creationId="{DCF51728-D188-4FBA-AF1D-951BC75949BD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4" creationId="{667F00A7-108C-4727-ACB8-677599B77AC6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5" creationId="{C8C3E59E-3AF8-4AF4-8E18-DCFC9CC34304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6" creationId="{EFADD2C0-A8EF-45EA-BD36-784494DA5C50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7" creationId="{051A4FFC-134C-434F-B767-84A8C734493E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8" creationId="{06DEF612-95CB-4398-8295-3271C245CF3D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9" creationId="{84954334-5A44-4144-91F8-D6FF706F08C1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56" creationId="{2E66F5DB-1763-49AF-8549-CA4B8A466668}"/>
          </ac:spMkLst>
        </pc:spChg>
        <pc:spChg chg="add 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63" creationId="{AFF8ABDA-2CE4-4AD5-9DC1-78BEA4F70D9A}"/>
          </ac:spMkLst>
        </pc:spChg>
        <pc:spChg chg="add 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65" creationId="{F189B32E-8056-4834-ABA3-88B3AD8F3671}"/>
          </ac:spMkLst>
        </pc:spChg>
        <pc:spChg chg="add 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67" creationId="{011C0B82-15DD-43F6-87A7-87EECA8341F8}"/>
          </ac:spMkLst>
        </pc:spChg>
        <pc:spChg chg="add del mod">
          <ac:chgData name="Joao Vieira" userId="ee994a60-c2fb-4a57-91cc-8923d9e0c3fb" providerId="ADAL" clId="{9C22E686-B05E-42F4-8511-9DC9CDC1E895}" dt="2022-04-01T22:23:02.822" v="96" actId="22"/>
          <ac:spMkLst>
            <pc:docMk/>
            <pc:sldMk cId="2300033804" sldId="267"/>
            <ac:spMk id="69" creationId="{84ABB77A-C7A8-48CC-B8BD-1B2A2462010E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74" creationId="{08291F9A-217E-4250-8655-9F1F9D09FDF4}"/>
          </ac:spMkLst>
        </pc:spChg>
        <pc:spChg chg="add 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75" creationId="{167D6681-9225-4291-89D7-CD61AE97CC84}"/>
          </ac:spMkLst>
        </pc:spChg>
        <pc:spChg chg="add 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76" creationId="{A197C19E-3C8A-4AFD-8264-BEEBAB1ECB5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79" creationId="{B03CA5F2-C490-4209-83E0-96C4A8A8A3D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82" creationId="{820FC570-55FF-41EB-A322-02E6CC5094E9}"/>
          </ac:spMkLst>
        </pc:spChg>
        <pc:spChg chg="add mod">
          <ac:chgData name="Joao Vieira" userId="ee994a60-c2fb-4a57-91cc-8923d9e0c3fb" providerId="ADAL" clId="{9C22E686-B05E-42F4-8511-9DC9CDC1E895}" dt="2022-04-02T00:38:51.804" v="1529" actId="113"/>
          <ac:spMkLst>
            <pc:docMk/>
            <pc:sldMk cId="2300033804" sldId="267"/>
            <ac:spMk id="85" creationId="{F44DE619-3FD1-43F2-B403-1E558109A7DF}"/>
          </ac:spMkLst>
        </pc:spChg>
        <pc:spChg chg="mod">
          <ac:chgData name="Joao Vieira" userId="ee994a60-c2fb-4a57-91cc-8923d9e0c3fb" providerId="ADAL" clId="{9C22E686-B05E-42F4-8511-9DC9CDC1E895}" dt="2022-04-02T00:15:22.963" v="1045"/>
          <ac:spMkLst>
            <pc:docMk/>
            <pc:sldMk cId="2300033804" sldId="267"/>
            <ac:spMk id="90" creationId="{C9FE6AEA-71E7-4B1F-BCB7-C3C66A695238}"/>
          </ac:spMkLst>
        </pc:spChg>
        <pc:spChg chg="mod">
          <ac:chgData name="Joao Vieira" userId="ee994a60-c2fb-4a57-91cc-8923d9e0c3fb" providerId="ADAL" clId="{9C22E686-B05E-42F4-8511-9DC9CDC1E895}" dt="2022-04-02T00:15:22.963" v="1045"/>
          <ac:spMkLst>
            <pc:docMk/>
            <pc:sldMk cId="2300033804" sldId="267"/>
            <ac:spMk id="91" creationId="{17A5E349-14A4-4D82-BBD9-B9D111C7172C}"/>
          </ac:spMkLst>
        </pc:spChg>
        <pc:spChg chg="mod">
          <ac:chgData name="Joao Vieira" userId="ee994a60-c2fb-4a57-91cc-8923d9e0c3fb" providerId="ADAL" clId="{9C22E686-B05E-42F4-8511-9DC9CDC1E895}" dt="2022-04-02T00:15:22.963" v="1045"/>
          <ac:spMkLst>
            <pc:docMk/>
            <pc:sldMk cId="2300033804" sldId="267"/>
            <ac:spMk id="92" creationId="{0D788DB8-85F3-4EBB-AE44-95504D36BB77}"/>
          </ac:spMkLst>
        </pc:spChg>
        <pc:spChg chg="mod">
          <ac:chgData name="Joao Vieira" userId="ee994a60-c2fb-4a57-91cc-8923d9e0c3fb" providerId="ADAL" clId="{9C22E686-B05E-42F4-8511-9DC9CDC1E895}" dt="2022-04-02T00:15:22.963" v="1045"/>
          <ac:spMkLst>
            <pc:docMk/>
            <pc:sldMk cId="2300033804" sldId="267"/>
            <ac:spMk id="93" creationId="{C436BAE2-E3C1-46FE-8061-29017892D4D2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95" creationId="{80BF5E76-9612-4584-A650-1334F7A1E5B8}"/>
          </ac:spMkLst>
        </pc:spChg>
        <pc:spChg chg="mod">
          <ac:chgData name="Joao Vieira" userId="ee994a60-c2fb-4a57-91cc-8923d9e0c3fb" providerId="ADAL" clId="{9C22E686-B05E-42F4-8511-9DC9CDC1E895}" dt="2022-04-02T00:15:22.963" v="1045"/>
          <ac:spMkLst>
            <pc:docMk/>
            <pc:sldMk cId="2300033804" sldId="267"/>
            <ac:spMk id="96" creationId="{E90DD46F-3D8A-4396-ADFE-AEDC5E083C3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97" creationId="{65FD8022-B30A-4439-9B58-A4D1BED5A888}"/>
          </ac:spMkLst>
        </pc:spChg>
        <pc:spChg chg="mod">
          <ac:chgData name="Joao Vieira" userId="ee994a60-c2fb-4a57-91cc-8923d9e0c3fb" providerId="ADAL" clId="{9C22E686-B05E-42F4-8511-9DC9CDC1E895}" dt="2022-04-02T00:15:22.963" v="1045"/>
          <ac:spMkLst>
            <pc:docMk/>
            <pc:sldMk cId="2300033804" sldId="267"/>
            <ac:spMk id="98" creationId="{D3B8B28A-6A85-498D-B5E3-D91C0084E725}"/>
          </ac:spMkLst>
        </pc:spChg>
        <pc:spChg chg="mod">
          <ac:chgData name="Joao Vieira" userId="ee994a60-c2fb-4a57-91cc-8923d9e0c3fb" providerId="ADAL" clId="{9C22E686-B05E-42F4-8511-9DC9CDC1E895}" dt="2022-04-02T00:15:22.963" v="1045"/>
          <ac:spMkLst>
            <pc:docMk/>
            <pc:sldMk cId="2300033804" sldId="267"/>
            <ac:spMk id="99" creationId="{B061F34D-9AFA-4FAD-8356-27D288C0D825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0" creationId="{8E2C7937-C2C9-4029-A817-EF39611E370A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1" creationId="{517F9821-277F-4124-B48B-7C3800EF1D04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2" creationId="{41B8AB10-A02C-4D0E-BD2D-D04C481BF041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3" creationId="{F5BC6C4D-F0E6-4315-BD1F-3AEAC8B1B6F7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4" creationId="{AC817616-D9B9-429C-94B8-27AEFAA0E16F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5" creationId="{B8DA94B8-E30E-466A-8A5B-5961041937AB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6" creationId="{2F0E46AE-0976-410D-B03C-2B48855C7B33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7" creationId="{A9A354A2-0DBB-4863-BFA6-296C3C89454A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8" creationId="{5CCED88E-C915-4924-8C80-BD938642D02A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09" creationId="{4ECC99DE-71AD-4BFE-AAE9-38BCEC25578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0" creationId="{D99E242D-BF75-4966-966E-37F714125C13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1" creationId="{D914AF39-AF68-445F-B2DB-6E410F9F2B46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2" creationId="{D50C165B-293D-4DC9-B5D2-6879BF2D7DE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3" creationId="{1A318539-6627-4F7A-A287-8BF7A31FCAB7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4" creationId="{067D05E8-C380-40B6-A2FC-14384C48A3ED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5" creationId="{44F4B563-6EA2-44D9-8777-89F51F01E20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6" creationId="{30FED683-1F7D-4008-9AD0-922EF5BAC40A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7" creationId="{6075AA47-D710-4EAD-B3AE-E1469D8A7CF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8" creationId="{099D8D6D-0D0E-4AAB-849E-7223AC6599DE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19" creationId="{DC173B2E-C1AE-4727-A69D-E0D97B2D678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20" creationId="{13C64F22-682E-4B07-A16C-C96E469AA882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21" creationId="{A4172560-835C-4987-8EC7-1FBD5F2ABAE0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23" creationId="{2C7D1C58-187A-47EF-A25F-1053C044E64C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24" creationId="{1C4E1FF9-4E03-4B40-8F8A-B072F1738362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25" creationId="{EE5F5111-3D96-4EB8-8C1D-966A8A0D08D0}"/>
          </ac:spMkLst>
        </pc:spChg>
        <pc:spChg chg="mod">
          <ac:chgData name="Joao Vieira" userId="ee994a60-c2fb-4a57-91cc-8923d9e0c3fb" providerId="ADAL" clId="{9C22E686-B05E-42F4-8511-9DC9CDC1E895}" dt="2022-04-02T00:15:40.460" v="1048" actId="164"/>
          <ac:spMkLst>
            <pc:docMk/>
            <pc:sldMk cId="2300033804" sldId="267"/>
            <ac:spMk id="126" creationId="{FB8A52AD-2391-492E-B998-A2A5B10F640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28" creationId="{DD88D254-BEAB-4B38-81BC-3F3A747802A0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31" creationId="{2B649821-30E4-4654-B03B-37620B46B5F1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32" creationId="{B03D5CB1-4D31-4ADC-BBFF-0714B6CABE45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33" creationId="{800CEE61-DDE9-40A0-8536-5DD387620B3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34" creationId="{4DB1C98E-F7B3-41CB-8146-A2945A2DCC4D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37" creationId="{22938E75-B529-409D-A26F-4F4E2D384F33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42" creationId="{171AD68C-394A-47D7-9EE1-753AFFA85ECB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45" creationId="{8CA637A4-E247-49AF-82B3-1B85798F331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47" creationId="{D4287650-05F0-49CA-A6EF-E392E1E6E96A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48" creationId="{315618B1-74AC-4B8A-B3FD-8F60E4AEA508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49" creationId="{1E584C21-B4C1-4CEC-983A-C5E73B76009F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0" creationId="{B15DA1ED-210C-4E40-B46E-E5227D019A9C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1" creationId="{B0083AC6-A2C5-449B-9E9C-9F16550FFD68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2" creationId="{9C58338E-C10F-4DAA-AA73-124F33784045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3" creationId="{F5407984-C78B-41D4-9CE5-D4A1003E8D6F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4" creationId="{EA9FB115-F5FB-48E5-B1DA-9B59BB44DDF8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5" creationId="{428BAFAA-DBB5-44C6-92DC-701D590A0588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6" creationId="{A3EDC8A3-9A91-4E42-8C9D-2C06C387CA5A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7" creationId="{77F61CCF-0D36-4273-9E9F-A10226A28903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8" creationId="{360D6798-45C5-486C-BC9D-187E22D5E50B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59" creationId="{E81E0B94-DBEA-4F4B-B50A-96773D3C4C12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0" creationId="{41366B26-E68B-42C3-8338-DC8E1E18658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1" creationId="{65AE88BE-3D01-4DD4-A201-02902D21E84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2" creationId="{EB3CBE12-ACC9-4591-BCDD-9FBD9B80F5D3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3" creationId="{033E36F9-CA18-4834-9D6C-BB4DA27EECC2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4" creationId="{92C049FC-848E-47C0-A0D6-062620848D9E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5" creationId="{C8A2FC21-3200-4F95-AFE7-94AF7F01E06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6" creationId="{C7B2BF9F-86C4-4E1E-B302-89972CE19A8C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7" creationId="{00B9AC79-CCA7-4C8C-AE00-87E776AED237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8" creationId="{5583D14F-2F19-4640-B886-AD6D6780AE53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69" creationId="{26759F56-A5C9-4D4A-850E-70C0928F0381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0" creationId="{854BC32F-83A9-41C0-A091-53F63686A53A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1" creationId="{37B0EA95-1C0D-4E72-B3D4-C5469643F3D9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2" creationId="{71ED48EE-97DB-4703-9004-5EB92C177C7C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3" creationId="{03EC1972-D477-44B8-A463-6E78726B4F60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4" creationId="{A0060FAE-38D0-4A7E-87D7-488F28D770DD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5" creationId="{AEB22BF5-A47D-423C-9D59-5A43B2761B50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6" creationId="{0B30F8D9-970C-4E04-A47C-40932F67A96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79" creationId="{CC71A43A-E633-4EC2-9D38-26B3BCDAD2C2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80" creationId="{5984E0A8-882F-42E4-8349-785B0CF7B1D1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81" creationId="{0F67CBD5-2F35-422B-ACEF-C18075C346F1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82" creationId="{6269C651-FB83-44D1-8671-CDB8AA37AE84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83" creationId="{D5B0DAE6-2864-4F4D-8D35-027C0D1B67AC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84" creationId="{B9AFD804-8877-4F95-824B-48B72A8C24A8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90" creationId="{47BF0BA7-7D93-4415-B884-D234978F9806}"/>
          </ac:spMkLst>
        </pc:spChg>
        <pc:spChg chg="mod">
          <ac:chgData name="Joao Vieira" userId="ee994a60-c2fb-4a57-91cc-8923d9e0c3fb" providerId="ADAL" clId="{9C22E686-B05E-42F4-8511-9DC9CDC1E895}" dt="2022-04-02T00:16:31.544" v="1060"/>
          <ac:spMkLst>
            <pc:docMk/>
            <pc:sldMk cId="2300033804" sldId="267"/>
            <ac:spMk id="192" creationId="{4542F568-B5CA-4DF6-A7BB-38107ACC82EF}"/>
          </ac:spMkLst>
        </pc:spChg>
        <pc:grpChg chg="add del mod">
          <ac:chgData name="Joao Vieira" userId="ee994a60-c2fb-4a57-91cc-8923d9e0c3fb" providerId="ADAL" clId="{9C22E686-B05E-42F4-8511-9DC9CDC1E895}" dt="2022-04-02T00:16:31.146" v="1059" actId="478"/>
          <ac:grpSpMkLst>
            <pc:docMk/>
            <pc:sldMk cId="2300033804" sldId="267"/>
            <ac:grpSpMk id="6" creationId="{B4A76837-3B5E-4EEE-A298-6D43031DDE15}"/>
          </ac:grpSpMkLst>
        </pc:grpChg>
        <pc:grpChg chg="mod">
          <ac:chgData name="Joao Vieira" userId="ee994a60-c2fb-4a57-91cc-8923d9e0c3fb" providerId="ADAL" clId="{9C22E686-B05E-42F4-8511-9DC9CDC1E895}" dt="2022-04-02T00:15:40.460" v="1048" actId="164"/>
          <ac:grpSpMkLst>
            <pc:docMk/>
            <pc:sldMk cId="2300033804" sldId="267"/>
            <ac:grpSpMk id="77" creationId="{583A4B5E-6315-49EF-98A9-266B9AE0B823}"/>
          </ac:grpSpMkLst>
        </pc:grpChg>
        <pc:grpChg chg="add del mod">
          <ac:chgData name="Joao Vieira" userId="ee994a60-c2fb-4a57-91cc-8923d9e0c3fb" providerId="ADAL" clId="{9C22E686-B05E-42F4-8511-9DC9CDC1E895}" dt="2022-04-02T00:15:24.240" v="1046"/>
          <ac:grpSpMkLst>
            <pc:docMk/>
            <pc:sldMk cId="2300033804" sldId="267"/>
            <ac:grpSpMk id="86" creationId="{61161153-38C6-42A4-BCE7-DA4FB3026F87}"/>
          </ac:grpSpMkLst>
        </pc:grpChg>
        <pc:grpChg chg="add mod">
          <ac:chgData name="Joao Vieira" userId="ee994a60-c2fb-4a57-91cc-8923d9e0c3fb" providerId="ADAL" clId="{9C22E686-B05E-42F4-8511-9DC9CDC1E895}" dt="2022-04-02T00:16:31.544" v="1060"/>
          <ac:grpSpMkLst>
            <pc:docMk/>
            <pc:sldMk cId="2300033804" sldId="267"/>
            <ac:grpSpMk id="127" creationId="{97C8DC76-B30C-4A82-9E6C-DF661E27B11C}"/>
          </ac:grpSpMkLst>
        </pc:grpChg>
        <pc:grpChg chg="mod">
          <ac:chgData name="Joao Vieira" userId="ee994a60-c2fb-4a57-91cc-8923d9e0c3fb" providerId="ADAL" clId="{9C22E686-B05E-42F4-8511-9DC9CDC1E895}" dt="2022-04-02T00:16:31.544" v="1060"/>
          <ac:grpSpMkLst>
            <pc:docMk/>
            <pc:sldMk cId="2300033804" sldId="267"/>
            <ac:grpSpMk id="143" creationId="{8F8E721C-F2C7-4675-A707-571009D235A2}"/>
          </ac:grpSpMkLst>
        </pc:grpChg>
        <pc:grpChg chg="mod">
          <ac:chgData name="Joao Vieira" userId="ee994a60-c2fb-4a57-91cc-8923d9e0c3fb" providerId="ADAL" clId="{9C22E686-B05E-42F4-8511-9DC9CDC1E895}" dt="2022-04-02T00:16:31.544" v="1060"/>
          <ac:grpSpMkLst>
            <pc:docMk/>
            <pc:sldMk cId="2300033804" sldId="267"/>
            <ac:grpSpMk id="187" creationId="{60BE893A-1C41-4228-A728-41ADFB6B3697}"/>
          </ac:grpSpMkLst>
        </pc:grpChg>
        <pc:grpChg chg="mod">
          <ac:chgData name="Joao Vieira" userId="ee994a60-c2fb-4a57-91cc-8923d9e0c3fb" providerId="ADAL" clId="{9C22E686-B05E-42F4-8511-9DC9CDC1E895}" dt="2022-04-02T00:16:31.544" v="1060"/>
          <ac:grpSpMkLst>
            <pc:docMk/>
            <pc:sldMk cId="2300033804" sldId="267"/>
            <ac:grpSpMk id="188" creationId="{CDBFF0D8-A720-4420-A4EC-F8041F144AF6}"/>
          </ac:grpSpMkLst>
        </pc:grp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2" creationId="{8ACEA7BA-65F9-8B9C-566D-723AD8B5932B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13" creationId="{F64AF735-EE7A-46DD-A39B-747EA19532CC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25" creationId="{3C9534E3-8C96-4961-9E6A-75C8207D5B9B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35" creationId="{CDBDEA55-3700-40E5-BE7A-3FE6965A525B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51" creationId="{40F5051E-C3EB-428B-8EFA-A7B1D1054ABF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55" creationId="{8CF1E9ED-08C4-45CA-A026-A2408D79D8D9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58" creationId="{27280E89-2327-44FB-ABD9-8D9FFB417918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60" creationId="{24D08539-6A91-4B0C-A50E-1675083D2FD1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64" creationId="{63FBEF69-4756-4749-B2F9-62835F73D067}"/>
          </ac:picMkLst>
        </pc:picChg>
        <pc:picChg chg="add del mod">
          <ac:chgData name="Joao Vieira" userId="ee994a60-c2fb-4a57-91cc-8923d9e0c3fb" providerId="ADAL" clId="{9C22E686-B05E-42F4-8511-9DC9CDC1E895}" dt="2022-04-01T22:27:10.857" v="209"/>
          <ac:picMkLst>
            <pc:docMk/>
            <pc:sldMk cId="2300033804" sldId="267"/>
            <ac:picMk id="80" creationId="{485CD393-E76A-4B88-8A7C-7DC6DD156D51}"/>
          </ac:picMkLst>
        </pc:picChg>
        <pc:picChg chg="del">
          <ac:chgData name="Joao Vieira" userId="ee994a60-c2fb-4a57-91cc-8923d9e0c3fb" providerId="ADAL" clId="{9C22E686-B05E-42F4-8511-9DC9CDC1E895}" dt="2022-04-01T22:20:48.412" v="0" actId="21"/>
          <ac:picMkLst>
            <pc:docMk/>
            <pc:sldMk cId="2300033804" sldId="267"/>
            <ac:picMk id="81" creationId="{6E2884BD-0824-4091-B8D6-3E268806C9BE}"/>
          </ac:picMkLst>
        </pc:picChg>
        <pc:picChg chg="add del mod">
          <ac:chgData name="Joao Vieira" userId="ee994a60-c2fb-4a57-91cc-8923d9e0c3fb" providerId="ADAL" clId="{9C22E686-B05E-42F4-8511-9DC9CDC1E895}" dt="2022-04-01T22:27:43.958" v="234" actId="478"/>
          <ac:picMkLst>
            <pc:docMk/>
            <pc:sldMk cId="2300033804" sldId="267"/>
            <ac:picMk id="83" creationId="{512F8D81-8828-48F8-997A-C6362F5DD103}"/>
          </ac:picMkLst>
        </pc:picChg>
        <pc:picChg chg="add del mod">
          <ac:chgData name="Joao Vieira" userId="ee994a60-c2fb-4a57-91cc-8923d9e0c3fb" providerId="ADAL" clId="{9C22E686-B05E-42F4-8511-9DC9CDC1E895}" dt="2022-04-01T22:32:01.559" v="339" actId="478"/>
          <ac:picMkLst>
            <pc:docMk/>
            <pc:sldMk cId="2300033804" sldId="267"/>
            <ac:picMk id="84" creationId="{0AAFF199-BB42-430A-AD21-64BD16C984AE}"/>
          </ac:picMkLst>
        </pc:picChg>
        <pc:picChg chg="mod">
          <ac:chgData name="Joao Vieira" userId="ee994a60-c2fb-4a57-91cc-8923d9e0c3fb" providerId="ADAL" clId="{9C22E686-B05E-42F4-8511-9DC9CDC1E895}" dt="2022-04-02T00:15:22.963" v="1045"/>
          <ac:picMkLst>
            <pc:docMk/>
            <pc:sldMk cId="2300033804" sldId="267"/>
            <ac:picMk id="87" creationId="{7AEDED00-A738-41C4-B928-19BBCAB126CC}"/>
          </ac:picMkLst>
        </pc:picChg>
        <pc:picChg chg="mod">
          <ac:chgData name="Joao Vieira" userId="ee994a60-c2fb-4a57-91cc-8923d9e0c3fb" providerId="ADAL" clId="{9C22E686-B05E-42F4-8511-9DC9CDC1E895}" dt="2022-04-02T00:15:22.963" v="1045"/>
          <ac:picMkLst>
            <pc:docMk/>
            <pc:sldMk cId="2300033804" sldId="267"/>
            <ac:picMk id="88" creationId="{726A3E29-A7FB-4F79-9D44-30D25CA2A712}"/>
          </ac:picMkLst>
        </pc:picChg>
        <pc:picChg chg="mod">
          <ac:chgData name="Joao Vieira" userId="ee994a60-c2fb-4a57-91cc-8923d9e0c3fb" providerId="ADAL" clId="{9C22E686-B05E-42F4-8511-9DC9CDC1E895}" dt="2022-04-02T00:15:22.963" v="1045"/>
          <ac:picMkLst>
            <pc:docMk/>
            <pc:sldMk cId="2300033804" sldId="267"/>
            <ac:picMk id="89" creationId="{DEE014E5-8186-414F-9E1E-AA6DBEB18D7A}"/>
          </ac:picMkLst>
        </pc:picChg>
        <pc:picChg chg="mod">
          <ac:chgData name="Joao Vieira" userId="ee994a60-c2fb-4a57-91cc-8923d9e0c3fb" providerId="ADAL" clId="{9C22E686-B05E-42F4-8511-9DC9CDC1E895}" dt="2022-04-02T00:15:22.963" v="1045"/>
          <ac:picMkLst>
            <pc:docMk/>
            <pc:sldMk cId="2300033804" sldId="267"/>
            <ac:picMk id="94" creationId="{075EB202-728D-4B26-80EB-FC7B346B5FA4}"/>
          </ac:picMkLst>
        </pc:picChg>
        <pc:picChg chg="add 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122" creationId="{CD21F2AC-E988-4763-B3AA-6C633C689EF9}"/>
          </ac:picMkLst>
        </pc:picChg>
        <pc:picChg chg="mod">
          <ac:chgData name="Joao Vieira" userId="ee994a60-c2fb-4a57-91cc-8923d9e0c3fb" providerId="ADAL" clId="{9C22E686-B05E-42F4-8511-9DC9CDC1E895}" dt="2022-04-02T00:15:40.460" v="1048" actId="164"/>
          <ac:picMkLst>
            <pc:docMk/>
            <pc:sldMk cId="2300033804" sldId="267"/>
            <ac:picMk id="129" creationId="{1EFBC879-BBB0-45D7-9356-7D31B452842C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30" creationId="{7F9D3556-DCCD-4DB0-AB0B-77F68DB46A98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35" creationId="{F69D62A6-1E65-4E73-AAD9-4C2194709227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36" creationId="{ABC2AF00-4D21-4AA7-9B5D-7576ED6CD9D5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38" creationId="{E03D49D6-43F2-4AE7-AE7C-B1779F769456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39" creationId="{AE1022C3-FE4B-4A01-B8FD-CA544C547E73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40" creationId="{78B6D492-F9D8-4A01-900C-916C55E8FA96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41" creationId="{5986E4F5-3F7D-466E-9747-469B11D9B2C5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46" creationId="{2A7F69C3-5F44-465B-B1E9-A6C031BC685C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77" creationId="{830952D8-12B6-4063-AB3F-FAE935A955FB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78" creationId="{DA57EB2D-0AF5-4669-9341-CB75A02D6A60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85" creationId="{DD478BB8-BC5B-4C72-97F5-FE610A41A5D8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86" creationId="{7D817BCB-6193-4349-80BF-DD9865D587A2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89" creationId="{792D471F-75A1-4B1E-9E22-29753E563A95}"/>
          </ac:picMkLst>
        </pc:picChg>
        <pc:picChg chg="mod">
          <ac:chgData name="Joao Vieira" userId="ee994a60-c2fb-4a57-91cc-8923d9e0c3fb" providerId="ADAL" clId="{9C22E686-B05E-42F4-8511-9DC9CDC1E895}" dt="2022-04-02T00:16:31.544" v="1060"/>
          <ac:picMkLst>
            <pc:docMk/>
            <pc:sldMk cId="2300033804" sldId="267"/>
            <ac:picMk id="191" creationId="{2FB588AF-9D26-4EBD-9DD5-617B7B263A20}"/>
          </ac:picMkLst>
        </pc:picChg>
        <pc:cxnChg chg="mod">
          <ac:chgData name="Joao Vieira" userId="ee994a60-c2fb-4a57-91cc-8923d9e0c3fb" providerId="ADAL" clId="{9C22E686-B05E-42F4-8511-9DC9CDC1E895}" dt="2022-04-02T00:15:40.460" v="1048" actId="164"/>
          <ac:cxnSpMkLst>
            <pc:docMk/>
            <pc:sldMk cId="2300033804" sldId="267"/>
            <ac:cxnSpMk id="78" creationId="{9F25CFC4-25C6-4E0C-80B0-D0572BB3055E}"/>
          </ac:cxnSpMkLst>
        </pc:cxnChg>
        <pc:cxnChg chg="mod">
          <ac:chgData name="Joao Vieira" userId="ee994a60-c2fb-4a57-91cc-8923d9e0c3fb" providerId="ADAL" clId="{9C22E686-B05E-42F4-8511-9DC9CDC1E895}" dt="2022-04-02T00:16:31.544" v="1060"/>
          <ac:cxnSpMkLst>
            <pc:docMk/>
            <pc:sldMk cId="2300033804" sldId="267"/>
            <ac:cxnSpMk id="144" creationId="{1817C6C5-9347-4366-A15B-72B8F75E045C}"/>
          </ac:cxnSpMkLst>
        </pc:cxnChg>
      </pc:sldChg>
      <pc:sldChg chg="del">
        <pc:chgData name="Joao Vieira" userId="ee994a60-c2fb-4a57-91cc-8923d9e0c3fb" providerId="ADAL" clId="{9C22E686-B05E-42F4-8511-9DC9CDC1E895}" dt="2022-04-01T22:36:01.373" v="403" actId="47"/>
        <pc:sldMkLst>
          <pc:docMk/>
          <pc:sldMk cId="1738204570" sldId="268"/>
        </pc:sldMkLst>
      </pc:sldChg>
      <pc:sldChg chg="addSp delSp modSp mod">
        <pc:chgData name="Joao Vieira" userId="ee994a60-c2fb-4a57-91cc-8923d9e0c3fb" providerId="ADAL" clId="{9C22E686-B05E-42F4-8511-9DC9CDC1E895}" dt="2022-04-02T01:10:40.398" v="1692" actId="164"/>
        <pc:sldMkLst>
          <pc:docMk/>
          <pc:sldMk cId="973686352" sldId="272"/>
        </pc:sldMkLst>
        <pc:spChg chg="del mod">
          <ac:chgData name="Joao Vieira" userId="ee994a60-c2fb-4a57-91cc-8923d9e0c3fb" providerId="ADAL" clId="{9C22E686-B05E-42F4-8511-9DC9CDC1E895}" dt="2022-04-02T00:17:03.533" v="1092" actId="478"/>
          <ac:spMkLst>
            <pc:docMk/>
            <pc:sldMk cId="973686352" sldId="272"/>
            <ac:spMk id="4" creationId="{0EFB9A83-0A8F-441D-BEAA-D5FA54A3EEEF}"/>
          </ac:spMkLst>
        </pc:spChg>
        <pc:spChg chg="add mod">
          <ac:chgData name="Joao Vieira" userId="ee994a60-c2fb-4a57-91cc-8923d9e0c3fb" providerId="ADAL" clId="{9C22E686-B05E-42F4-8511-9DC9CDC1E895}" dt="2022-04-01T22:35:01.973" v="392" actId="164"/>
          <ac:spMkLst>
            <pc:docMk/>
            <pc:sldMk cId="973686352" sldId="272"/>
            <ac:spMk id="7" creationId="{8F580B59-206B-4D5F-A42D-F4E47AA411B1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4" creationId="{667F00A7-108C-4727-ACB8-677599B77AC6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5" creationId="{C8C3E59E-3AF8-4AF4-8E18-DCFC9CC34304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6" creationId="{EFADD2C0-A8EF-45EA-BD36-784494DA5C50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7" creationId="{051A4FFC-134C-434F-B767-84A8C734493E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8" creationId="{06DEF612-95CB-4398-8295-3271C245CF3D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9" creationId="{84954334-5A44-4144-91F8-D6FF706F08C1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56" creationId="{2E66F5DB-1763-49AF-8549-CA4B8A466668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67" creationId="{E4240D8B-8B6A-460D-9DD0-7659BF2BC49B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69" creationId="{A8252DBE-1BBA-4453-84A3-36A16C7FC16A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74" creationId="{08291F9A-217E-4250-8655-9F1F9D09FDF4}"/>
          </ac:spMkLst>
        </pc:spChg>
        <pc:spChg chg="add del">
          <ac:chgData name="Joao Vieira" userId="ee994a60-c2fb-4a57-91cc-8923d9e0c3fb" providerId="ADAL" clId="{9C22E686-B05E-42F4-8511-9DC9CDC1E895}" dt="2022-04-02T01:10:29.208" v="1690" actId="22"/>
          <ac:spMkLst>
            <pc:docMk/>
            <pc:sldMk cId="973686352" sldId="272"/>
            <ac:spMk id="74" creationId="{29E503C4-1AAB-48EE-8844-C658879DE758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80" creationId="{F718ED6B-1835-4601-8929-CB8CE115925E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82" creationId="{820FC570-55FF-41EB-A322-02E6CC5094E9}"/>
          </ac:spMkLst>
        </pc:spChg>
        <pc:spChg chg="del">
          <ac:chgData name="Joao Vieira" userId="ee994a60-c2fb-4a57-91cc-8923d9e0c3fb" providerId="ADAL" clId="{9C22E686-B05E-42F4-8511-9DC9CDC1E895}" dt="2022-04-01T22:32:09.319" v="341" actId="478"/>
          <ac:spMkLst>
            <pc:docMk/>
            <pc:sldMk cId="973686352" sldId="272"/>
            <ac:spMk id="84" creationId="{38D00B4C-E682-4AD6-A12A-E981292D64B0}"/>
          </ac:spMkLst>
        </pc:spChg>
        <pc:spChg chg="del">
          <ac:chgData name="Joao Vieira" userId="ee994a60-c2fb-4a57-91cc-8923d9e0c3fb" providerId="ADAL" clId="{9C22E686-B05E-42F4-8511-9DC9CDC1E895}" dt="2022-04-01T22:32:11.819" v="344" actId="478"/>
          <ac:spMkLst>
            <pc:docMk/>
            <pc:sldMk cId="973686352" sldId="272"/>
            <ac:spMk id="87" creationId="{BE87CD51-7C87-4217-8C9E-89EE1DDE93A0}"/>
          </ac:spMkLst>
        </pc:spChg>
        <pc:spChg chg="del">
          <ac:chgData name="Joao Vieira" userId="ee994a60-c2fb-4a57-91cc-8923d9e0c3fb" providerId="ADAL" clId="{9C22E686-B05E-42F4-8511-9DC9CDC1E895}" dt="2022-04-01T22:32:13.601" v="346" actId="478"/>
          <ac:spMkLst>
            <pc:docMk/>
            <pc:sldMk cId="973686352" sldId="272"/>
            <ac:spMk id="90" creationId="{BB92526D-93EF-4613-B039-8EA1A2A73D40}"/>
          </ac:spMkLst>
        </pc:spChg>
        <pc:spChg chg="del">
          <ac:chgData name="Joao Vieira" userId="ee994a60-c2fb-4a57-91cc-8923d9e0c3fb" providerId="ADAL" clId="{9C22E686-B05E-42F4-8511-9DC9CDC1E895}" dt="2022-04-01T22:32:14.737" v="347" actId="478"/>
          <ac:spMkLst>
            <pc:docMk/>
            <pc:sldMk cId="973686352" sldId="272"/>
            <ac:spMk id="91" creationId="{499C3C87-FAEE-42D6-8A7E-C83F218A0F11}"/>
          </ac:spMkLst>
        </pc:spChg>
        <pc:spChg chg="del mod">
          <ac:chgData name="Joao Vieira" userId="ee994a60-c2fb-4a57-91cc-8923d9e0c3fb" providerId="ADAL" clId="{9C22E686-B05E-42F4-8511-9DC9CDC1E895}" dt="2022-04-01T22:32:18.009" v="351" actId="478"/>
          <ac:spMkLst>
            <pc:docMk/>
            <pc:sldMk cId="973686352" sldId="272"/>
            <ac:spMk id="92" creationId="{9B8142AF-1E20-4E26-A707-9129F6526882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95" creationId="{80BF5E76-9612-4584-A650-1334F7A1E5B8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97" creationId="{65FD8022-B30A-4439-9B58-A4D1BED5A888}"/>
          </ac:spMkLst>
        </pc:spChg>
        <pc:spChg chg="add del mod">
          <ac:chgData name="Joao Vieira" userId="ee994a60-c2fb-4a57-91cc-8923d9e0c3fb" providerId="ADAL" clId="{9C22E686-B05E-42F4-8511-9DC9CDC1E895}" dt="2022-04-01T22:35:01.973" v="392" actId="164"/>
          <ac:spMkLst>
            <pc:docMk/>
            <pc:sldMk cId="973686352" sldId="272"/>
            <ac:spMk id="98" creationId="{7635AF0C-A7BA-436C-B209-F2A37BB6AA3C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0" creationId="{8E2C7937-C2C9-4029-A817-EF39611E370A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1" creationId="{517F9821-277F-4124-B48B-7C3800EF1D04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2" creationId="{41B8AB10-A02C-4D0E-BD2D-D04C481BF041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3" creationId="{F5BC6C4D-F0E6-4315-BD1F-3AEAC8B1B6F7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4" creationId="{AC817616-D9B9-429C-94B8-27AEFAA0E16F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5" creationId="{B8DA94B8-E30E-466A-8A5B-5961041937AB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6" creationId="{2F0E46AE-0976-410D-B03C-2B48855C7B33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7" creationId="{A9A354A2-0DBB-4863-BFA6-296C3C89454A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8" creationId="{5CCED88E-C915-4924-8C80-BD938642D02A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09" creationId="{4ECC99DE-71AD-4BFE-AAE9-38BCEC25578C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0" creationId="{D99E242D-BF75-4966-966E-37F714125C13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1" creationId="{D914AF39-AF68-445F-B2DB-6E410F9F2B46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2" creationId="{D50C165B-293D-4DC9-B5D2-6879BF2D7DEC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3" creationId="{1A318539-6627-4F7A-A287-8BF7A31FCAB7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4" creationId="{067D05E8-C380-40B6-A2FC-14384C48A3ED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5" creationId="{44F4B563-6EA2-44D9-8777-89F51F01E20C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6" creationId="{30FED683-1F7D-4008-9AD0-922EF5BAC40A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7" creationId="{6075AA47-D710-4EAD-B3AE-E1469D8A7CFC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8" creationId="{099D8D6D-0D0E-4AAB-849E-7223AC6599DE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19" creationId="{DC173B2E-C1AE-4727-A69D-E0D97B2D678C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20" creationId="{13C64F22-682E-4B07-A16C-C96E469AA882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21" creationId="{A4172560-835C-4987-8EC7-1FBD5F2ABAE0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23" creationId="{2C7D1C58-187A-47EF-A25F-1053C044E64C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24" creationId="{1C4E1FF9-4E03-4B40-8F8A-B072F1738362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25" creationId="{EE5F5111-3D96-4EB8-8C1D-966A8A0D08D0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26" creationId="{FB8A52AD-2391-492E-B998-A2A5B10F6406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28" creationId="{88C3FA7B-6479-4ECE-9DC8-4DF82342BE99}"/>
          </ac:spMkLst>
        </pc:spChg>
        <pc:spChg chg="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30" creationId="{A52058BE-B8F2-EA6C-4283-0A78AF6F206C}"/>
          </ac:spMkLst>
        </pc:spChg>
        <pc:spChg chg="add mod">
          <ac:chgData name="Joao Vieira" userId="ee994a60-c2fb-4a57-91cc-8923d9e0c3fb" providerId="ADAL" clId="{9C22E686-B05E-42F4-8511-9DC9CDC1E895}" dt="2022-04-02T00:17:11.426" v="1093" actId="164"/>
          <ac:spMkLst>
            <pc:docMk/>
            <pc:sldMk cId="973686352" sldId="272"/>
            <ac:spMk id="131" creationId="{7353C6FA-A945-4C66-8FD5-3F0CB91B8507}"/>
          </ac:spMkLst>
        </pc:spChg>
        <pc:spChg chg="add del mod">
          <ac:chgData name="Joao Vieira" userId="ee994a60-c2fb-4a57-91cc-8923d9e0c3fb" providerId="ADAL" clId="{9C22E686-B05E-42F4-8511-9DC9CDC1E895}" dt="2022-04-01T22:33:30.752" v="378"/>
          <ac:spMkLst>
            <pc:docMk/>
            <pc:sldMk cId="973686352" sldId="272"/>
            <ac:spMk id="132" creationId="{46E49A9C-00C0-498C-A489-376770D354B3}"/>
          </ac:spMkLst>
        </pc:spChg>
        <pc:spChg chg="mod">
          <ac:chgData name="Joao Vieira" userId="ee994a60-c2fb-4a57-91cc-8923d9e0c3fb" providerId="ADAL" clId="{9C22E686-B05E-42F4-8511-9DC9CDC1E895}" dt="2022-04-01T22:35:25.393" v="399"/>
          <ac:spMkLst>
            <pc:docMk/>
            <pc:sldMk cId="973686352" sldId="272"/>
            <ac:spMk id="134" creationId="{860D57AF-4BAB-4D70-B66E-95843BDB8582}"/>
          </ac:spMkLst>
        </pc:spChg>
        <pc:spChg chg="mod">
          <ac:chgData name="Joao Vieira" userId="ee994a60-c2fb-4a57-91cc-8923d9e0c3fb" providerId="ADAL" clId="{9C22E686-B05E-42F4-8511-9DC9CDC1E895}" dt="2022-04-01T22:35:25.393" v="399"/>
          <ac:spMkLst>
            <pc:docMk/>
            <pc:sldMk cId="973686352" sldId="272"/>
            <ac:spMk id="135" creationId="{D5FD86B4-6E08-41A3-924E-845BF2A7A22A}"/>
          </ac:spMkLst>
        </pc:spChg>
        <pc:spChg chg="add del mod">
          <ac:chgData name="Joao Vieira" userId="ee994a60-c2fb-4a57-91cc-8923d9e0c3fb" providerId="ADAL" clId="{9C22E686-B05E-42F4-8511-9DC9CDC1E895}" dt="2022-04-02T00:12:13.268" v="914" actId="478"/>
          <ac:spMkLst>
            <pc:docMk/>
            <pc:sldMk cId="973686352" sldId="272"/>
            <ac:spMk id="137" creationId="{FC877D94-E82F-43FB-A946-612AC70BC6B5}"/>
          </ac:spMkLst>
        </pc:spChg>
        <pc:spChg chg="add mod">
          <ac:chgData name="Joao Vieira" userId="ee994a60-c2fb-4a57-91cc-8923d9e0c3fb" providerId="ADAL" clId="{9C22E686-B05E-42F4-8511-9DC9CDC1E895}" dt="2022-04-02T00:38:44.811" v="1527"/>
          <ac:spMkLst>
            <pc:docMk/>
            <pc:sldMk cId="973686352" sldId="272"/>
            <ac:spMk id="138" creationId="{6231B26F-4F1B-49B9-84C3-4EC0E69B5AD1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40" creationId="{663D74E2-F58A-4F02-98CC-1E8BAF202F1C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42" creationId="{3B463C9F-41D6-4CF3-B944-CCA881FF24DD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43" creationId="{7D274CBF-06E3-4597-8C2A-E170C58D65F6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44" creationId="{042791E5-EEE4-4AB4-8FD6-7E5A17696464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46" creationId="{A3D6465E-A8B1-4763-8FCE-972EA0F0C7B6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51" creationId="{4B258812-2F3A-44A1-9C61-9495F8154846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54" creationId="{F9A63DBA-2F76-46DF-B623-201F7DF79C8A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56" creationId="{2E9EE0E3-7762-4791-86DB-EDE60C6F1001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57" creationId="{5B97837C-8CF5-417E-B07E-2847E67305D0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58" creationId="{A92C70E0-0886-47F7-B4D3-DB6CEE32E1C0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0" creationId="{DA2AD57C-56D0-42D2-BAB0-8D57E3623E03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1" creationId="{AE693895-A9C7-4612-8C19-E5E5327E2200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2" creationId="{6CB3F04E-FAA7-43C8-9EA6-469811B18C92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3" creationId="{D09D86F3-CFDB-4C23-92F3-A760352E5EFE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4" creationId="{3E677AF4-880A-408C-A7B4-58519BA9CDE4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5" creationId="{6F885EEC-F8DD-4944-B10B-9171B014CD21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6" creationId="{4E0C14A0-9765-41F7-B321-0D27386954D0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7" creationId="{914DD42A-A3E7-47AA-B8B0-DEFC41EE0F7D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8" creationId="{E823B91D-B5B8-4725-8462-24B8D10847A2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69" creationId="{E3D994C3-943E-4C06-8C84-E1B0C587D2E6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0" creationId="{B392F7AF-2457-4A64-8E2A-623929C5FE3B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1" creationId="{96FAB1E6-5404-4E5B-9F53-E3D2E054325D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2" creationId="{58FBC765-59A8-4EDA-AC5C-4946A725D639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3" creationId="{B61A9E37-2D08-4592-9283-88CFC8B40BDC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4" creationId="{EC46C1D2-C15E-478E-89ED-DFFFC03DACF6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5" creationId="{ADA8FEDA-51E7-4933-89F4-912ED9D62020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6" creationId="{26966A17-A171-43F0-9190-C3C41ABC6CCB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7" creationId="{B47FDBD3-0849-4184-BF06-8BB50C00EB67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8" creationId="{6398C56D-E783-4095-B733-375A3684E21D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79" creationId="{75CAA420-DF06-4850-99A8-6F8F4BB9704F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0" creationId="{8665498A-63C9-4A6E-82C9-25185BCF2F01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1" creationId="{6836194B-1C01-4E38-AD4F-CCB8B4823CC3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2" creationId="{288EA9F7-8F63-479F-825D-B72DA080F2F6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3" creationId="{EE7D5BDE-4F25-4EBF-BB85-DFE06636B8B5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4" creationId="{1625A727-D0AA-47F9-8AAD-E302495726FC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5" creationId="{CE7CA82D-321F-4700-B708-0228CF39C711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6" creationId="{B70478E0-BEBF-4A75-B0AA-F5AF742A1362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89" creationId="{40890F49-B5E1-4EE7-BFE4-26ED3819AF09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91" creationId="{E368D550-A442-4D84-AECF-C0EF3D779951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92" creationId="{1D99961B-FB75-4C15-811B-FEA243A1A22D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93" creationId="{38ED6ED0-45A1-42A2-8C95-1500A96FDB71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94" creationId="{FEB3A5FC-CFEE-43CD-A4A4-091A96D2F8E5}"/>
          </ac:spMkLst>
        </pc:spChg>
        <pc:spChg chg="mod topLvl">
          <ac:chgData name="Joao Vieira" userId="ee994a60-c2fb-4a57-91cc-8923d9e0c3fb" providerId="ADAL" clId="{9C22E686-B05E-42F4-8511-9DC9CDC1E895}" dt="2022-04-02T01:10:40.398" v="1692" actId="164"/>
          <ac:spMkLst>
            <pc:docMk/>
            <pc:sldMk cId="973686352" sldId="272"/>
            <ac:spMk id="195" creationId="{3B83F82F-49D3-4238-B400-78414B442A3F}"/>
          </ac:spMkLst>
        </pc:spChg>
        <pc:spChg chg="mod">
          <ac:chgData name="Joao Vieira" userId="ee994a60-c2fb-4a57-91cc-8923d9e0c3fb" providerId="ADAL" clId="{9C22E686-B05E-42F4-8511-9DC9CDC1E895}" dt="2022-04-02T01:10:04.607" v="1677" actId="165"/>
          <ac:spMkLst>
            <pc:docMk/>
            <pc:sldMk cId="973686352" sldId="272"/>
            <ac:spMk id="198" creationId="{C4838ED3-261C-4243-9BD2-84FC00D91A9B}"/>
          </ac:spMkLst>
        </pc:spChg>
        <pc:spChg chg="mod">
          <ac:chgData name="Joao Vieira" userId="ee994a60-c2fb-4a57-91cc-8923d9e0c3fb" providerId="ADAL" clId="{9C22E686-B05E-42F4-8511-9DC9CDC1E895}" dt="2022-04-02T01:10:04.607" v="1677" actId="165"/>
          <ac:spMkLst>
            <pc:docMk/>
            <pc:sldMk cId="973686352" sldId="272"/>
            <ac:spMk id="199" creationId="{EE742BC5-BC3D-4E17-8A76-23661942257B}"/>
          </ac:spMkLst>
        </pc:spChg>
        <pc:spChg chg="mod">
          <ac:chgData name="Joao Vieira" userId="ee994a60-c2fb-4a57-91cc-8923d9e0c3fb" providerId="ADAL" clId="{9C22E686-B05E-42F4-8511-9DC9CDC1E895}" dt="2022-04-02T01:10:04.607" v="1677" actId="165"/>
          <ac:spMkLst>
            <pc:docMk/>
            <pc:sldMk cId="973686352" sldId="272"/>
            <ac:spMk id="200" creationId="{762CA69E-68E7-4D84-B701-D0981827D90E}"/>
          </ac:spMkLst>
        </pc:spChg>
        <pc:spChg chg="mod">
          <ac:chgData name="Joao Vieira" userId="ee994a60-c2fb-4a57-91cc-8923d9e0c3fb" providerId="ADAL" clId="{9C22E686-B05E-42F4-8511-9DC9CDC1E895}" dt="2022-04-02T01:10:04.607" v="1677" actId="165"/>
          <ac:spMkLst>
            <pc:docMk/>
            <pc:sldMk cId="973686352" sldId="272"/>
            <ac:spMk id="206" creationId="{8352B654-3B4E-42FD-A447-C5897BDABDB7}"/>
          </ac:spMkLst>
        </pc:spChg>
        <pc:spChg chg="mod">
          <ac:chgData name="Joao Vieira" userId="ee994a60-c2fb-4a57-91cc-8923d9e0c3fb" providerId="ADAL" clId="{9C22E686-B05E-42F4-8511-9DC9CDC1E895}" dt="2022-04-02T01:10:04.607" v="1677" actId="165"/>
          <ac:spMkLst>
            <pc:docMk/>
            <pc:sldMk cId="973686352" sldId="272"/>
            <ac:spMk id="208" creationId="{99044368-9268-438B-824C-293EC5F13C66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10" creationId="{AD2FC433-E1BA-4070-8A46-C27E2437ADC7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13" creationId="{85568836-2844-4778-BAE1-C4AB79FB3DC2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15" creationId="{9B7FCF1F-4F88-4F96-92C7-FCF298A48809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16" creationId="{74BDA696-16CD-4052-A5D2-780B48187157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18" creationId="{0E871219-D8D6-4776-98D5-D35AD26FE2C4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22" creationId="{97E8E08E-D2F9-4A18-AC82-249AF93500CA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24" creationId="{810852B0-1B8E-4B73-90BC-B6587F6BB79B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26" creationId="{0777FD55-3F89-468F-880F-40A5D4E1617A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28" creationId="{9808927C-8D39-40E6-9DFF-CA968FB5FE47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29" creationId="{CF3353C0-ED88-462F-AAC6-D53391B7E321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30" creationId="{4A2CB0E2-8A6A-4464-BEB2-D4B8FC708459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31" creationId="{6B22B6F3-4A98-4406-8211-E76E7E491310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32" creationId="{DAF47060-EDE5-42C9-88DA-F391E24202EF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34" creationId="{6DC7969E-3C1D-4B73-B153-005235FFDF18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41" creationId="{62C3F298-0F3D-4105-BBFB-734A027DC336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44" creationId="{C8A58654-DA10-40EC-A69B-8B9172966935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46" creationId="{81F5C680-4BBC-4593-BD60-875C8B4A4D41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47" creationId="{DD9BFABD-17A0-4CA2-A12B-C35FBE90AC59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48" creationId="{2895107D-6F42-4F3A-B28D-9AFF9CCB4555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49" creationId="{992DFA2C-423C-4F0C-A0B1-0FBCDB34774E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50" creationId="{22F8367E-39A7-4C8E-8012-7B8CB0FDCF40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51" creationId="{A7278114-6572-4511-B52C-72184B0F3405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56" creationId="{D63A7405-5836-4252-A694-0F442D3C01A9}"/>
          </ac:spMkLst>
        </pc:spChg>
        <pc:spChg chg="mod">
          <ac:chgData name="Joao Vieira" userId="ee994a60-c2fb-4a57-91cc-8923d9e0c3fb" providerId="ADAL" clId="{9C22E686-B05E-42F4-8511-9DC9CDC1E895}" dt="2022-04-02T00:32:26.555" v="1281"/>
          <ac:spMkLst>
            <pc:docMk/>
            <pc:sldMk cId="973686352" sldId="272"/>
            <ac:spMk id="258" creationId="{5EC82316-8027-48DF-8DA8-07231536338A}"/>
          </ac:spMkLst>
        </pc:spChg>
        <pc:grpChg chg="add mod">
          <ac:chgData name="Joao Vieira" userId="ee994a60-c2fb-4a57-91cc-8923d9e0c3fb" providerId="ADAL" clId="{9C22E686-B05E-42F4-8511-9DC9CDC1E895}" dt="2022-04-02T01:10:40.398" v="1692" actId="164"/>
          <ac:grpSpMkLst>
            <pc:docMk/>
            <pc:sldMk cId="973686352" sldId="272"/>
            <ac:grpSpMk id="3" creationId="{8854F56C-9E4B-408A-B7F6-BDCAF21AC442}"/>
          </ac:grpSpMkLst>
        </pc:grpChg>
        <pc:grpChg chg="mod">
          <ac:chgData name="Joao Vieira" userId="ee994a60-c2fb-4a57-91cc-8923d9e0c3fb" providerId="ADAL" clId="{9C22E686-B05E-42F4-8511-9DC9CDC1E895}" dt="2022-04-02T00:17:11.426" v="1093" actId="164"/>
          <ac:grpSpMkLst>
            <pc:docMk/>
            <pc:sldMk cId="973686352" sldId="272"/>
            <ac:grpSpMk id="3" creationId="{9C14D4F0-6D53-40B7-A6CA-6C103F854C2F}"/>
          </ac:grpSpMkLst>
        </pc:grpChg>
        <pc:grpChg chg="add del mod">
          <ac:chgData name="Joao Vieira" userId="ee994a60-c2fb-4a57-91cc-8923d9e0c3fb" providerId="ADAL" clId="{9C22E686-B05E-42F4-8511-9DC9CDC1E895}" dt="2022-04-02T00:12:13.268" v="914" actId="478"/>
          <ac:grpSpMkLst>
            <pc:docMk/>
            <pc:sldMk cId="973686352" sldId="272"/>
            <ac:grpSpMk id="8" creationId="{C21CC7FD-E975-4918-9CC8-90C4381B62E7}"/>
          </ac:grpSpMkLst>
        </pc:grpChg>
        <pc:grpChg chg="add del mod">
          <ac:chgData name="Joao Vieira" userId="ee994a60-c2fb-4a57-91cc-8923d9e0c3fb" providerId="ADAL" clId="{9C22E686-B05E-42F4-8511-9DC9CDC1E895}" dt="2022-04-02T00:19:13.063" v="1148" actId="478"/>
          <ac:grpSpMkLst>
            <pc:docMk/>
            <pc:sldMk cId="973686352" sldId="272"/>
            <ac:grpSpMk id="9" creationId="{91B79B39-D537-4CDB-9FF0-9E5115E69B1F}"/>
          </ac:grpSpMkLst>
        </pc:grpChg>
        <pc:grpChg chg="mod">
          <ac:chgData name="Joao Vieira" userId="ee994a60-c2fb-4a57-91cc-8923d9e0c3fb" providerId="ADAL" clId="{9C22E686-B05E-42F4-8511-9DC9CDC1E895}" dt="2022-04-02T00:17:11.426" v="1093" actId="164"/>
          <ac:grpSpMkLst>
            <pc:docMk/>
            <pc:sldMk cId="973686352" sldId="272"/>
            <ac:grpSpMk id="77" creationId="{583A4B5E-6315-49EF-98A9-266B9AE0B823}"/>
          </ac:grpSpMkLst>
        </pc:grpChg>
        <pc:grpChg chg="del">
          <ac:chgData name="Joao Vieira" userId="ee994a60-c2fb-4a57-91cc-8923d9e0c3fb" providerId="ADAL" clId="{9C22E686-B05E-42F4-8511-9DC9CDC1E895}" dt="2022-04-01T22:32:10.549" v="343" actId="478"/>
          <ac:grpSpMkLst>
            <pc:docMk/>
            <pc:sldMk cId="973686352" sldId="272"/>
            <ac:grpSpMk id="86" creationId="{4C547C0E-A628-4483-BDB0-7C1A03840507}"/>
          </ac:grpSpMkLst>
        </pc:grpChg>
        <pc:grpChg chg="del">
          <ac:chgData name="Joao Vieira" userId="ee994a60-c2fb-4a57-91cc-8923d9e0c3fb" providerId="ADAL" clId="{9C22E686-B05E-42F4-8511-9DC9CDC1E895}" dt="2022-04-01T22:32:10.110" v="342" actId="478"/>
          <ac:grpSpMkLst>
            <pc:docMk/>
            <pc:sldMk cId="973686352" sldId="272"/>
            <ac:grpSpMk id="99" creationId="{4D1E1F06-95B4-4D1D-A645-5AC74F9CEB57}"/>
          </ac:grpSpMkLst>
        </pc:grpChg>
        <pc:grpChg chg="add mod">
          <ac:chgData name="Joao Vieira" userId="ee994a60-c2fb-4a57-91cc-8923d9e0c3fb" providerId="ADAL" clId="{9C22E686-B05E-42F4-8511-9DC9CDC1E895}" dt="2022-04-02T00:17:11.426" v="1093" actId="164"/>
          <ac:grpSpMkLst>
            <pc:docMk/>
            <pc:sldMk cId="973686352" sldId="272"/>
            <ac:grpSpMk id="133" creationId="{39F913AC-0E36-415F-99AF-29A6F3614AE5}"/>
          </ac:grpSpMkLst>
        </pc:grpChg>
        <pc:grpChg chg="add del mod">
          <ac:chgData name="Joao Vieira" userId="ee994a60-c2fb-4a57-91cc-8923d9e0c3fb" providerId="ADAL" clId="{9C22E686-B05E-42F4-8511-9DC9CDC1E895}" dt="2022-04-02T01:10:04.607" v="1677" actId="165"/>
          <ac:grpSpMkLst>
            <pc:docMk/>
            <pc:sldMk cId="973686352" sldId="272"/>
            <ac:grpSpMk id="139" creationId="{3D224DD0-B990-4548-AD77-F5845256F9BF}"/>
          </ac:grpSpMkLst>
        </pc:grpChg>
        <pc:grpChg chg="mod topLvl">
          <ac:chgData name="Joao Vieira" userId="ee994a60-c2fb-4a57-91cc-8923d9e0c3fb" providerId="ADAL" clId="{9C22E686-B05E-42F4-8511-9DC9CDC1E895}" dt="2022-04-02T01:10:40.398" v="1692" actId="164"/>
          <ac:grpSpMkLst>
            <pc:docMk/>
            <pc:sldMk cId="973686352" sldId="272"/>
            <ac:grpSpMk id="152" creationId="{11B46F27-305A-424B-AF83-57386BCDB610}"/>
          </ac:grpSpMkLst>
        </pc:grpChg>
        <pc:grpChg chg="mod topLvl">
          <ac:chgData name="Joao Vieira" userId="ee994a60-c2fb-4a57-91cc-8923d9e0c3fb" providerId="ADAL" clId="{9C22E686-B05E-42F4-8511-9DC9CDC1E895}" dt="2022-04-02T01:10:40.398" v="1692" actId="164"/>
          <ac:grpSpMkLst>
            <pc:docMk/>
            <pc:sldMk cId="973686352" sldId="272"/>
            <ac:grpSpMk id="190" creationId="{F9FBB8D6-EA49-48CB-9C16-63CD926108AD}"/>
          </ac:grpSpMkLst>
        </pc:grpChg>
        <pc:grpChg chg="mod topLvl">
          <ac:chgData name="Joao Vieira" userId="ee994a60-c2fb-4a57-91cc-8923d9e0c3fb" providerId="ADAL" clId="{9C22E686-B05E-42F4-8511-9DC9CDC1E895}" dt="2022-04-02T01:10:40.398" v="1692" actId="164"/>
          <ac:grpSpMkLst>
            <pc:docMk/>
            <pc:sldMk cId="973686352" sldId="272"/>
            <ac:grpSpMk id="196" creationId="{784E0879-4156-425E-9AC3-5627165B0490}"/>
          </ac:grpSpMkLst>
        </pc:grpChg>
        <pc:grpChg chg="mod">
          <ac:chgData name="Joao Vieira" userId="ee994a60-c2fb-4a57-91cc-8923d9e0c3fb" providerId="ADAL" clId="{9C22E686-B05E-42F4-8511-9DC9CDC1E895}" dt="2022-04-02T01:10:04.607" v="1677" actId="165"/>
          <ac:grpSpMkLst>
            <pc:docMk/>
            <pc:sldMk cId="973686352" sldId="272"/>
            <ac:grpSpMk id="203" creationId="{530CC412-08F6-40BC-860F-8E55C004FCF4}"/>
          </ac:grpSpMkLst>
        </pc:grpChg>
        <pc:grpChg chg="mod">
          <ac:chgData name="Joao Vieira" userId="ee994a60-c2fb-4a57-91cc-8923d9e0c3fb" providerId="ADAL" clId="{9C22E686-B05E-42F4-8511-9DC9CDC1E895}" dt="2022-04-02T01:10:04.607" v="1677" actId="165"/>
          <ac:grpSpMkLst>
            <pc:docMk/>
            <pc:sldMk cId="973686352" sldId="272"/>
            <ac:grpSpMk id="204" creationId="{D3A49A14-B88A-42CF-A662-B1086AA72D5F}"/>
          </ac:grpSpMkLst>
        </pc:grpChg>
        <pc:grpChg chg="add del mod">
          <ac:chgData name="Joao Vieira" userId="ee994a60-c2fb-4a57-91cc-8923d9e0c3fb" providerId="ADAL" clId="{9C22E686-B05E-42F4-8511-9DC9CDC1E895}" dt="2022-04-02T00:32:40.846" v="1285" actId="21"/>
          <ac:grpSpMkLst>
            <pc:docMk/>
            <pc:sldMk cId="973686352" sldId="272"/>
            <ac:grpSpMk id="209" creationId="{1FC6B6D3-6DD8-478D-A201-ABDA9C1D9362}"/>
          </ac:grpSpMkLst>
        </pc:grpChg>
        <pc:grpChg chg="mod">
          <ac:chgData name="Joao Vieira" userId="ee994a60-c2fb-4a57-91cc-8923d9e0c3fb" providerId="ADAL" clId="{9C22E686-B05E-42F4-8511-9DC9CDC1E895}" dt="2022-04-02T00:32:26.555" v="1281"/>
          <ac:grpSpMkLst>
            <pc:docMk/>
            <pc:sldMk cId="973686352" sldId="272"/>
            <ac:grpSpMk id="214" creationId="{D9644AFA-BF84-4C92-AE09-39E70DF85E99}"/>
          </ac:grpSpMkLst>
        </pc:grpChg>
        <pc:grpChg chg="mod">
          <ac:chgData name="Joao Vieira" userId="ee994a60-c2fb-4a57-91cc-8923d9e0c3fb" providerId="ADAL" clId="{9C22E686-B05E-42F4-8511-9DC9CDC1E895}" dt="2022-04-02T00:32:26.555" v="1281"/>
          <ac:grpSpMkLst>
            <pc:docMk/>
            <pc:sldMk cId="973686352" sldId="272"/>
            <ac:grpSpMk id="235" creationId="{E33EDE91-7722-4740-9590-35E0675504CB}"/>
          </ac:grpSpMkLst>
        </pc:grpChg>
        <pc:grpChg chg="mod">
          <ac:chgData name="Joao Vieira" userId="ee994a60-c2fb-4a57-91cc-8923d9e0c3fb" providerId="ADAL" clId="{9C22E686-B05E-42F4-8511-9DC9CDC1E895}" dt="2022-04-02T00:32:26.555" v="1281"/>
          <ac:grpSpMkLst>
            <pc:docMk/>
            <pc:sldMk cId="973686352" sldId="272"/>
            <ac:grpSpMk id="236" creationId="{5EA1FAB6-6823-4A3D-934D-69D4F7618C37}"/>
          </ac:grpSpMkLst>
        </pc:grpChg>
        <pc:grpChg chg="mod">
          <ac:chgData name="Joao Vieira" userId="ee994a60-c2fb-4a57-91cc-8923d9e0c3fb" providerId="ADAL" clId="{9C22E686-B05E-42F4-8511-9DC9CDC1E895}" dt="2022-04-02T00:32:26.555" v="1281"/>
          <ac:grpSpMkLst>
            <pc:docMk/>
            <pc:sldMk cId="973686352" sldId="272"/>
            <ac:grpSpMk id="237" creationId="{1F319E04-EBDB-4867-8FE2-3AF7D30062C7}"/>
          </ac:grpSpMkLst>
        </pc:grpChg>
        <pc:grpChg chg="mod">
          <ac:chgData name="Joao Vieira" userId="ee994a60-c2fb-4a57-91cc-8923d9e0c3fb" providerId="ADAL" clId="{9C22E686-B05E-42F4-8511-9DC9CDC1E895}" dt="2022-04-02T00:32:26.555" v="1281"/>
          <ac:grpSpMkLst>
            <pc:docMk/>
            <pc:sldMk cId="973686352" sldId="272"/>
            <ac:grpSpMk id="238" creationId="{C3FF5A0A-8B45-40DA-AAA7-AEC88A41EA94}"/>
          </ac:grpSpMkLst>
        </pc:grpChg>
        <pc:grpChg chg="mod">
          <ac:chgData name="Joao Vieira" userId="ee994a60-c2fb-4a57-91cc-8923d9e0c3fb" providerId="ADAL" clId="{9C22E686-B05E-42F4-8511-9DC9CDC1E895}" dt="2022-04-02T00:32:26.555" v="1281"/>
          <ac:grpSpMkLst>
            <pc:docMk/>
            <pc:sldMk cId="973686352" sldId="272"/>
            <ac:grpSpMk id="253" creationId="{3CD20C70-DA8F-4F39-8312-4C01CE1A4361}"/>
          </ac:grpSpMkLst>
        </pc:grpChg>
        <pc:grpChg chg="mod">
          <ac:chgData name="Joao Vieira" userId="ee994a60-c2fb-4a57-91cc-8923d9e0c3fb" providerId="ADAL" clId="{9C22E686-B05E-42F4-8511-9DC9CDC1E895}" dt="2022-04-02T00:32:26.555" v="1281"/>
          <ac:grpSpMkLst>
            <pc:docMk/>
            <pc:sldMk cId="973686352" sldId="272"/>
            <ac:grpSpMk id="254" creationId="{B6122D68-1DD7-47A7-AA18-7E0689107765}"/>
          </ac:grpSpMkLst>
        </pc:grp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2" creationId="{8ACEA7BA-65F9-8B9C-566D-723AD8B5932B}"/>
          </ac:picMkLst>
        </pc:picChg>
        <pc:picChg chg="add del mod">
          <ac:chgData name="Joao Vieira" userId="ee994a60-c2fb-4a57-91cc-8923d9e0c3fb" providerId="ADAL" clId="{9C22E686-B05E-42F4-8511-9DC9CDC1E895}" dt="2022-04-01T22:33:58.952" v="379" actId="478"/>
          <ac:picMkLst>
            <pc:docMk/>
            <pc:sldMk cId="973686352" sldId="272"/>
            <ac:picMk id="6" creationId="{55863DE3-826E-4E39-A319-9071389AD0F8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13" creationId="{F64AF735-EE7A-46DD-A39B-747EA19532CC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25" creationId="{3C9534E3-8C96-4961-9E6A-75C8207D5B9B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35" creationId="{CDBDEA55-3700-40E5-BE7A-3FE6965A525B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51" creationId="{40F5051E-C3EB-428B-8EFA-A7B1D1054ABF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55" creationId="{8CF1E9ED-08C4-45CA-A026-A2408D79D8D9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58" creationId="{27280E89-2327-44FB-ABD9-8D9FFB417918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60" creationId="{24D08539-6A91-4B0C-A50E-1675083D2FD1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64" creationId="{63FBEF69-4756-4749-B2F9-62835F73D067}"/>
          </ac:picMkLst>
        </pc:picChg>
        <pc:picChg chg="add mod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75" creationId="{2E7C25AF-DC7F-4E3B-AE80-E457BF05EBD6}"/>
          </ac:picMkLst>
        </pc:picChg>
        <pc:picChg chg="del">
          <ac:chgData name="Joao Vieira" userId="ee994a60-c2fb-4a57-91cc-8923d9e0c3fb" providerId="ADAL" clId="{9C22E686-B05E-42F4-8511-9DC9CDC1E895}" dt="2022-04-01T22:32:07.880" v="340" actId="478"/>
          <ac:picMkLst>
            <pc:docMk/>
            <pc:sldMk cId="973686352" sldId="272"/>
            <ac:picMk id="81" creationId="{6E2884BD-0824-4091-B8D6-3E268806C9BE}"/>
          </ac:picMkLst>
        </pc:picChg>
        <pc:picChg chg="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129" creationId="{1EFBC879-BBB0-45D7-9356-7D31B452842C}"/>
          </ac:picMkLst>
        </pc:picChg>
        <pc:picChg chg="add mod">
          <ac:chgData name="Joao Vieira" userId="ee994a60-c2fb-4a57-91cc-8923d9e0c3fb" providerId="ADAL" clId="{9C22E686-B05E-42F4-8511-9DC9CDC1E895}" dt="2022-04-02T00:17:11.426" v="1093" actId="164"/>
          <ac:picMkLst>
            <pc:docMk/>
            <pc:sldMk cId="973686352" sldId="272"/>
            <ac:picMk id="136" creationId="{59B657B0-C57A-4CE4-A19B-02D6F9B2BC4B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41" creationId="{35EC2C1D-03AC-40B5-BAED-7BAA07F91331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45" creationId="{A4A70B22-6B11-4FA8-A38F-20A1D8B10443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47" creationId="{81D8511A-A52C-4DFC-A068-F1060066A874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48" creationId="{2675C236-3EDB-40D7-A03A-EEC19E5B017B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49" creationId="{00D853A0-D607-4AFD-AAA7-1AAAA85C8288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50" creationId="{9B75803C-1FA9-4BC4-956C-C9C57B03EE28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55" creationId="{AAC8BF8B-E7E7-4FB0-8A6A-C4EE58E10FBE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59" creationId="{03C976AE-0F30-4942-A1B0-934B36AB9705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87" creationId="{56D56B8E-868C-44A9-B5EA-03ADA998E172}"/>
          </ac:picMkLst>
        </pc:picChg>
        <pc:picChg chg="mod topLvl">
          <ac:chgData name="Joao Vieira" userId="ee994a60-c2fb-4a57-91cc-8923d9e0c3fb" providerId="ADAL" clId="{9C22E686-B05E-42F4-8511-9DC9CDC1E895}" dt="2022-04-02T01:10:40.398" v="1692" actId="164"/>
          <ac:picMkLst>
            <pc:docMk/>
            <pc:sldMk cId="973686352" sldId="272"/>
            <ac:picMk id="188" creationId="{E26518C0-F612-4415-8926-B4A9128D76D6}"/>
          </ac:picMkLst>
        </pc:picChg>
        <pc:picChg chg="add del mod topLvl">
          <ac:chgData name="Joao Vieira" userId="ee994a60-c2fb-4a57-91cc-8923d9e0c3fb" providerId="ADAL" clId="{9C22E686-B05E-42F4-8511-9DC9CDC1E895}" dt="2022-04-02T01:10:27.117" v="1686" actId="478"/>
          <ac:picMkLst>
            <pc:docMk/>
            <pc:sldMk cId="973686352" sldId="272"/>
            <ac:picMk id="197" creationId="{5CE069A1-2FD9-4F9B-8FF0-1DE5343335FF}"/>
          </ac:picMkLst>
        </pc:picChg>
        <pc:picChg chg="mod">
          <ac:chgData name="Joao Vieira" userId="ee994a60-c2fb-4a57-91cc-8923d9e0c3fb" providerId="ADAL" clId="{9C22E686-B05E-42F4-8511-9DC9CDC1E895}" dt="2022-04-02T01:10:04.607" v="1677" actId="165"/>
          <ac:picMkLst>
            <pc:docMk/>
            <pc:sldMk cId="973686352" sldId="272"/>
            <ac:picMk id="201" creationId="{C0B75B13-D8AD-450C-AB5D-6516D5E70D76}"/>
          </ac:picMkLst>
        </pc:picChg>
        <pc:picChg chg="mod">
          <ac:chgData name="Joao Vieira" userId="ee994a60-c2fb-4a57-91cc-8923d9e0c3fb" providerId="ADAL" clId="{9C22E686-B05E-42F4-8511-9DC9CDC1E895}" dt="2022-04-02T01:10:04.607" v="1677" actId="165"/>
          <ac:picMkLst>
            <pc:docMk/>
            <pc:sldMk cId="973686352" sldId="272"/>
            <ac:picMk id="202" creationId="{565E367B-3A38-4C40-B82B-6D24AF5FBA29}"/>
          </ac:picMkLst>
        </pc:picChg>
        <pc:picChg chg="mod">
          <ac:chgData name="Joao Vieira" userId="ee994a60-c2fb-4a57-91cc-8923d9e0c3fb" providerId="ADAL" clId="{9C22E686-B05E-42F4-8511-9DC9CDC1E895}" dt="2022-04-02T01:10:04.607" v="1677" actId="165"/>
          <ac:picMkLst>
            <pc:docMk/>
            <pc:sldMk cId="973686352" sldId="272"/>
            <ac:picMk id="205" creationId="{DDF4D91D-ED91-4930-9331-54149B72C937}"/>
          </ac:picMkLst>
        </pc:picChg>
        <pc:picChg chg="mod">
          <ac:chgData name="Joao Vieira" userId="ee994a60-c2fb-4a57-91cc-8923d9e0c3fb" providerId="ADAL" clId="{9C22E686-B05E-42F4-8511-9DC9CDC1E895}" dt="2022-04-02T01:10:04.607" v="1677" actId="165"/>
          <ac:picMkLst>
            <pc:docMk/>
            <pc:sldMk cId="973686352" sldId="272"/>
            <ac:picMk id="207" creationId="{FB7B1C33-B8A2-4BC5-B2BE-A974BE1C64FA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11" creationId="{C4FEF2B6-C036-40DA-940E-648E0D7BE927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12" creationId="{1F376EC9-C688-4C00-AD16-C049C2C77A11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17" creationId="{4FEF52B3-1CA7-44DF-903D-21642BC69164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19" creationId="{A5DE9766-3BD3-43F4-AF8C-F6A4B356399C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23" creationId="{5C9D74D1-DE04-417B-93CD-3B24C58D4198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25" creationId="{AE12AC89-2D19-45D3-9477-450F6506E543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27" creationId="{613F2645-8837-4F13-A458-356B78D4AF18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33" creationId="{BC690C5C-A66D-4D7A-AC1F-D0BBE5AE2089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39" creationId="{5E5C3AEA-B88B-44C0-8306-B7F7067BFA46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40" creationId="{ABCB3925-7592-4CE5-A8F1-CF9696815955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42" creationId="{A2198ADC-4724-4A29-BD4F-38FE12738857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43" creationId="{1159ECB5-154E-4912-BF63-FE27B0014423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45" creationId="{D08BE4A3-A157-425E-8CD3-DDE4E77343B2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52" creationId="{9C508EFA-3D5A-4024-BC0B-0741C44C1DF1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55" creationId="{078ED920-EFF4-4B9B-A24D-8D63A3D1B478}"/>
          </ac:picMkLst>
        </pc:picChg>
        <pc:picChg chg="mod">
          <ac:chgData name="Joao Vieira" userId="ee994a60-c2fb-4a57-91cc-8923d9e0c3fb" providerId="ADAL" clId="{9C22E686-B05E-42F4-8511-9DC9CDC1E895}" dt="2022-04-02T00:32:26.555" v="1281"/>
          <ac:picMkLst>
            <pc:docMk/>
            <pc:sldMk cId="973686352" sldId="272"/>
            <ac:picMk id="257" creationId="{094314D7-4DDF-467E-89D6-88F0D0F54E65}"/>
          </ac:picMkLst>
        </pc:picChg>
        <pc:cxnChg chg="mod">
          <ac:chgData name="Joao Vieira" userId="ee994a60-c2fb-4a57-91cc-8923d9e0c3fb" providerId="ADAL" clId="{9C22E686-B05E-42F4-8511-9DC9CDC1E895}" dt="2022-04-02T00:17:11.426" v="1093" actId="164"/>
          <ac:cxnSpMkLst>
            <pc:docMk/>
            <pc:sldMk cId="973686352" sldId="272"/>
            <ac:cxnSpMk id="78" creationId="{9F25CFC4-25C6-4E0C-80B0-D0572BB3055E}"/>
          </ac:cxnSpMkLst>
        </pc:cxnChg>
        <pc:cxnChg chg="del">
          <ac:chgData name="Joao Vieira" userId="ee994a60-c2fb-4a57-91cc-8923d9e0c3fb" providerId="ADAL" clId="{9C22E686-B05E-42F4-8511-9DC9CDC1E895}" dt="2022-04-01T22:32:21.393" v="353" actId="478"/>
          <ac:cxnSpMkLst>
            <pc:docMk/>
            <pc:sldMk cId="973686352" sldId="272"/>
            <ac:cxnSpMk id="83" creationId="{63DA7B80-CEE6-4B97-87AE-78D936CB1E03}"/>
          </ac:cxnSpMkLst>
        </pc:cxnChg>
        <pc:cxnChg chg="del">
          <ac:chgData name="Joao Vieira" userId="ee994a60-c2fb-4a57-91cc-8923d9e0c3fb" providerId="ADAL" clId="{9C22E686-B05E-42F4-8511-9DC9CDC1E895}" dt="2022-04-01T22:32:12.391" v="345" actId="478"/>
          <ac:cxnSpMkLst>
            <pc:docMk/>
            <pc:sldMk cId="973686352" sldId="272"/>
            <ac:cxnSpMk id="85" creationId="{4F462B84-10BF-4353-BF62-E5CBCF858648}"/>
          </ac:cxnSpMkLst>
        </pc:cxnChg>
        <pc:cxnChg chg="del">
          <ac:chgData name="Joao Vieira" userId="ee994a60-c2fb-4a57-91cc-8923d9e0c3fb" providerId="ADAL" clId="{9C22E686-B05E-42F4-8511-9DC9CDC1E895}" dt="2022-04-01T22:32:15.288" v="348" actId="478"/>
          <ac:cxnSpMkLst>
            <pc:docMk/>
            <pc:sldMk cId="973686352" sldId="272"/>
            <ac:cxnSpMk id="93" creationId="{2A233604-7DB9-4456-A9C5-476223D7DD50}"/>
          </ac:cxnSpMkLst>
        </pc:cxnChg>
        <pc:cxnChg chg="del">
          <ac:chgData name="Joao Vieira" userId="ee994a60-c2fb-4a57-91cc-8923d9e0c3fb" providerId="ADAL" clId="{9C22E686-B05E-42F4-8511-9DC9CDC1E895}" dt="2022-04-01T22:32:15.865" v="349" actId="478"/>
          <ac:cxnSpMkLst>
            <pc:docMk/>
            <pc:sldMk cId="973686352" sldId="272"/>
            <ac:cxnSpMk id="94" creationId="{51C8EFDF-F8FA-4F2A-8EDA-A50D688301A7}"/>
          </ac:cxnSpMkLst>
        </pc:cxnChg>
        <pc:cxnChg chg="del">
          <ac:chgData name="Joao Vieira" userId="ee994a60-c2fb-4a57-91cc-8923d9e0c3fb" providerId="ADAL" clId="{9C22E686-B05E-42F4-8511-9DC9CDC1E895}" dt="2022-04-01T22:32:18.763" v="352" actId="478"/>
          <ac:cxnSpMkLst>
            <pc:docMk/>
            <pc:sldMk cId="973686352" sldId="272"/>
            <ac:cxnSpMk id="96" creationId="{ADFF0974-8647-4AA0-A2D2-6D1A723CF43B}"/>
          </ac:cxnSpMkLst>
        </pc:cxnChg>
        <pc:cxnChg chg="mod topLvl">
          <ac:chgData name="Joao Vieira" userId="ee994a60-c2fb-4a57-91cc-8923d9e0c3fb" providerId="ADAL" clId="{9C22E686-B05E-42F4-8511-9DC9CDC1E895}" dt="2022-04-02T01:10:40.398" v="1692" actId="164"/>
          <ac:cxnSpMkLst>
            <pc:docMk/>
            <pc:sldMk cId="973686352" sldId="272"/>
            <ac:cxnSpMk id="153" creationId="{DED7B099-CE40-4A27-8F02-23CF9A4F3D5E}"/>
          </ac:cxnSpMkLst>
        </pc:cxnChg>
        <pc:cxnChg chg="mod">
          <ac:chgData name="Joao Vieira" userId="ee994a60-c2fb-4a57-91cc-8923d9e0c3fb" providerId="ADAL" clId="{9C22E686-B05E-42F4-8511-9DC9CDC1E895}" dt="2022-04-02T00:32:26.555" v="1281"/>
          <ac:cxnSpMkLst>
            <pc:docMk/>
            <pc:sldMk cId="973686352" sldId="272"/>
            <ac:cxnSpMk id="220" creationId="{CBFE2584-DB18-40DA-BE7E-DBEBDD563E48}"/>
          </ac:cxnSpMkLst>
        </pc:cxnChg>
        <pc:cxnChg chg="mod">
          <ac:chgData name="Joao Vieira" userId="ee994a60-c2fb-4a57-91cc-8923d9e0c3fb" providerId="ADAL" clId="{9C22E686-B05E-42F4-8511-9DC9CDC1E895}" dt="2022-04-02T00:32:26.555" v="1281"/>
          <ac:cxnSpMkLst>
            <pc:docMk/>
            <pc:sldMk cId="973686352" sldId="272"/>
            <ac:cxnSpMk id="221" creationId="{AA47CEFC-3D34-4023-9256-3FE5BF2024A9}"/>
          </ac:cxnSpMkLst>
        </pc:cxnChg>
      </pc:sldChg>
      <pc:sldChg chg="del">
        <pc:chgData name="Joao Vieira" userId="ee994a60-c2fb-4a57-91cc-8923d9e0c3fb" providerId="ADAL" clId="{9C22E686-B05E-42F4-8511-9DC9CDC1E895}" dt="2022-04-01T22:36:05.724" v="404" actId="47"/>
        <pc:sldMkLst>
          <pc:docMk/>
          <pc:sldMk cId="1769960486" sldId="273"/>
        </pc:sldMkLst>
      </pc:sldChg>
      <pc:sldChg chg="addSp delSp modSp mod">
        <pc:chgData name="Joao Vieira" userId="ee994a60-c2fb-4a57-91cc-8923d9e0c3fb" providerId="ADAL" clId="{9C22E686-B05E-42F4-8511-9DC9CDC1E895}" dt="2022-04-02T01:20:13.289" v="1699"/>
        <pc:sldMkLst>
          <pc:docMk/>
          <pc:sldMk cId="112909322" sldId="274"/>
        </pc:sldMkLst>
        <pc:spChg chg="del mod">
          <ac:chgData name="Joao Vieira" userId="ee994a60-c2fb-4a57-91cc-8923d9e0c3fb" providerId="ADAL" clId="{9C22E686-B05E-42F4-8511-9DC9CDC1E895}" dt="2022-04-02T00:27:32.462" v="1200" actId="478"/>
          <ac:spMkLst>
            <pc:docMk/>
            <pc:sldMk cId="112909322" sldId="274"/>
            <ac:spMk id="5" creationId="{CEC9CB33-08D6-8D88-D8AB-C2BA93855BBB}"/>
          </ac:spMkLst>
        </pc:spChg>
        <pc:spChg chg="mod">
          <ac:chgData name="Joao Vieira" userId="ee994a60-c2fb-4a57-91cc-8923d9e0c3fb" providerId="ADAL" clId="{9C22E686-B05E-42F4-8511-9DC9CDC1E895}" dt="2022-04-02T00:19:06.108" v="1138" actId="164"/>
          <ac:spMkLst>
            <pc:docMk/>
            <pc:sldMk cId="112909322" sldId="274"/>
            <ac:spMk id="6" creationId="{DBFF1405-96B5-4428-9F38-BFD01F210AC3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4" creationId="{667F00A7-108C-4727-ACB8-677599B77AC6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5" creationId="{C8C3E59E-3AF8-4AF4-8E18-DCFC9CC34304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6" creationId="{EFADD2C0-A8EF-45EA-BD36-784494DA5C50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7" creationId="{051A4FFC-134C-434F-B767-84A8C734493E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8" creationId="{06DEF612-95CB-4398-8295-3271C245CF3D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9" creationId="{84954334-5A44-4144-91F8-D6FF706F08C1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56" creationId="{2E66F5DB-1763-49AF-8549-CA4B8A466668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61" creationId="{AF6E0580-DC57-40E7-BE1D-5020EC2B2B6F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67" creationId="{E4240D8B-8B6A-460D-9DD0-7659BF2BC49B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69" creationId="{A8252DBE-1BBA-4453-84A3-36A16C7FC16A}"/>
          </ac:spMkLst>
        </pc:spChg>
        <pc:spChg chg="mod">
          <ac:chgData name="Joao Vieira" userId="ee994a60-c2fb-4a57-91cc-8923d9e0c3fb" providerId="ADAL" clId="{9C22E686-B05E-42F4-8511-9DC9CDC1E895}" dt="2022-04-02T00:19:06.108" v="1138" actId="164"/>
          <ac:spMkLst>
            <pc:docMk/>
            <pc:sldMk cId="112909322" sldId="274"/>
            <ac:spMk id="70" creationId="{0A18F944-602D-4F2A-B241-CAA8637C7649}"/>
          </ac:spMkLst>
        </pc:spChg>
        <pc:spChg chg="mod">
          <ac:chgData name="Joao Vieira" userId="ee994a60-c2fb-4a57-91cc-8923d9e0c3fb" providerId="ADAL" clId="{9C22E686-B05E-42F4-8511-9DC9CDC1E895}" dt="2022-04-02T00:19:06.108" v="1138" actId="164"/>
          <ac:spMkLst>
            <pc:docMk/>
            <pc:sldMk cId="112909322" sldId="274"/>
            <ac:spMk id="72" creationId="{2A7110BB-5EC1-452F-B16C-6AC12D741B7F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74" creationId="{08291F9A-217E-4250-8655-9F1F9D09FDF4}"/>
          </ac:spMkLst>
        </pc:spChg>
        <pc:spChg chg="mod">
          <ac:chgData name="Joao Vieira" userId="ee994a60-c2fb-4a57-91cc-8923d9e0c3fb" providerId="ADAL" clId="{9C22E686-B05E-42F4-8511-9DC9CDC1E895}" dt="2022-04-02T00:19:06.108" v="1138" actId="164"/>
          <ac:spMkLst>
            <pc:docMk/>
            <pc:sldMk cId="112909322" sldId="274"/>
            <ac:spMk id="75" creationId="{C40FEF6F-E01F-488A-9828-9C18D204EC7D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79" creationId="{696FCD82-C4E5-4FA2-8943-A317E60980DB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80" creationId="{F718ED6B-1835-4601-8929-CB8CE115925E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82" creationId="{820FC570-55FF-41EB-A322-02E6CC5094E9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84" creationId="{2EE050AD-611C-4C63-823C-54F3E490E2A4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86" creationId="{003910D4-8E8C-4375-81E7-0B1AD8E0C328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87" creationId="{64439B01-A70D-47BE-A085-E5E05E979C5E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88" creationId="{39886439-E320-4DB8-9EF5-970271E677E6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90" creationId="{4DD9F069-C058-4DBD-B9A6-CD6CC9F76F93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91" creationId="{0F1285D7-D076-44AA-AD1D-DEAB0FBDAA30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93" creationId="{BF15D1E8-F788-42D6-8C4C-9F6CED4D524E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95" creationId="{80BF5E76-9612-4584-A650-1334F7A1E5B8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97" creationId="{65FD8022-B30A-4439-9B58-A4D1BED5A888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99" creationId="{FBBAC2AE-E6B1-4806-8CA3-49DD504C7FC9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0" creationId="{8E2C7937-C2C9-4029-A817-EF39611E370A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1" creationId="{517F9821-277F-4124-B48B-7C3800EF1D04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2" creationId="{41B8AB10-A02C-4D0E-BD2D-D04C481BF041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3" creationId="{F5BC6C4D-F0E6-4315-BD1F-3AEAC8B1B6F7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4" creationId="{AC817616-D9B9-429C-94B8-27AEFAA0E16F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5" creationId="{B8DA94B8-E30E-466A-8A5B-5961041937AB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6" creationId="{2F0E46AE-0976-410D-B03C-2B48855C7B33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7" creationId="{A9A354A2-0DBB-4863-BFA6-296C3C89454A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8" creationId="{5CCED88E-C915-4924-8C80-BD938642D02A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09" creationId="{4ECC99DE-71AD-4BFE-AAE9-38BCEC25578C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0" creationId="{D99E242D-BF75-4966-966E-37F714125C13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1" creationId="{D914AF39-AF68-445F-B2DB-6E410F9F2B46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2" creationId="{D50C165B-293D-4DC9-B5D2-6879BF2D7DEC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3" creationId="{1A318539-6627-4F7A-A287-8BF7A31FCAB7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4" creationId="{067D05E8-C380-40B6-A2FC-14384C48A3ED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5" creationId="{44F4B563-6EA2-44D9-8777-89F51F01E20C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6" creationId="{30FED683-1F7D-4008-9AD0-922EF5BAC40A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7" creationId="{6075AA47-D710-4EAD-B3AE-E1469D8A7CFC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8" creationId="{099D8D6D-0D0E-4AAB-849E-7223AC6599DE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19" creationId="{DC173B2E-C1AE-4727-A69D-E0D97B2D678C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20" creationId="{13C64F22-682E-4B07-A16C-C96E469AA882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21" creationId="{A4172560-835C-4987-8EC7-1FBD5F2ABAE0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23" creationId="{2C7D1C58-187A-47EF-A25F-1053C044E64C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24" creationId="{1C4E1FF9-4E03-4B40-8F8A-B072F1738362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25" creationId="{EE5F5111-3D96-4EB8-8C1D-966A8A0D08D0}"/>
          </ac:spMkLst>
        </pc:spChg>
        <pc:spChg chg="add del mod">
          <ac:chgData name="Joao Vieira" userId="ee994a60-c2fb-4a57-91cc-8923d9e0c3fb" providerId="ADAL" clId="{9C22E686-B05E-42F4-8511-9DC9CDC1E895}" dt="2022-04-02T00:19:14.853" v="1151" actId="164"/>
          <ac:spMkLst>
            <pc:docMk/>
            <pc:sldMk cId="112909322" sldId="274"/>
            <ac:spMk id="126" creationId="{FB8A52AD-2391-492E-B998-A2A5B10F6406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28" creationId="{6D4FF959-22B0-450C-9D80-42E5A01600FD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32" creationId="{21793E27-1AC1-400A-AAE1-E441E61CEA40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34" creationId="{81E8B265-7185-4122-BF87-A680A308F91A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35" creationId="{52A4C1C2-F0C6-485F-BE6A-C07CB3EF97EB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36" creationId="{7A7D105E-1421-4BEB-A290-7B52B8ECA6A2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38" creationId="{9B8EB6A6-497C-4EF4-B627-5A174B079AEA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39" creationId="{15ED0216-84C2-4A89-85FC-B362115C9909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0" creationId="{3978A1B2-C1D4-4F27-8D48-6B6EB56CC109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1" creationId="{5CD5ACC9-7E9B-4919-983B-E40A09593EE8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2" creationId="{4088A378-58A5-4504-97E4-076FD741CC08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3" creationId="{03D027B2-B4CB-4711-BA17-3FDF0C02D5BB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4" creationId="{8951AD4F-229B-4154-BDF4-2BF99E4DAB03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5" creationId="{25A98C2A-9E30-4BD8-A455-5C128408068C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6" creationId="{DCBAC363-5BAF-4680-8405-375CFAB64F9A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7" creationId="{1EEA5B2A-D4B0-4CBE-ACC8-E2AE6BFC7FA4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8" creationId="{347F7EE6-C06D-404C-ACFD-800F7F904578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49" creationId="{819BD54A-47BC-4458-AAAE-98F934C52191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0" creationId="{AC804E09-6E8B-456C-8596-5F35DBD5C6F5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1" creationId="{668BFA73-575A-42E2-B7DE-B3BB92642635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2" creationId="{889F854F-4C23-4133-8453-BA7049141D13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3" creationId="{00103752-06EE-4512-B850-41443B795F5F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4" creationId="{FB357F88-745E-4A15-9D59-519EAED8A0BC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5" creationId="{A1EFF58E-44C2-4305-963F-ACA2D584F032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6" creationId="{E0E53FA6-3663-45E5-BBF8-880B8D605EA9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7" creationId="{DE37CECD-4227-49F7-AA81-81BB8545F852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8" creationId="{030221F5-7CF0-4C0D-8D7D-3CF31C3EF79B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59" creationId="{47D995B3-9909-4764-B3F7-461E76EEB3A7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60" creationId="{48F38101-9BAD-4F77-A011-42674D0B89B4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61" creationId="{1CE391D1-617D-42AA-B106-EC877F2F205C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62" creationId="{AB85005A-3A00-45A6-9A61-9316556B5A8F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63" creationId="{5E4671E7-1E6E-494A-BCEA-E3A5305D08C7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64" creationId="{2BD130FB-DB83-4566-80C9-206B2E908956}"/>
          </ac:spMkLst>
        </pc:spChg>
        <pc:spChg chg="add del mod topLvl">
          <ac:chgData name="Joao Vieira" userId="ee994a60-c2fb-4a57-91cc-8923d9e0c3fb" providerId="ADAL" clId="{9C22E686-B05E-42F4-8511-9DC9CDC1E895}" dt="2022-04-02T00:29:22.676" v="1223" actId="478"/>
          <ac:spMkLst>
            <pc:docMk/>
            <pc:sldMk cId="112909322" sldId="274"/>
            <ac:spMk id="167" creationId="{1B284053-9D67-412E-8029-E3EF6BB3BDB8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68" creationId="{49999891-1DE2-4CC2-90B5-F3DC1264E3D3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70" creationId="{36D3E749-A321-45DF-8C57-2023A5B3DABB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71" creationId="{BDEC5A31-6D90-4DD9-9352-82EE6F9887AF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72" creationId="{B5A47942-C0D9-480F-8C93-4EACC888CC7B}"/>
          </ac:spMkLst>
        </pc:spChg>
        <pc:spChg chg="mod topLvl">
          <ac:chgData name="Joao Vieira" userId="ee994a60-c2fb-4a57-91cc-8923d9e0c3fb" providerId="ADAL" clId="{9C22E686-B05E-42F4-8511-9DC9CDC1E895}" dt="2022-04-02T01:20:10.163" v="1698" actId="20577"/>
          <ac:spMkLst>
            <pc:docMk/>
            <pc:sldMk cId="112909322" sldId="274"/>
            <ac:spMk id="174" creationId="{DDFD24B9-372E-43DA-B116-A7D5AB724023}"/>
          </ac:spMkLst>
        </pc:spChg>
        <pc:spChg chg="mod topLvl">
          <ac:chgData name="Joao Vieira" userId="ee994a60-c2fb-4a57-91cc-8923d9e0c3fb" providerId="ADAL" clId="{9C22E686-B05E-42F4-8511-9DC9CDC1E895}" dt="2022-04-02T01:20:02.493" v="1695" actId="255"/>
          <ac:spMkLst>
            <pc:docMk/>
            <pc:sldMk cId="112909322" sldId="274"/>
            <ac:spMk id="176" creationId="{FA6FEFFE-580B-48D9-AEC8-22412200D4F1}"/>
          </ac:spMkLst>
        </pc:spChg>
        <pc:spChg chg="mod topLvl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77" creationId="{2F32518B-6220-424E-8210-2CC2CD53E019}"/>
          </ac:spMkLst>
        </pc:spChg>
        <pc:spChg chg="mod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78" creationId="{770C68DB-10AC-40D2-BEF4-FF80AC59B6DD}"/>
          </ac:spMkLst>
        </pc:spChg>
        <pc:spChg chg="mod">
          <ac:chgData name="Joao Vieira" userId="ee994a60-c2fb-4a57-91cc-8923d9e0c3fb" providerId="ADAL" clId="{9C22E686-B05E-42F4-8511-9DC9CDC1E895}" dt="2022-04-02T00:28:57.926" v="1212" actId="165"/>
          <ac:spMkLst>
            <pc:docMk/>
            <pc:sldMk cId="112909322" sldId="274"/>
            <ac:spMk id="181" creationId="{F995C58C-4C0F-4D46-BB89-DDF5B3AA562D}"/>
          </ac:spMkLst>
        </pc:spChg>
        <pc:spChg chg="mod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87" creationId="{8007CF2E-0896-4314-86A9-8D93E00302A2}"/>
          </ac:spMkLst>
        </pc:spChg>
        <pc:spChg chg="mod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89" creationId="{3FC7B156-533D-45D7-8C79-4E3349788B04}"/>
          </ac:spMkLst>
        </pc:spChg>
        <pc:spChg chg="add mod">
          <ac:chgData name="Joao Vieira" userId="ee994a60-c2fb-4a57-91cc-8923d9e0c3fb" providerId="ADAL" clId="{9C22E686-B05E-42F4-8511-9DC9CDC1E895}" dt="2022-04-02T00:38:38.348" v="1523" actId="115"/>
          <ac:spMkLst>
            <pc:docMk/>
            <pc:sldMk cId="112909322" sldId="274"/>
            <ac:spMk id="190" creationId="{B7424C62-B25B-49A7-ACED-728AE2374AA2}"/>
          </ac:spMkLst>
        </pc:spChg>
        <pc:spChg chg="add del mod">
          <ac:chgData name="Joao Vieira" userId="ee994a60-c2fb-4a57-91cc-8923d9e0c3fb" providerId="ADAL" clId="{9C22E686-B05E-42F4-8511-9DC9CDC1E895}" dt="2022-04-02T00:27:04.990" v="1167"/>
          <ac:spMkLst>
            <pc:docMk/>
            <pc:sldMk cId="112909322" sldId="274"/>
            <ac:spMk id="191" creationId="{6B228393-86A8-49E0-A0BB-524AE2D84B90}"/>
          </ac:spMkLst>
        </pc:spChg>
        <pc:spChg chg="mod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93" creationId="{8772F8FF-E3B4-4B32-A8F1-D053CD4F5E24}"/>
          </ac:spMkLst>
        </pc:spChg>
        <pc:spChg chg="mod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96" creationId="{FBFE798F-7D36-4E11-9398-2F46ADA1A44D}"/>
          </ac:spMkLst>
        </pc:spChg>
        <pc:spChg chg="mod">
          <ac:chgData name="Joao Vieira" userId="ee994a60-c2fb-4a57-91cc-8923d9e0c3fb" providerId="ADAL" clId="{9C22E686-B05E-42F4-8511-9DC9CDC1E895}" dt="2022-04-02T01:19:54.047" v="1693" actId="165"/>
          <ac:spMkLst>
            <pc:docMk/>
            <pc:sldMk cId="112909322" sldId="274"/>
            <ac:spMk id="197" creationId="{EFB48C9D-35C4-4972-96B3-824E3C7F30FE}"/>
          </ac:spMkLst>
        </pc:spChg>
        <pc:grpChg chg="add del mod">
          <ac:chgData name="Joao Vieira" userId="ee994a60-c2fb-4a57-91cc-8923d9e0c3fb" providerId="ADAL" clId="{9C22E686-B05E-42F4-8511-9DC9CDC1E895}" dt="2022-04-02T00:19:14.853" v="1151" actId="164"/>
          <ac:grpSpMkLst>
            <pc:docMk/>
            <pc:sldMk cId="112909322" sldId="274"/>
            <ac:grpSpMk id="3" creationId="{9C14D4F0-6D53-40B7-A6CA-6C103F854C2F}"/>
          </ac:grpSpMkLst>
        </pc:grpChg>
        <pc:grpChg chg="add del mod">
          <ac:chgData name="Joao Vieira" userId="ee994a60-c2fb-4a57-91cc-8923d9e0c3fb" providerId="ADAL" clId="{9C22E686-B05E-42F4-8511-9DC9CDC1E895}" dt="2022-04-02T00:19:16.667" v="1160" actId="478"/>
          <ac:grpSpMkLst>
            <pc:docMk/>
            <pc:sldMk cId="112909322" sldId="274"/>
            <ac:grpSpMk id="4" creationId="{20BB5824-EE4C-4F31-BE99-D1D242E1D910}"/>
          </ac:grpSpMkLst>
        </pc:grpChg>
        <pc:grpChg chg="add del mod">
          <ac:chgData name="Joao Vieira" userId="ee994a60-c2fb-4a57-91cc-8923d9e0c3fb" providerId="ADAL" clId="{9C22E686-B05E-42F4-8511-9DC9CDC1E895}" dt="2022-04-02T00:19:14.853" v="1151" actId="164"/>
          <ac:grpSpMkLst>
            <pc:docMk/>
            <pc:sldMk cId="112909322" sldId="274"/>
            <ac:grpSpMk id="7" creationId="{FDD1FAB2-02A4-46E6-9323-0753D07616F4}"/>
          </ac:grpSpMkLst>
        </pc:grpChg>
        <pc:grpChg chg="add del mod">
          <ac:chgData name="Joao Vieira" userId="ee994a60-c2fb-4a57-91cc-8923d9e0c3fb" providerId="ADAL" clId="{9C22E686-B05E-42F4-8511-9DC9CDC1E895}" dt="2022-04-02T01:19:54.047" v="1693" actId="165"/>
          <ac:grpSpMkLst>
            <pc:docMk/>
            <pc:sldMk cId="112909322" sldId="274"/>
            <ac:grpSpMk id="8" creationId="{35D43AD3-CEAB-4858-8B35-0BB48B9CB369}"/>
          </ac:grpSpMkLst>
        </pc:grpChg>
        <pc:grpChg chg="mod">
          <ac:chgData name="Joao Vieira" userId="ee994a60-c2fb-4a57-91cc-8923d9e0c3fb" providerId="ADAL" clId="{9C22E686-B05E-42F4-8511-9DC9CDC1E895}" dt="2022-04-02T00:19:06.108" v="1138" actId="164"/>
          <ac:grpSpMkLst>
            <pc:docMk/>
            <pc:sldMk cId="112909322" sldId="274"/>
            <ac:grpSpMk id="71" creationId="{B7443C51-6040-4181-8293-C02C20765378}"/>
          </ac:grpSpMkLst>
        </pc:grpChg>
        <pc:grpChg chg="mod">
          <ac:chgData name="Joao Vieira" userId="ee994a60-c2fb-4a57-91cc-8923d9e0c3fb" providerId="ADAL" clId="{9C22E686-B05E-42F4-8511-9DC9CDC1E895}" dt="2022-04-02T00:19:06.108" v="1138" actId="164"/>
          <ac:grpSpMkLst>
            <pc:docMk/>
            <pc:sldMk cId="112909322" sldId="274"/>
            <ac:grpSpMk id="73" creationId="{75DE0BBC-A1CA-4120-A648-EC0288587791}"/>
          </ac:grpSpMkLst>
        </pc:grpChg>
        <pc:grpChg chg="add del mod">
          <ac:chgData name="Joao Vieira" userId="ee994a60-c2fb-4a57-91cc-8923d9e0c3fb" providerId="ADAL" clId="{9C22E686-B05E-42F4-8511-9DC9CDC1E895}" dt="2022-04-02T00:19:14.853" v="1151" actId="164"/>
          <ac:grpSpMkLst>
            <pc:docMk/>
            <pc:sldMk cId="112909322" sldId="274"/>
            <ac:grpSpMk id="77" creationId="{583A4B5E-6315-49EF-98A9-266B9AE0B823}"/>
          </ac:grpSpMkLst>
        </pc:grpChg>
        <pc:grpChg chg="add del mod">
          <ac:chgData name="Joao Vieira" userId="ee994a60-c2fb-4a57-91cc-8923d9e0c3fb" providerId="ADAL" clId="{9C22E686-B05E-42F4-8511-9DC9CDC1E895}" dt="2022-04-02T00:28:57.926" v="1212" actId="165"/>
          <ac:grpSpMkLst>
            <pc:docMk/>
            <pc:sldMk cId="112909322" sldId="274"/>
            <ac:grpSpMk id="83" creationId="{ECFE46D4-5704-4CEC-B3D6-45F980909BAA}"/>
          </ac:grpSpMkLst>
        </pc:grpChg>
        <pc:grpChg chg="mod topLvl">
          <ac:chgData name="Joao Vieira" userId="ee994a60-c2fb-4a57-91cc-8923d9e0c3fb" providerId="ADAL" clId="{9C22E686-B05E-42F4-8511-9DC9CDC1E895}" dt="2022-04-02T01:19:54.047" v="1693" actId="165"/>
          <ac:grpSpMkLst>
            <pc:docMk/>
            <pc:sldMk cId="112909322" sldId="274"/>
            <ac:grpSpMk id="130" creationId="{BD904885-7D4A-40E9-8BEC-624A90810846}"/>
          </ac:grpSpMkLst>
        </pc:grpChg>
        <pc:grpChg chg="add del mod topLvl">
          <ac:chgData name="Joao Vieira" userId="ee994a60-c2fb-4a57-91cc-8923d9e0c3fb" providerId="ADAL" clId="{9C22E686-B05E-42F4-8511-9DC9CDC1E895}" dt="2022-04-02T00:29:24.832" v="1224" actId="478"/>
          <ac:grpSpMkLst>
            <pc:docMk/>
            <pc:sldMk cId="112909322" sldId="274"/>
            <ac:grpSpMk id="169" creationId="{277D3250-515D-4F43-AE9C-AA4F5121677D}"/>
          </ac:grpSpMkLst>
        </pc:grpChg>
        <pc:grpChg chg="mod topLvl">
          <ac:chgData name="Joao Vieira" userId="ee994a60-c2fb-4a57-91cc-8923d9e0c3fb" providerId="ADAL" clId="{9C22E686-B05E-42F4-8511-9DC9CDC1E895}" dt="2022-04-02T01:19:54.047" v="1693" actId="165"/>
          <ac:grpSpMkLst>
            <pc:docMk/>
            <pc:sldMk cId="112909322" sldId="274"/>
            <ac:grpSpMk id="175" creationId="{002F8FE3-1204-4CAF-9BA5-8C92F517A676}"/>
          </ac:grpSpMkLst>
        </pc:grpChg>
        <pc:grpChg chg="mod">
          <ac:chgData name="Joao Vieira" userId="ee994a60-c2fb-4a57-91cc-8923d9e0c3fb" providerId="ADAL" clId="{9C22E686-B05E-42F4-8511-9DC9CDC1E895}" dt="2022-04-02T01:19:54.047" v="1693" actId="165"/>
          <ac:grpSpMkLst>
            <pc:docMk/>
            <pc:sldMk cId="112909322" sldId="274"/>
            <ac:grpSpMk id="184" creationId="{9D4CD1FC-BAB4-4B42-BCBE-4D8981270CD8}"/>
          </ac:grpSpMkLst>
        </pc:grpChg>
        <pc:grpChg chg="mod">
          <ac:chgData name="Joao Vieira" userId="ee994a60-c2fb-4a57-91cc-8923d9e0c3fb" providerId="ADAL" clId="{9C22E686-B05E-42F4-8511-9DC9CDC1E895}" dt="2022-04-02T01:19:54.047" v="1693" actId="165"/>
          <ac:grpSpMkLst>
            <pc:docMk/>
            <pc:sldMk cId="112909322" sldId="274"/>
            <ac:grpSpMk id="185" creationId="{08AF718D-1212-4217-B087-AA137D71AD44}"/>
          </ac:grpSpMkLst>
        </pc:grpChg>
        <pc:grpChg chg="add mod topLvl">
          <ac:chgData name="Joao Vieira" userId="ee994a60-c2fb-4a57-91cc-8923d9e0c3fb" providerId="ADAL" clId="{9C22E686-B05E-42F4-8511-9DC9CDC1E895}" dt="2022-04-02T01:19:54.047" v="1693" actId="165"/>
          <ac:grpSpMkLst>
            <pc:docMk/>
            <pc:sldMk cId="112909322" sldId="274"/>
            <ac:grpSpMk id="192" creationId="{927FC46E-8775-4D67-BE7C-9B0E57B7B3E5}"/>
          </ac:grpSpMkLst>
        </pc:grpChg>
        <pc:grpChg chg="add mod topLvl">
          <ac:chgData name="Joao Vieira" userId="ee994a60-c2fb-4a57-91cc-8923d9e0c3fb" providerId="ADAL" clId="{9C22E686-B05E-42F4-8511-9DC9CDC1E895}" dt="2022-04-02T01:19:54.047" v="1693" actId="165"/>
          <ac:grpSpMkLst>
            <pc:docMk/>
            <pc:sldMk cId="112909322" sldId="274"/>
            <ac:grpSpMk id="195" creationId="{7C1C8BFF-D543-4833-9C8A-45F9A15F1034}"/>
          </ac:grpSpMkLst>
        </pc:grp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2" creationId="{8ACEA7BA-65F9-8B9C-566D-723AD8B5932B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13" creationId="{F64AF735-EE7A-46DD-A39B-747EA19532CC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25" creationId="{3C9534E3-8C96-4961-9E6A-75C8207D5B9B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35" creationId="{CDBDEA55-3700-40E5-BE7A-3FE6965A525B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51" creationId="{40F5051E-C3EB-428B-8EFA-A7B1D1054ABF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55" creationId="{8CF1E9ED-08C4-45CA-A026-A2408D79D8D9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58" creationId="{27280E89-2327-44FB-ABD9-8D9FFB417918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60" creationId="{24D08539-6A91-4B0C-A50E-1675083D2FD1}"/>
          </ac:picMkLst>
        </pc:picChg>
        <pc:picChg chg="mod">
          <ac:chgData name="Joao Vieira" userId="ee994a60-c2fb-4a57-91cc-8923d9e0c3fb" providerId="ADAL" clId="{9C22E686-B05E-42F4-8511-9DC9CDC1E895}" dt="2022-04-02T00:19:06.108" v="1138" actId="164"/>
          <ac:picMkLst>
            <pc:docMk/>
            <pc:sldMk cId="112909322" sldId="274"/>
            <ac:picMk id="62" creationId="{41F84CB0-0087-411E-AF25-765626472B9A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64" creationId="{63FBEF69-4756-4749-B2F9-62835F73D067}"/>
          </ac:picMkLst>
        </pc:picChg>
        <pc:picChg chg="mod">
          <ac:chgData name="Joao Vieira" userId="ee994a60-c2fb-4a57-91cc-8923d9e0c3fb" providerId="ADAL" clId="{9C22E686-B05E-42F4-8511-9DC9CDC1E895}" dt="2022-04-02T00:19:06.108" v="1138" actId="164"/>
          <ac:picMkLst>
            <pc:docMk/>
            <pc:sldMk cId="112909322" sldId="274"/>
            <ac:picMk id="66" creationId="{575AADDA-444C-4C96-A7A0-389145D4C4EC}"/>
          </ac:picMkLst>
        </pc:picChg>
        <pc:picChg chg="mod">
          <ac:chgData name="Joao Vieira" userId="ee994a60-c2fb-4a57-91cc-8923d9e0c3fb" providerId="ADAL" clId="{9C22E686-B05E-42F4-8511-9DC9CDC1E895}" dt="2022-04-02T00:19:06.108" v="1138" actId="164"/>
          <ac:picMkLst>
            <pc:docMk/>
            <pc:sldMk cId="112909322" sldId="274"/>
            <ac:picMk id="68" creationId="{853EDFD5-D824-4780-A2E1-F0F1AE5EFCAF}"/>
          </ac:picMkLst>
        </pc:picChg>
        <pc:picChg chg="mod">
          <ac:chgData name="Joao Vieira" userId="ee994a60-c2fb-4a57-91cc-8923d9e0c3fb" providerId="ADAL" clId="{9C22E686-B05E-42F4-8511-9DC9CDC1E895}" dt="2022-04-02T00:19:06.108" v="1138" actId="164"/>
          <ac:picMkLst>
            <pc:docMk/>
            <pc:sldMk cId="112909322" sldId="274"/>
            <ac:picMk id="76" creationId="{682AC6DB-5770-4774-84D1-45A520DC3ACE}"/>
          </ac:picMkLst>
        </pc:picChg>
        <pc:picChg chg="add mod">
          <ac:chgData name="Joao Vieira" userId="ee994a60-c2fb-4a57-91cc-8923d9e0c3fb" providerId="ADAL" clId="{9C22E686-B05E-42F4-8511-9DC9CDC1E895}" dt="2022-04-02T01:20:13.289" v="1699"/>
          <ac:picMkLst>
            <pc:docMk/>
            <pc:sldMk cId="112909322" sldId="274"/>
            <ac:picMk id="78" creationId="{63712530-BD63-4651-85DE-DE17B85E6FB8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81" creationId="{6E2884BD-0824-4091-B8D6-3E268806C9BE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85" creationId="{9B42C691-EB4A-478F-8498-E57D5C59916A}"/>
          </ac:picMkLst>
        </pc:picChg>
        <pc:picChg chg="mod">
          <ac:chgData name="Joao Vieira" userId="ee994a60-c2fb-4a57-91cc-8923d9e0c3fb" providerId="ADAL" clId="{9C22E686-B05E-42F4-8511-9DC9CDC1E895}" dt="2022-04-02T00:19:06.108" v="1138" actId="164"/>
          <ac:picMkLst>
            <pc:docMk/>
            <pc:sldMk cId="112909322" sldId="274"/>
            <ac:picMk id="89" creationId="{9FE889AB-47DF-44B6-910C-9642E84C5964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92" creationId="{1AB04734-A21B-47C7-89C6-EB6E7FA95000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94" creationId="{B2641E45-66DB-4971-A5DC-E855BF5847ED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96" creationId="{A4910726-DA8E-4AFD-9400-3CE13405E5B2}"/>
          </ac:picMkLst>
        </pc:picChg>
        <pc:picChg chg="mod">
          <ac:chgData name="Joao Vieira" userId="ee994a60-c2fb-4a57-91cc-8923d9e0c3fb" providerId="ADAL" clId="{9C22E686-B05E-42F4-8511-9DC9CDC1E895}" dt="2022-04-02T00:19:06.108" v="1138" actId="164"/>
          <ac:picMkLst>
            <pc:docMk/>
            <pc:sldMk cId="112909322" sldId="274"/>
            <ac:picMk id="98" creationId="{553F521A-0762-4595-A352-53FB34278E5F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22" creationId="{43A7E187-DF3F-40F4-ADCD-23618A221829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27" creationId="{4EF55D4F-F1CB-41B1-AF8D-BE8B4BCA3083}"/>
          </ac:picMkLst>
        </pc:picChg>
        <pc:picChg chg="add del mod">
          <ac:chgData name="Joao Vieira" userId="ee994a60-c2fb-4a57-91cc-8923d9e0c3fb" providerId="ADAL" clId="{9C22E686-B05E-42F4-8511-9DC9CDC1E895}" dt="2022-04-02T00:19:14.853" v="1151" actId="164"/>
          <ac:picMkLst>
            <pc:docMk/>
            <pc:sldMk cId="112909322" sldId="274"/>
            <ac:picMk id="129" creationId="{1EFBC879-BBB0-45D7-9356-7D31B452842C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33" creationId="{3BB699EE-0CF5-436C-8C19-54B1C39102BF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37" creationId="{9D0C7D06-8C9D-4310-B7CA-9B72B99EA07B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65" creationId="{C3944E8B-5E8E-45BC-BC14-A5E67CB3450F}"/>
          </ac:picMkLst>
        </pc:picChg>
        <pc:picChg chg="mod topLvl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66" creationId="{A7D80657-94AE-46F3-A785-B632F2932E36}"/>
          </ac:picMkLst>
        </pc:picChg>
        <pc:picChg chg="del mod topLvl">
          <ac:chgData name="Joao Vieira" userId="ee994a60-c2fb-4a57-91cc-8923d9e0c3fb" providerId="ADAL" clId="{9C22E686-B05E-42F4-8511-9DC9CDC1E895}" dt="2022-04-02T00:29:01.814" v="1213" actId="21"/>
          <ac:picMkLst>
            <pc:docMk/>
            <pc:sldMk cId="112909322" sldId="274"/>
            <ac:picMk id="173" creationId="{84E2DE06-5095-4888-A07D-F2B25423CF0C}"/>
          </ac:picMkLst>
        </pc:picChg>
        <pc:picChg chg="mod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79" creationId="{9F5844B3-F71F-48B3-A7B4-1F63EE204A21}"/>
          </ac:picMkLst>
        </pc:picChg>
        <pc:picChg chg="mod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80" creationId="{21AB1B62-D12A-40A7-A661-1BE52CDCA260}"/>
          </ac:picMkLst>
        </pc:picChg>
        <pc:picChg chg="mod">
          <ac:chgData name="Joao Vieira" userId="ee994a60-c2fb-4a57-91cc-8923d9e0c3fb" providerId="ADAL" clId="{9C22E686-B05E-42F4-8511-9DC9CDC1E895}" dt="2022-04-02T00:28:57.926" v="1212" actId="165"/>
          <ac:picMkLst>
            <pc:docMk/>
            <pc:sldMk cId="112909322" sldId="274"/>
            <ac:picMk id="182" creationId="{6B670383-0A22-4747-9D04-20C6C38DDD6E}"/>
          </ac:picMkLst>
        </pc:picChg>
        <pc:picChg chg="mod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83" creationId="{435CEADD-F928-4394-B14F-4B1A27ECA1A6}"/>
          </ac:picMkLst>
        </pc:picChg>
        <pc:picChg chg="mod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86" creationId="{0A258AEC-3048-44AB-A66F-F89F6E34669E}"/>
          </ac:picMkLst>
        </pc:picChg>
        <pc:picChg chg="mod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88" creationId="{11700787-08F1-4594-8804-63681A80C101}"/>
          </ac:picMkLst>
        </pc:picChg>
        <pc:picChg chg="mod">
          <ac:chgData name="Joao Vieira" userId="ee994a60-c2fb-4a57-91cc-8923d9e0c3fb" providerId="ADAL" clId="{9C22E686-B05E-42F4-8511-9DC9CDC1E895}" dt="2022-04-02T01:19:54.047" v="1693" actId="165"/>
          <ac:picMkLst>
            <pc:docMk/>
            <pc:sldMk cId="112909322" sldId="274"/>
            <ac:picMk id="194" creationId="{7AA93A64-097D-4A2D-B0B2-5B5421E09430}"/>
          </ac:picMkLst>
        </pc:picChg>
        <pc:picChg chg="add del mod topLvl">
          <ac:chgData name="Joao Vieira" userId="ee994a60-c2fb-4a57-91cc-8923d9e0c3fb" providerId="ADAL" clId="{9C22E686-B05E-42F4-8511-9DC9CDC1E895}" dt="2022-04-02T01:19:57.839" v="1694" actId="478"/>
          <ac:picMkLst>
            <pc:docMk/>
            <pc:sldMk cId="112909322" sldId="274"/>
            <ac:picMk id="198" creationId="{59EB6465-7936-4038-83B9-EDD0173C8C64}"/>
          </ac:picMkLst>
        </pc:picChg>
        <pc:cxnChg chg="add del mod">
          <ac:chgData name="Joao Vieira" userId="ee994a60-c2fb-4a57-91cc-8923d9e0c3fb" providerId="ADAL" clId="{9C22E686-B05E-42F4-8511-9DC9CDC1E895}" dt="2022-04-02T00:19:14.853" v="1151" actId="164"/>
          <ac:cxnSpMkLst>
            <pc:docMk/>
            <pc:sldMk cId="112909322" sldId="274"/>
            <ac:cxnSpMk id="78" creationId="{9F25CFC4-25C6-4E0C-80B0-D0572BB3055E}"/>
          </ac:cxnSpMkLst>
        </pc:cxnChg>
        <pc:cxnChg chg="mod topLvl">
          <ac:chgData name="Joao Vieira" userId="ee994a60-c2fb-4a57-91cc-8923d9e0c3fb" providerId="ADAL" clId="{9C22E686-B05E-42F4-8511-9DC9CDC1E895}" dt="2022-04-02T01:19:54.047" v="1693" actId="165"/>
          <ac:cxnSpMkLst>
            <pc:docMk/>
            <pc:sldMk cId="112909322" sldId="274"/>
            <ac:cxnSpMk id="131" creationId="{72772813-5F66-42CF-B746-E8343472C649}"/>
          </ac:cxnSpMkLst>
        </pc:cxnChg>
      </pc:sldChg>
      <pc:sldChg chg="addSp delSp modSp mod">
        <pc:chgData name="Joao Vieira" userId="ee994a60-c2fb-4a57-91cc-8923d9e0c3fb" providerId="ADAL" clId="{9C22E686-B05E-42F4-8511-9DC9CDC1E895}" dt="2022-04-02T00:40:05.748" v="1544" actId="21"/>
        <pc:sldMkLst>
          <pc:docMk/>
          <pc:sldMk cId="2535663511" sldId="276"/>
        </pc:sldMkLst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3" creationId="{5702CD86-A03F-4BDC-8C18-8E9C4104E1B8}"/>
          </ac:spMkLst>
        </pc:spChg>
        <pc:spChg chg="add del mod">
          <ac:chgData name="Joao Vieira" userId="ee994a60-c2fb-4a57-91cc-8923d9e0c3fb" providerId="ADAL" clId="{9C22E686-B05E-42F4-8511-9DC9CDC1E895}" dt="2022-04-02T00:36:49.440" v="1497" actId="478"/>
          <ac:spMkLst>
            <pc:docMk/>
            <pc:sldMk cId="2535663511" sldId="276"/>
            <ac:spMk id="5" creationId="{D13472C0-47D8-704E-9648-8F0579C4C628}"/>
          </ac:spMkLst>
        </pc:spChg>
        <pc:spChg chg="del mod">
          <ac:chgData name="Joao Vieira" userId="ee994a60-c2fb-4a57-91cc-8923d9e0c3fb" providerId="ADAL" clId="{9C22E686-B05E-42F4-8511-9DC9CDC1E895}" dt="2022-04-01T22:41:09.557" v="458" actId="478"/>
          <ac:spMkLst>
            <pc:docMk/>
            <pc:sldMk cId="2535663511" sldId="276"/>
            <ac:spMk id="11" creationId="{A44306B1-97E5-E2B8-CDA5-8B7B51699261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15" creationId="{C8C3E59E-3AF8-4AF4-8E18-DCFC9CC34304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17" creationId="{051A4FFC-134C-434F-B767-84A8C734493E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20" creationId="{DD100A06-4E97-484C-ABD9-56A9EAD46373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21" creationId="{93C6D923-D0D6-4F03-9699-4A89D5033FF8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22" creationId="{162C2D78-6728-4A28-B73F-44EFB9996EC9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36" creationId="{7DC034FB-D184-4612-AF4E-B4A3DBE43472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38" creationId="{6584898D-30C8-4C3B-81FA-2AC3795CB500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39" creationId="{760F1A0A-4B76-4CB1-A8BF-D87C10994ED9}"/>
          </ac:spMkLst>
        </pc:spChg>
        <pc:spChg chg="del">
          <ac:chgData name="Joao Vieira" userId="ee994a60-c2fb-4a57-91cc-8923d9e0c3fb" providerId="ADAL" clId="{9C22E686-B05E-42F4-8511-9DC9CDC1E895}" dt="2022-04-01T22:41:08.445" v="456" actId="478"/>
          <ac:spMkLst>
            <pc:docMk/>
            <pc:sldMk cId="2535663511" sldId="276"/>
            <ac:spMk id="44" creationId="{C57FC2F7-C6B9-4CD4-A902-BBB45B52C8E0}"/>
          </ac:spMkLst>
        </pc:spChg>
        <pc:spChg chg="del">
          <ac:chgData name="Joao Vieira" userId="ee994a60-c2fb-4a57-91cc-8923d9e0c3fb" providerId="ADAL" clId="{9C22E686-B05E-42F4-8511-9DC9CDC1E895}" dt="2022-04-01T22:41:15.192" v="463" actId="478"/>
          <ac:spMkLst>
            <pc:docMk/>
            <pc:sldMk cId="2535663511" sldId="276"/>
            <ac:spMk id="45" creationId="{3C68C1D1-1D9D-433F-BF41-61F83543AE7D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47" creationId="{765138B9-6A71-4577-98AF-7DD9A6A6E019}"/>
          </ac:spMkLst>
        </pc:spChg>
        <pc:spChg chg="del">
          <ac:chgData name="Joao Vieira" userId="ee994a60-c2fb-4a57-91cc-8923d9e0c3fb" providerId="ADAL" clId="{9C22E686-B05E-42F4-8511-9DC9CDC1E895}" dt="2022-04-01T22:41:10.537" v="459" actId="478"/>
          <ac:spMkLst>
            <pc:docMk/>
            <pc:sldMk cId="2535663511" sldId="276"/>
            <ac:spMk id="48" creationId="{074CC401-9454-47D8-A423-555B5BD47975}"/>
          </ac:spMkLst>
        </pc:spChg>
        <pc:spChg chg="add 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49" creationId="{40D4F930-D9A7-43A9-AEBD-52306ABA6EE1}"/>
          </ac:spMkLst>
        </pc:spChg>
        <pc:spChg chg="mod">
          <ac:chgData name="Joao Vieira" userId="ee994a60-c2fb-4a57-91cc-8923d9e0c3fb" providerId="ADAL" clId="{9C22E686-B05E-42F4-8511-9DC9CDC1E895}" dt="2022-04-01T22:43:58.774" v="507"/>
          <ac:spMkLst>
            <pc:docMk/>
            <pc:sldMk cId="2535663511" sldId="276"/>
            <ac:spMk id="56" creationId="{C403B2D4-4336-4458-BD46-47514D9E7285}"/>
          </ac:spMkLst>
        </pc:spChg>
        <pc:spChg chg="mod">
          <ac:chgData name="Joao Vieira" userId="ee994a60-c2fb-4a57-91cc-8923d9e0c3fb" providerId="ADAL" clId="{9C22E686-B05E-42F4-8511-9DC9CDC1E895}" dt="2022-04-01T22:43:58.774" v="507"/>
          <ac:spMkLst>
            <pc:docMk/>
            <pc:sldMk cId="2535663511" sldId="276"/>
            <ac:spMk id="57" creationId="{4FB93C4F-4325-483B-B789-37216F4BC8D8}"/>
          </ac:spMkLst>
        </pc:spChg>
        <pc:spChg chg="del">
          <ac:chgData name="Joao Vieira" userId="ee994a60-c2fb-4a57-91cc-8923d9e0c3fb" providerId="ADAL" clId="{9C22E686-B05E-42F4-8511-9DC9CDC1E895}" dt="2022-04-01T22:42:05.847" v="470" actId="478"/>
          <ac:spMkLst>
            <pc:docMk/>
            <pc:sldMk cId="2535663511" sldId="276"/>
            <ac:spMk id="67" creationId="{17C579C3-59F1-40A6-A767-EB73A4750BF6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74" creationId="{08291F9A-217E-4250-8655-9F1F9D09FDF4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75" creationId="{6AB3A789-7978-487B-A417-048F0F73DDA6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79" creationId="{B03CA5F2-C490-4209-83E0-96C4A8A8A3DC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80" creationId="{2835FA69-2C7C-49EE-B8E7-51AF6C54A54E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82" creationId="{820FC570-55FF-41EB-A322-02E6CC5094E9}"/>
          </ac:spMkLst>
        </pc:spChg>
        <pc:spChg chg="mod">
          <ac:chgData name="Joao Vieira" userId="ee994a60-c2fb-4a57-91cc-8923d9e0c3fb" providerId="ADAL" clId="{9C22E686-B05E-42F4-8511-9DC9CDC1E895}" dt="2022-04-01T22:43:19.360" v="495" actId="164"/>
          <ac:spMkLst>
            <pc:docMk/>
            <pc:sldMk cId="2535663511" sldId="276"/>
            <ac:spMk id="85" creationId="{A94E2B75-3A94-42C8-8EA0-088F072DEC83}"/>
          </ac:spMkLst>
        </pc:spChg>
        <pc:spChg chg="mod">
          <ac:chgData name="Joao Vieira" userId="ee994a60-c2fb-4a57-91cc-8923d9e0c3fb" providerId="ADAL" clId="{9C22E686-B05E-42F4-8511-9DC9CDC1E895}" dt="2022-04-02T00:35:50.912" v="1438" actId="164"/>
          <ac:spMkLst>
            <pc:docMk/>
            <pc:sldMk cId="2535663511" sldId="276"/>
            <ac:spMk id="86" creationId="{4C3C7BA1-43AE-46DA-9FB7-A127FB14FE6A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88" creationId="{47DDEFAD-DB27-4E1D-B1B2-E152CCF024EE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90" creationId="{F56689EA-C5E9-4B84-9670-BB7557B4FB79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91" creationId="{E6A6BA95-9424-4B62-A3E4-6B253E474DB6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93" creationId="{765DA45F-E549-4E8C-AF6D-82B32B204436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98" creationId="{D4C4892F-1962-457B-9DC6-69B476A562BC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99" creationId="{2D3026BA-AF47-4D34-9A43-4B671300BA3F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01" creationId="{430DF0EF-B757-45B9-8434-D05E5D82752D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03" creationId="{39751616-2F61-40D6-8DF1-E8E0E7BAD897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04" creationId="{A6655D24-204E-405C-BAB4-EF7923A58FE5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05" creationId="{E831C199-D970-41FB-B051-D5BE0A7094AC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06" creationId="{6507EDB6-42CA-4512-B54F-021A133BD7CC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08" creationId="{24EF163A-558B-4EB3-B16B-47B3E82249D7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09" creationId="{5E0730F5-3B9F-4258-90EB-127794D8A934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10" creationId="{AFBFE5A0-A1DD-4276-9BF7-488D60EF47A7}"/>
          </ac:spMkLst>
        </pc:spChg>
        <pc:spChg chg="mod topLvl">
          <ac:chgData name="Joao Vieira" userId="ee994a60-c2fb-4a57-91cc-8923d9e0c3fb" providerId="ADAL" clId="{9C22E686-B05E-42F4-8511-9DC9CDC1E895}" dt="2022-04-02T00:37:31.836" v="1509" actId="164"/>
          <ac:spMkLst>
            <pc:docMk/>
            <pc:sldMk cId="2535663511" sldId="276"/>
            <ac:spMk id="111" creationId="{078C9292-5ABF-4EC4-BCE7-194DC735A3E5}"/>
          </ac:spMkLst>
        </pc:spChg>
        <pc:spChg chg="mod">
          <ac:chgData name="Joao Vieira" userId="ee994a60-c2fb-4a57-91cc-8923d9e0c3fb" providerId="ADAL" clId="{9C22E686-B05E-42F4-8511-9DC9CDC1E895}" dt="2022-04-02T00:37:14.840" v="1503" actId="164"/>
          <ac:spMkLst>
            <pc:docMk/>
            <pc:sldMk cId="2535663511" sldId="276"/>
            <ac:spMk id="114" creationId="{461CA07D-4F4C-4959-B695-6884FA330640}"/>
          </ac:spMkLst>
        </pc:spChg>
        <pc:spChg chg="mod">
          <ac:chgData name="Joao Vieira" userId="ee994a60-c2fb-4a57-91cc-8923d9e0c3fb" providerId="ADAL" clId="{9C22E686-B05E-42F4-8511-9DC9CDC1E895}" dt="2022-04-02T00:37:14.840" v="1503" actId="164"/>
          <ac:spMkLst>
            <pc:docMk/>
            <pc:sldMk cId="2535663511" sldId="276"/>
            <ac:spMk id="115" creationId="{521B5897-98B8-476D-B494-94D48AEFA2EC}"/>
          </ac:spMkLst>
        </pc:spChg>
        <pc:spChg chg="mod">
          <ac:chgData name="Joao Vieira" userId="ee994a60-c2fb-4a57-91cc-8923d9e0c3fb" providerId="ADAL" clId="{9C22E686-B05E-42F4-8511-9DC9CDC1E895}" dt="2022-04-02T00:37:14.840" v="1503" actId="164"/>
          <ac:spMkLst>
            <pc:docMk/>
            <pc:sldMk cId="2535663511" sldId="276"/>
            <ac:spMk id="117" creationId="{6013198F-F919-4C77-B550-05CFB5C514FC}"/>
          </ac:spMkLst>
        </pc:spChg>
        <pc:spChg chg="mod">
          <ac:chgData name="Joao Vieira" userId="ee994a60-c2fb-4a57-91cc-8923d9e0c3fb" providerId="ADAL" clId="{9C22E686-B05E-42F4-8511-9DC9CDC1E895}" dt="2022-04-02T00:37:14.840" v="1503" actId="164"/>
          <ac:spMkLst>
            <pc:docMk/>
            <pc:sldMk cId="2535663511" sldId="276"/>
            <ac:spMk id="123" creationId="{38CC2C1E-42D3-4B4A-AF03-5C8ACC04A84D}"/>
          </ac:spMkLst>
        </pc:spChg>
        <pc:spChg chg="mod">
          <ac:chgData name="Joao Vieira" userId="ee994a60-c2fb-4a57-91cc-8923d9e0c3fb" providerId="ADAL" clId="{9C22E686-B05E-42F4-8511-9DC9CDC1E895}" dt="2022-04-02T00:37:14.840" v="1503" actId="164"/>
          <ac:spMkLst>
            <pc:docMk/>
            <pc:sldMk cId="2535663511" sldId="276"/>
            <ac:spMk id="125" creationId="{058A09EE-5C01-47F0-BC36-79EC67F08842}"/>
          </ac:spMkLst>
        </pc:spChg>
        <pc:spChg chg="add mod">
          <ac:chgData name="Joao Vieira" userId="ee994a60-c2fb-4a57-91cc-8923d9e0c3fb" providerId="ADAL" clId="{9C22E686-B05E-42F4-8511-9DC9CDC1E895}" dt="2022-04-02T00:38:10.511" v="1517" actId="115"/>
          <ac:spMkLst>
            <pc:docMk/>
            <pc:sldMk cId="2535663511" sldId="276"/>
            <ac:spMk id="126" creationId="{C6F415EE-A1DA-4855-BCC9-7737EA3F94EB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30" creationId="{D1E37FC7-EFBB-4667-B231-7BBF415937E1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33" creationId="{57FF37BF-57A9-4453-A18B-3DF68FA140AD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35" creationId="{BB89E007-FB12-49DE-AD8D-E73AB5FDAE9F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36" creationId="{56A20B96-907C-45C4-B3E3-E398CF024E4E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38" creationId="{641FF1FF-EF90-484F-A178-406F87EC137B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43" creationId="{D5E2D278-D34B-44D7-BB8F-DA1C646896FA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44" creationId="{70BCE49C-14D0-4967-9C77-A10B96209A62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46" creationId="{8D31B330-3801-44A9-A914-DAAB25E0052C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48" creationId="{4112F599-23ED-4C9A-9C94-351642CA2C4E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49" creationId="{C52834BE-69C3-4CAE-B671-CA4E0552C8AD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50" creationId="{726EC341-A6E6-46E8-B554-56F4DD990F6E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51" creationId="{4FEFF5A3-573A-4BD7-91B4-6A9EF63B43FB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53" creationId="{22ED1572-FA50-445E-A69F-7A2369FAAC7B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54" creationId="{4C8129C3-E438-4358-AED3-74F193DD2DCC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55" creationId="{733BB41C-EBE5-44DA-B42A-032F26A2A646}"/>
          </ac:spMkLst>
        </pc:spChg>
        <pc:spChg chg="mod topLvl">
          <ac:chgData name="Joao Vieira" userId="ee994a60-c2fb-4a57-91cc-8923d9e0c3fb" providerId="ADAL" clId="{9C22E686-B05E-42F4-8511-9DC9CDC1E895}" dt="2022-04-02T00:39:31.637" v="1536" actId="164"/>
          <ac:spMkLst>
            <pc:docMk/>
            <pc:sldMk cId="2535663511" sldId="276"/>
            <ac:spMk id="156" creationId="{8D8A3569-6FA8-4E20-95D2-924FE54D7F15}"/>
          </ac:spMkLst>
        </pc:spChg>
        <pc:spChg chg="mod">
          <ac:chgData name="Joao Vieira" userId="ee994a60-c2fb-4a57-91cc-8923d9e0c3fb" providerId="ADAL" clId="{9C22E686-B05E-42F4-8511-9DC9CDC1E895}" dt="2022-04-02T00:39:17.001" v="1532" actId="165"/>
          <ac:spMkLst>
            <pc:docMk/>
            <pc:sldMk cId="2535663511" sldId="276"/>
            <ac:spMk id="159" creationId="{CD330B2F-A3D5-411E-897B-8E2D0BB49D3C}"/>
          </ac:spMkLst>
        </pc:spChg>
        <pc:spChg chg="mod">
          <ac:chgData name="Joao Vieira" userId="ee994a60-c2fb-4a57-91cc-8923d9e0c3fb" providerId="ADAL" clId="{9C22E686-B05E-42F4-8511-9DC9CDC1E895}" dt="2022-04-02T00:39:17.001" v="1532" actId="165"/>
          <ac:spMkLst>
            <pc:docMk/>
            <pc:sldMk cId="2535663511" sldId="276"/>
            <ac:spMk id="160" creationId="{16AB2B25-9ABA-4FC4-B2BC-3A94E5F602F8}"/>
          </ac:spMkLst>
        </pc:spChg>
        <pc:spChg chg="mod">
          <ac:chgData name="Joao Vieira" userId="ee994a60-c2fb-4a57-91cc-8923d9e0c3fb" providerId="ADAL" clId="{9C22E686-B05E-42F4-8511-9DC9CDC1E895}" dt="2022-04-02T00:39:17.001" v="1532" actId="165"/>
          <ac:spMkLst>
            <pc:docMk/>
            <pc:sldMk cId="2535663511" sldId="276"/>
            <ac:spMk id="162" creationId="{A189A1F4-CF2C-4533-9552-B9CC0CEBE669}"/>
          </ac:spMkLst>
        </pc:spChg>
        <pc:spChg chg="mod">
          <ac:chgData name="Joao Vieira" userId="ee994a60-c2fb-4a57-91cc-8923d9e0c3fb" providerId="ADAL" clId="{9C22E686-B05E-42F4-8511-9DC9CDC1E895}" dt="2022-04-02T00:39:17.001" v="1532" actId="165"/>
          <ac:spMkLst>
            <pc:docMk/>
            <pc:sldMk cId="2535663511" sldId="276"/>
            <ac:spMk id="168" creationId="{48CB6902-F8E0-4274-BC5A-3CC4004B7A3A}"/>
          </ac:spMkLst>
        </pc:spChg>
        <pc:spChg chg="mod">
          <ac:chgData name="Joao Vieira" userId="ee994a60-c2fb-4a57-91cc-8923d9e0c3fb" providerId="ADAL" clId="{9C22E686-B05E-42F4-8511-9DC9CDC1E895}" dt="2022-04-02T00:39:17.001" v="1532" actId="165"/>
          <ac:spMkLst>
            <pc:docMk/>
            <pc:sldMk cId="2535663511" sldId="276"/>
            <ac:spMk id="170" creationId="{90551985-BAA0-43C1-A3A7-C361286142A3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73" creationId="{39F524BD-F2BF-4AEE-93E9-3D5FA3E809B3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76" creationId="{F76ACF9F-9360-407E-A01B-589CDE29F426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78" creationId="{A54A5168-9D6C-4C2D-B1CC-CCA56C5A9DAF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79" creationId="{B0D55A2B-C2E6-4A89-8575-CBCF0E88C244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81" creationId="{94AC27A8-8521-49DF-8DB9-8EBEDB949BB5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86" creationId="{7AA0FA5E-2762-48C6-9865-12B3A3A20374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87" creationId="{29011EE8-7CD1-45F8-913A-E6503F9C1BB1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89" creationId="{D42A3DF0-08B8-4BCD-A426-1C7FB6942752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1" creationId="{23234281-2F94-4E34-AB20-6282E27ED501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2" creationId="{D9445BA6-6B94-4ECB-9BFF-54F864F347C9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3" creationId="{9E679C61-0A00-4731-A6A4-BC1D621118FF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4" creationId="{C799B5BD-D55A-4813-B54A-8D9335E84492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6" creationId="{3BC94D44-0FDC-4F2E-B605-32444A9873F4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7" creationId="{B646C65E-B0A9-4233-A9C6-D62F5690A900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8" creationId="{33A6F269-F25C-4A00-B333-5FA27F356C71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199" creationId="{23B990B1-2779-40F0-8754-AF4A004F836E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05" creationId="{F010C56C-D851-47FB-9829-1D79C7EF8AE2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07" creationId="{3BBCEC0E-6686-4F62-AA35-3950C522E98D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08" creationId="{8E997AE1-B1E2-406C-86C9-450AC56DD5D6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09" creationId="{DF9656DA-B735-48CF-8F57-47D944A0A7BC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11" creationId="{04311B02-3F0B-4CAC-9AED-6E1C10BA0AD0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12" creationId="{503E37BA-D7AC-4718-8067-CFBF710FA63F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14" creationId="{B374C585-C6BC-4ADA-B348-1AF61E39FB6D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20" creationId="{14AE1BD4-9645-4863-99E8-25C0F434CEC2}"/>
          </ac:spMkLst>
        </pc:spChg>
        <pc:spChg chg="mod">
          <ac:chgData name="Joao Vieira" userId="ee994a60-c2fb-4a57-91cc-8923d9e0c3fb" providerId="ADAL" clId="{9C22E686-B05E-42F4-8511-9DC9CDC1E895}" dt="2022-04-02T00:39:53.746" v="1540"/>
          <ac:spMkLst>
            <pc:docMk/>
            <pc:sldMk cId="2535663511" sldId="276"/>
            <ac:spMk id="222" creationId="{EB48C7BD-BA5A-426A-9619-C943A0F3795F}"/>
          </ac:spMkLst>
        </pc:spChg>
        <pc:grpChg chg="add mod">
          <ac:chgData name="Joao Vieira" userId="ee994a60-c2fb-4a57-91cc-8923d9e0c3fb" providerId="ADAL" clId="{9C22E686-B05E-42F4-8511-9DC9CDC1E895}" dt="2022-04-02T00:35:50.912" v="1438" actId="164"/>
          <ac:grpSpMkLst>
            <pc:docMk/>
            <pc:sldMk cId="2535663511" sldId="276"/>
            <ac:grpSpMk id="4" creationId="{35801AF9-1ACD-4B3D-B058-C4BD28AAE673}"/>
          </ac:grpSpMkLst>
        </pc:grpChg>
        <pc:grpChg chg="add del mod">
          <ac:chgData name="Joao Vieira" userId="ee994a60-c2fb-4a57-91cc-8923d9e0c3fb" providerId="ADAL" clId="{9C22E686-B05E-42F4-8511-9DC9CDC1E895}" dt="2022-04-02T00:35:57.776" v="1439" actId="21"/>
          <ac:grpSpMkLst>
            <pc:docMk/>
            <pc:sldMk cId="2535663511" sldId="276"/>
            <ac:grpSpMk id="6" creationId="{77305B5D-D8DB-4AB4-B495-C680C9C906C0}"/>
          </ac:grpSpMkLst>
        </pc:grpChg>
        <pc:grpChg chg="add mod">
          <ac:chgData name="Joao Vieira" userId="ee994a60-c2fb-4a57-91cc-8923d9e0c3fb" providerId="ADAL" clId="{9C22E686-B05E-42F4-8511-9DC9CDC1E895}" dt="2022-04-02T00:37:14.840" v="1503" actId="164"/>
          <ac:grpSpMkLst>
            <pc:docMk/>
            <pc:sldMk cId="2535663511" sldId="276"/>
            <ac:grpSpMk id="7" creationId="{B3BDD37B-68BD-452E-9584-AEE715F33CDE}"/>
          </ac:grpSpMkLst>
        </pc:grpChg>
        <pc:grpChg chg="add del mod">
          <ac:chgData name="Joao Vieira" userId="ee994a60-c2fb-4a57-91cc-8923d9e0c3fb" providerId="ADAL" clId="{9C22E686-B05E-42F4-8511-9DC9CDC1E895}" dt="2022-04-02T00:37:33.076" v="1510" actId="21"/>
          <ac:grpSpMkLst>
            <pc:docMk/>
            <pc:sldMk cId="2535663511" sldId="276"/>
            <ac:grpSpMk id="8" creationId="{AC7F22EC-EF3D-41B9-B36A-E0DD96D8AFDB}"/>
          </ac:grpSpMkLst>
        </pc:grpChg>
        <pc:grpChg chg="add mod">
          <ac:chgData name="Joao Vieira" userId="ee994a60-c2fb-4a57-91cc-8923d9e0c3fb" providerId="ADAL" clId="{9C22E686-B05E-42F4-8511-9DC9CDC1E895}" dt="2022-04-02T00:39:31.637" v="1536" actId="164"/>
          <ac:grpSpMkLst>
            <pc:docMk/>
            <pc:sldMk cId="2535663511" sldId="276"/>
            <ac:grpSpMk id="12" creationId="{4A804475-FA89-4E0C-9914-84A731B40638}"/>
          </ac:grpSpMkLst>
        </pc:grpChg>
        <pc:grpChg chg="add mod">
          <ac:chgData name="Joao Vieira" userId="ee994a60-c2fb-4a57-91cc-8923d9e0c3fb" providerId="ADAL" clId="{9C22E686-B05E-42F4-8511-9DC9CDC1E895}" dt="2022-04-02T00:35:50.912" v="1438" actId="164"/>
          <ac:grpSpMkLst>
            <pc:docMk/>
            <pc:sldMk cId="2535663511" sldId="276"/>
            <ac:grpSpMk id="55" creationId="{F8CC8AA4-E56E-4F27-93C6-A252DB324051}"/>
          </ac:grpSpMkLst>
        </pc:grpChg>
        <pc:grpChg chg="add del mod">
          <ac:chgData name="Joao Vieira" userId="ee994a60-c2fb-4a57-91cc-8923d9e0c3fb" providerId="ADAL" clId="{9C22E686-B05E-42F4-8511-9DC9CDC1E895}" dt="2022-04-02T00:36:53.237" v="1498" actId="165"/>
          <ac:grpSpMkLst>
            <pc:docMk/>
            <pc:sldMk cId="2535663511" sldId="276"/>
            <ac:grpSpMk id="65" creationId="{CF441C47-E306-4C60-B63A-361DC696B907}"/>
          </ac:grpSpMkLst>
        </pc:grpChg>
        <pc:grpChg chg="mod">
          <ac:chgData name="Joao Vieira" userId="ee994a60-c2fb-4a57-91cc-8923d9e0c3fb" providerId="ADAL" clId="{9C22E686-B05E-42F4-8511-9DC9CDC1E895}" dt="2022-04-02T00:35:50.912" v="1438" actId="164"/>
          <ac:grpSpMkLst>
            <pc:docMk/>
            <pc:sldMk cId="2535663511" sldId="276"/>
            <ac:grpSpMk id="77" creationId="{583A4B5E-6315-49EF-98A9-266B9AE0B823}"/>
          </ac:grpSpMkLst>
        </pc:grpChg>
        <pc:grpChg chg="mod topLvl">
          <ac:chgData name="Joao Vieira" userId="ee994a60-c2fb-4a57-91cc-8923d9e0c3fb" providerId="ADAL" clId="{9C22E686-B05E-42F4-8511-9DC9CDC1E895}" dt="2022-04-02T00:37:31.836" v="1509" actId="164"/>
          <ac:grpSpMkLst>
            <pc:docMk/>
            <pc:sldMk cId="2535663511" sldId="276"/>
            <ac:grpSpMk id="89" creationId="{8FD05ED4-B941-4EF8-AFE9-6D4A0DF9CBFF}"/>
          </ac:grpSpMkLst>
        </pc:grpChg>
        <pc:grpChg chg="mod topLvl">
          <ac:chgData name="Joao Vieira" userId="ee994a60-c2fb-4a57-91cc-8923d9e0c3fb" providerId="ADAL" clId="{9C22E686-B05E-42F4-8511-9DC9CDC1E895}" dt="2022-04-02T00:37:31.836" v="1509" actId="164"/>
          <ac:grpSpMkLst>
            <pc:docMk/>
            <pc:sldMk cId="2535663511" sldId="276"/>
            <ac:grpSpMk id="100" creationId="{A0BBA251-46F7-4EDB-B039-F71546836617}"/>
          </ac:grpSpMkLst>
        </pc:grpChg>
        <pc:grpChg chg="mod topLvl">
          <ac:chgData name="Joao Vieira" userId="ee994a60-c2fb-4a57-91cc-8923d9e0c3fb" providerId="ADAL" clId="{9C22E686-B05E-42F4-8511-9DC9CDC1E895}" dt="2022-04-02T00:37:31.836" v="1509" actId="164"/>
          <ac:grpSpMkLst>
            <pc:docMk/>
            <pc:sldMk cId="2535663511" sldId="276"/>
            <ac:grpSpMk id="112" creationId="{6BE1938F-67EA-47A5-997C-4F7F1862E6D8}"/>
          </ac:grpSpMkLst>
        </pc:grpChg>
        <pc:grpChg chg="mod">
          <ac:chgData name="Joao Vieira" userId="ee994a60-c2fb-4a57-91cc-8923d9e0c3fb" providerId="ADAL" clId="{9C22E686-B05E-42F4-8511-9DC9CDC1E895}" dt="2022-04-02T00:37:14.840" v="1503" actId="164"/>
          <ac:grpSpMkLst>
            <pc:docMk/>
            <pc:sldMk cId="2535663511" sldId="276"/>
            <ac:grpSpMk id="120" creationId="{EAF930C0-0D36-42AB-A421-87891519F869}"/>
          </ac:grpSpMkLst>
        </pc:grpChg>
        <pc:grpChg chg="mod">
          <ac:chgData name="Joao Vieira" userId="ee994a60-c2fb-4a57-91cc-8923d9e0c3fb" providerId="ADAL" clId="{9C22E686-B05E-42F4-8511-9DC9CDC1E895}" dt="2022-04-02T00:37:14.840" v="1503" actId="164"/>
          <ac:grpSpMkLst>
            <pc:docMk/>
            <pc:sldMk cId="2535663511" sldId="276"/>
            <ac:grpSpMk id="121" creationId="{33A5510B-7BE1-4E0F-BAB3-3CF3FD80A333}"/>
          </ac:grpSpMkLst>
        </pc:grpChg>
        <pc:grpChg chg="add del mod">
          <ac:chgData name="Joao Vieira" userId="ee994a60-c2fb-4a57-91cc-8923d9e0c3fb" providerId="ADAL" clId="{9C22E686-B05E-42F4-8511-9DC9CDC1E895}" dt="2022-04-02T00:39:17.001" v="1532" actId="165"/>
          <ac:grpSpMkLst>
            <pc:docMk/>
            <pc:sldMk cId="2535663511" sldId="276"/>
            <ac:grpSpMk id="129" creationId="{0D08ADA9-BB60-47AA-9422-59D9B11E4D1E}"/>
          </ac:grpSpMkLst>
        </pc:grpChg>
        <pc:grpChg chg="mod topLvl">
          <ac:chgData name="Joao Vieira" userId="ee994a60-c2fb-4a57-91cc-8923d9e0c3fb" providerId="ADAL" clId="{9C22E686-B05E-42F4-8511-9DC9CDC1E895}" dt="2022-04-02T00:39:31.637" v="1536" actId="164"/>
          <ac:grpSpMkLst>
            <pc:docMk/>
            <pc:sldMk cId="2535663511" sldId="276"/>
            <ac:grpSpMk id="134" creationId="{148A8BFD-6D80-4826-9C3B-A48E53085D36}"/>
          </ac:grpSpMkLst>
        </pc:grpChg>
        <pc:grpChg chg="mod topLvl">
          <ac:chgData name="Joao Vieira" userId="ee994a60-c2fb-4a57-91cc-8923d9e0c3fb" providerId="ADAL" clId="{9C22E686-B05E-42F4-8511-9DC9CDC1E895}" dt="2022-04-02T00:39:31.637" v="1536" actId="164"/>
          <ac:grpSpMkLst>
            <pc:docMk/>
            <pc:sldMk cId="2535663511" sldId="276"/>
            <ac:grpSpMk id="145" creationId="{A36FD1EE-2C6B-4E7B-B9F5-59DF58E94296}"/>
          </ac:grpSpMkLst>
        </pc:grpChg>
        <pc:grpChg chg="mod topLvl">
          <ac:chgData name="Joao Vieira" userId="ee994a60-c2fb-4a57-91cc-8923d9e0c3fb" providerId="ADAL" clId="{9C22E686-B05E-42F4-8511-9DC9CDC1E895}" dt="2022-04-02T00:39:31.637" v="1536" actId="164"/>
          <ac:grpSpMkLst>
            <pc:docMk/>
            <pc:sldMk cId="2535663511" sldId="276"/>
            <ac:grpSpMk id="157" creationId="{DC0FDF17-5985-4949-9E07-3E7FC668F189}"/>
          </ac:grpSpMkLst>
        </pc:grpChg>
        <pc:grpChg chg="mod">
          <ac:chgData name="Joao Vieira" userId="ee994a60-c2fb-4a57-91cc-8923d9e0c3fb" providerId="ADAL" clId="{9C22E686-B05E-42F4-8511-9DC9CDC1E895}" dt="2022-04-02T00:39:17.001" v="1532" actId="165"/>
          <ac:grpSpMkLst>
            <pc:docMk/>
            <pc:sldMk cId="2535663511" sldId="276"/>
            <ac:grpSpMk id="165" creationId="{94C305C2-0B0E-4194-AC6A-9981FEC366CA}"/>
          </ac:grpSpMkLst>
        </pc:grpChg>
        <pc:grpChg chg="mod">
          <ac:chgData name="Joao Vieira" userId="ee994a60-c2fb-4a57-91cc-8923d9e0c3fb" providerId="ADAL" clId="{9C22E686-B05E-42F4-8511-9DC9CDC1E895}" dt="2022-04-02T00:39:17.001" v="1532" actId="165"/>
          <ac:grpSpMkLst>
            <pc:docMk/>
            <pc:sldMk cId="2535663511" sldId="276"/>
            <ac:grpSpMk id="166" creationId="{5DB1343E-E946-4666-BE40-3B9D799B857E}"/>
          </ac:grpSpMkLst>
        </pc:grpChg>
        <pc:grpChg chg="add del mod">
          <ac:chgData name="Joao Vieira" userId="ee994a60-c2fb-4a57-91cc-8923d9e0c3fb" providerId="ADAL" clId="{9C22E686-B05E-42F4-8511-9DC9CDC1E895}" dt="2022-04-02T00:40:05.748" v="1544" actId="21"/>
          <ac:grpSpMkLst>
            <pc:docMk/>
            <pc:sldMk cId="2535663511" sldId="276"/>
            <ac:grpSpMk id="172" creationId="{01526764-0F2D-4BA9-B96B-04E017E042F3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177" creationId="{4D787BBE-8A6A-451B-9AA9-DE2A283D5203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188" creationId="{1BED9CDF-F945-4BCB-BAB9-875096161ADB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200" creationId="{2CBB6D8C-316A-43B6-8E3F-FA8097E5D082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201" creationId="{FA108F01-8775-48E3-B199-C36F915928DF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203" creationId="{1C5C5A29-76F2-4DCE-AC23-7DB1C8C79FD9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206" creationId="{240D7A40-5BB8-4801-8613-9C5884B9BF3F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217" creationId="{F782B09A-57CD-4B10-8EB8-A55FD5B55399}"/>
          </ac:grpSpMkLst>
        </pc:grpChg>
        <pc:grpChg chg="mod">
          <ac:chgData name="Joao Vieira" userId="ee994a60-c2fb-4a57-91cc-8923d9e0c3fb" providerId="ADAL" clId="{9C22E686-B05E-42F4-8511-9DC9CDC1E895}" dt="2022-04-02T00:39:53.746" v="1540"/>
          <ac:grpSpMkLst>
            <pc:docMk/>
            <pc:sldMk cId="2535663511" sldId="276"/>
            <ac:grpSpMk id="218" creationId="{4D1F2166-4213-454A-9C6A-39A7F3670698}"/>
          </ac:grpSpMkLst>
        </pc:grpChg>
        <pc:picChg chg="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2" creationId="{9F8B57CD-EC25-02D9-345A-FF412E14FFBE}"/>
          </ac:picMkLst>
        </pc:picChg>
        <pc:picChg chg="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9" creationId="{E9F4BBD0-FCBB-489B-85F9-91F46860B249}"/>
          </ac:picMkLst>
        </pc:picChg>
        <pc:picChg chg="del">
          <ac:chgData name="Joao Vieira" userId="ee994a60-c2fb-4a57-91cc-8923d9e0c3fb" providerId="ADAL" clId="{9C22E686-B05E-42F4-8511-9DC9CDC1E895}" dt="2022-04-01T22:41:06.415" v="455" actId="478"/>
          <ac:picMkLst>
            <pc:docMk/>
            <pc:sldMk cId="2535663511" sldId="276"/>
            <ac:picMk id="10" creationId="{968A5EA5-18FF-905F-0A94-93C808C27C48}"/>
          </ac:picMkLst>
        </pc:picChg>
        <pc:picChg chg="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25" creationId="{3C9534E3-8C96-4961-9E6A-75C8207D5B9B}"/>
          </ac:picMkLst>
        </pc:picChg>
        <pc:picChg chg="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35" creationId="{CDBDEA55-3700-40E5-BE7A-3FE6965A525B}"/>
          </ac:picMkLst>
        </pc:picChg>
        <pc:picChg chg="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37" creationId="{63127657-E781-48B5-A7A2-67EF8265E375}"/>
          </ac:picMkLst>
        </pc:picChg>
        <pc:picChg chg="add del mod">
          <ac:chgData name="Joao Vieira" userId="ee994a60-c2fb-4a57-91cc-8923d9e0c3fb" providerId="ADAL" clId="{9C22E686-B05E-42F4-8511-9DC9CDC1E895}" dt="2022-04-01T22:43:52.106" v="505"/>
          <ac:picMkLst>
            <pc:docMk/>
            <pc:sldMk cId="2535663511" sldId="276"/>
            <ac:picMk id="54" creationId="{A565066C-8668-417D-BE15-2BB22272AF32}"/>
          </ac:picMkLst>
        </pc:picChg>
        <pc:picChg chg="add del mod">
          <ac:chgData name="Joao Vieira" userId="ee994a60-c2fb-4a57-91cc-8923d9e0c3fb" providerId="ADAL" clId="{9C22E686-B05E-42F4-8511-9DC9CDC1E895}" dt="2022-04-01T23:27:46.111" v="614" actId="478"/>
          <ac:picMkLst>
            <pc:docMk/>
            <pc:sldMk cId="2535663511" sldId="276"/>
            <ac:picMk id="58" creationId="{8B6C69A7-80B3-4505-BA1C-2973D9DE0870}"/>
          </ac:picMkLst>
        </pc:picChg>
        <pc:picChg chg="add del mod">
          <ac:chgData name="Joao Vieira" userId="ee994a60-c2fb-4a57-91cc-8923d9e0c3fb" providerId="ADAL" clId="{9C22E686-B05E-42F4-8511-9DC9CDC1E895}" dt="2022-04-01T23:59:06.610" v="827" actId="478"/>
          <ac:picMkLst>
            <pc:docMk/>
            <pc:sldMk cId="2535663511" sldId="276"/>
            <ac:picMk id="59" creationId="{C8D1FCF1-2F7B-4404-BC7A-929244D11BCD}"/>
          </ac:picMkLst>
        </pc:picChg>
        <pc:picChg chg="add del mod">
          <ac:chgData name="Joao Vieira" userId="ee994a60-c2fb-4a57-91cc-8923d9e0c3fb" providerId="ADAL" clId="{9C22E686-B05E-42F4-8511-9DC9CDC1E895}" dt="2022-04-02T00:06:39.785" v="863"/>
          <ac:picMkLst>
            <pc:docMk/>
            <pc:sldMk cId="2535663511" sldId="276"/>
            <ac:picMk id="60" creationId="{BB0A003D-F6FF-48C9-A4CA-F6E19F61FD4C}"/>
          </ac:picMkLst>
        </pc:picChg>
        <pc:picChg chg="add del mod">
          <ac:chgData name="Joao Vieira" userId="ee994a60-c2fb-4a57-91cc-8923d9e0c3fb" providerId="ADAL" clId="{9C22E686-B05E-42F4-8511-9DC9CDC1E895}" dt="2022-04-02T00:08:09.280" v="869"/>
          <ac:picMkLst>
            <pc:docMk/>
            <pc:sldMk cId="2535663511" sldId="276"/>
            <ac:picMk id="61" creationId="{EFF38233-F779-4E3A-BCD7-CD184A12831C}"/>
          </ac:picMkLst>
        </pc:picChg>
        <pc:picChg chg="add 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63" creationId="{22F6A57B-5D52-4C8F-B96A-346E8F6AAC51}"/>
          </ac:picMkLst>
        </pc:picChg>
        <pc:picChg chg="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64" creationId="{63FBEF69-4756-4749-B2F9-62835F73D067}"/>
          </ac:picMkLst>
        </pc:picChg>
        <pc:picChg chg="mod topLvl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76" creationId="{7E8A3267-2794-43A6-B1CE-F4505B7A4BCF}"/>
          </ac:picMkLst>
        </pc:picChg>
        <pc:picChg chg="mod topLvl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81" creationId="{0E12D13F-3A0D-44A5-BF1F-DCA714D3D6C4}"/>
          </ac:picMkLst>
        </pc:picChg>
        <pc:picChg chg="mod">
          <ac:chgData name="Joao Vieira" userId="ee994a60-c2fb-4a57-91cc-8923d9e0c3fb" providerId="ADAL" clId="{9C22E686-B05E-42F4-8511-9DC9CDC1E895}" dt="2022-04-01T22:43:19.360" v="495" actId="164"/>
          <ac:picMkLst>
            <pc:docMk/>
            <pc:sldMk cId="2535663511" sldId="276"/>
            <ac:picMk id="83" creationId="{09661B14-AA87-4C60-8C5E-903E3D99E2F3}"/>
          </ac:picMkLst>
        </pc:picChg>
        <pc:picChg chg="mod">
          <ac:chgData name="Joao Vieira" userId="ee994a60-c2fb-4a57-91cc-8923d9e0c3fb" providerId="ADAL" clId="{9C22E686-B05E-42F4-8511-9DC9CDC1E895}" dt="2022-04-01T22:43:19.360" v="495" actId="164"/>
          <ac:picMkLst>
            <pc:docMk/>
            <pc:sldMk cId="2535663511" sldId="276"/>
            <ac:picMk id="84" creationId="{1BA6B078-D8F4-4A9D-8B3D-D7B1AFF37F24}"/>
          </ac:picMkLst>
        </pc:picChg>
        <pc:picChg chg="mod">
          <ac:chgData name="Joao Vieira" userId="ee994a60-c2fb-4a57-91cc-8923d9e0c3fb" providerId="ADAL" clId="{9C22E686-B05E-42F4-8511-9DC9CDC1E895}" dt="2022-04-02T00:35:50.912" v="1438" actId="164"/>
          <ac:picMkLst>
            <pc:docMk/>
            <pc:sldMk cId="2535663511" sldId="276"/>
            <ac:picMk id="87" creationId="{6DAF1699-0211-4304-88F4-69E62DC80EBB}"/>
          </ac:picMkLst>
        </pc:picChg>
        <pc:picChg chg="mod topLvl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92" creationId="{5BEC8C01-CFA1-426D-8BEA-9E9AEA12B7B9}"/>
          </ac:picMkLst>
        </pc:picChg>
        <pc:picChg chg="mod topLvl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94" creationId="{3522C68E-B64C-4936-BC2E-F8BC63B1CF5B}"/>
          </ac:picMkLst>
        </pc:picChg>
        <pc:picChg chg="mod topLvl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95" creationId="{0FFB0DE3-8FED-4AF8-AB85-C335BB7CFBA4}"/>
          </ac:picMkLst>
        </pc:picChg>
        <pc:picChg chg="mod topLvl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102" creationId="{F987C381-AF22-4681-8BC9-68433A978579}"/>
          </ac:picMkLst>
        </pc:picChg>
        <pc:picChg chg="mod topLvl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107" creationId="{49699272-8069-4017-A130-C878522C94BD}"/>
          </ac:picMkLst>
        </pc:picChg>
        <pc:picChg chg="del mod topLvl">
          <ac:chgData name="Joao Vieira" userId="ee994a60-c2fb-4a57-91cc-8923d9e0c3fb" providerId="ADAL" clId="{9C22E686-B05E-42F4-8511-9DC9CDC1E895}" dt="2022-04-02T00:36:56.120" v="1499" actId="21"/>
          <ac:picMkLst>
            <pc:docMk/>
            <pc:sldMk cId="2535663511" sldId="276"/>
            <ac:picMk id="113" creationId="{1C3EF2F2-AF7C-4850-B664-441B1793D534}"/>
          </ac:picMkLst>
        </pc:picChg>
        <pc:picChg chg="mod">
          <ac:chgData name="Joao Vieira" userId="ee994a60-c2fb-4a57-91cc-8923d9e0c3fb" providerId="ADAL" clId="{9C22E686-B05E-42F4-8511-9DC9CDC1E895}" dt="2022-04-02T00:37:14.840" v="1503" actId="164"/>
          <ac:picMkLst>
            <pc:docMk/>
            <pc:sldMk cId="2535663511" sldId="276"/>
            <ac:picMk id="116" creationId="{8143F6D5-5B93-4804-BB4C-670214A8DAB6}"/>
          </ac:picMkLst>
        </pc:picChg>
        <pc:picChg chg="mod">
          <ac:chgData name="Joao Vieira" userId="ee994a60-c2fb-4a57-91cc-8923d9e0c3fb" providerId="ADAL" clId="{9C22E686-B05E-42F4-8511-9DC9CDC1E895}" dt="2022-04-02T00:37:14.840" v="1503" actId="164"/>
          <ac:picMkLst>
            <pc:docMk/>
            <pc:sldMk cId="2535663511" sldId="276"/>
            <ac:picMk id="118" creationId="{B72D88D2-9F79-4411-9D56-4B09147FD247}"/>
          </ac:picMkLst>
        </pc:picChg>
        <pc:picChg chg="mod">
          <ac:chgData name="Joao Vieira" userId="ee994a60-c2fb-4a57-91cc-8923d9e0c3fb" providerId="ADAL" clId="{9C22E686-B05E-42F4-8511-9DC9CDC1E895}" dt="2022-04-02T00:37:14.840" v="1503" actId="164"/>
          <ac:picMkLst>
            <pc:docMk/>
            <pc:sldMk cId="2535663511" sldId="276"/>
            <ac:picMk id="119" creationId="{0CB8FD15-2AFB-4895-A0E0-B98BC3E96899}"/>
          </ac:picMkLst>
        </pc:picChg>
        <pc:picChg chg="mod">
          <ac:chgData name="Joao Vieira" userId="ee994a60-c2fb-4a57-91cc-8923d9e0c3fb" providerId="ADAL" clId="{9C22E686-B05E-42F4-8511-9DC9CDC1E895}" dt="2022-04-02T00:37:14.840" v="1503" actId="164"/>
          <ac:picMkLst>
            <pc:docMk/>
            <pc:sldMk cId="2535663511" sldId="276"/>
            <ac:picMk id="122" creationId="{AF4FA94A-6866-44E2-901E-3CCF05A9430F}"/>
          </ac:picMkLst>
        </pc:picChg>
        <pc:picChg chg="mod">
          <ac:chgData name="Joao Vieira" userId="ee994a60-c2fb-4a57-91cc-8923d9e0c3fb" providerId="ADAL" clId="{9C22E686-B05E-42F4-8511-9DC9CDC1E895}" dt="2022-04-02T00:37:14.840" v="1503" actId="164"/>
          <ac:picMkLst>
            <pc:docMk/>
            <pc:sldMk cId="2535663511" sldId="276"/>
            <ac:picMk id="124" creationId="{E1DCBFD7-0672-470B-AA07-7A8ABB9C8FBA}"/>
          </ac:picMkLst>
        </pc:picChg>
        <pc:picChg chg="add del mod">
          <ac:chgData name="Joao Vieira" userId="ee994a60-c2fb-4a57-91cc-8923d9e0c3fb" providerId="ADAL" clId="{9C22E686-B05E-42F4-8511-9DC9CDC1E895}" dt="2022-04-02T00:37:15.328" v="1504"/>
          <ac:picMkLst>
            <pc:docMk/>
            <pc:sldMk cId="2535663511" sldId="276"/>
            <ac:picMk id="127" creationId="{67F3FF53-668C-4780-A1F8-59253E93BCC6}"/>
          </ac:picMkLst>
        </pc:picChg>
        <pc:picChg chg="add mod">
          <ac:chgData name="Joao Vieira" userId="ee994a60-c2fb-4a57-91cc-8923d9e0c3fb" providerId="ADAL" clId="{9C22E686-B05E-42F4-8511-9DC9CDC1E895}" dt="2022-04-02T00:37:31.836" v="1509" actId="164"/>
          <ac:picMkLst>
            <pc:docMk/>
            <pc:sldMk cId="2535663511" sldId="276"/>
            <ac:picMk id="128" creationId="{6D398388-E202-4622-95AC-64145077F430}"/>
          </ac:picMkLst>
        </pc:picChg>
        <pc:picChg chg="mod topLvl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31" creationId="{6DF0ECB1-2C76-48CD-A7FE-9529C9ADFC56}"/>
          </ac:picMkLst>
        </pc:picChg>
        <pc:picChg chg="mod topLvl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32" creationId="{03987A0C-9454-484C-9723-83BC84FB02AC}"/>
          </ac:picMkLst>
        </pc:picChg>
        <pc:picChg chg="mod topLvl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37" creationId="{2287C4A8-FB7B-4318-BF0C-80516712B7FF}"/>
          </ac:picMkLst>
        </pc:picChg>
        <pc:picChg chg="mod topLvl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39" creationId="{9EE1A147-E02E-4545-8695-5683425E9F5C}"/>
          </ac:picMkLst>
        </pc:picChg>
        <pc:picChg chg="mod topLvl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40" creationId="{AA569A66-CBEB-45AD-917C-899C8CB09641}"/>
          </ac:picMkLst>
        </pc:picChg>
        <pc:picChg chg="mod topLvl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47" creationId="{17BC0D71-43DF-4265-AF2D-A7C5463C077B}"/>
          </ac:picMkLst>
        </pc:picChg>
        <pc:picChg chg="mod topLvl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52" creationId="{93D0D541-69AD-4EFC-84E4-4DEE2B58AD23}"/>
          </ac:picMkLst>
        </pc:picChg>
        <pc:picChg chg="del mod topLvl">
          <ac:chgData name="Joao Vieira" userId="ee994a60-c2fb-4a57-91cc-8923d9e0c3fb" providerId="ADAL" clId="{9C22E686-B05E-42F4-8511-9DC9CDC1E895}" dt="2022-04-02T00:39:19.764" v="1533" actId="21"/>
          <ac:picMkLst>
            <pc:docMk/>
            <pc:sldMk cId="2535663511" sldId="276"/>
            <ac:picMk id="158" creationId="{88D937A2-9955-47AE-988C-8339DCCA73C6}"/>
          </ac:picMkLst>
        </pc:picChg>
        <pc:picChg chg="mod">
          <ac:chgData name="Joao Vieira" userId="ee994a60-c2fb-4a57-91cc-8923d9e0c3fb" providerId="ADAL" clId="{9C22E686-B05E-42F4-8511-9DC9CDC1E895}" dt="2022-04-02T00:39:17.001" v="1532" actId="165"/>
          <ac:picMkLst>
            <pc:docMk/>
            <pc:sldMk cId="2535663511" sldId="276"/>
            <ac:picMk id="161" creationId="{A2729AFF-6453-4A27-A9DC-4C72A9AE388D}"/>
          </ac:picMkLst>
        </pc:picChg>
        <pc:picChg chg="mod">
          <ac:chgData name="Joao Vieira" userId="ee994a60-c2fb-4a57-91cc-8923d9e0c3fb" providerId="ADAL" clId="{9C22E686-B05E-42F4-8511-9DC9CDC1E895}" dt="2022-04-02T00:39:17.001" v="1532" actId="165"/>
          <ac:picMkLst>
            <pc:docMk/>
            <pc:sldMk cId="2535663511" sldId="276"/>
            <ac:picMk id="163" creationId="{80A4A9C6-F551-4CB9-9525-205FCF8BBFB5}"/>
          </ac:picMkLst>
        </pc:picChg>
        <pc:picChg chg="mod">
          <ac:chgData name="Joao Vieira" userId="ee994a60-c2fb-4a57-91cc-8923d9e0c3fb" providerId="ADAL" clId="{9C22E686-B05E-42F4-8511-9DC9CDC1E895}" dt="2022-04-02T00:39:17.001" v="1532" actId="165"/>
          <ac:picMkLst>
            <pc:docMk/>
            <pc:sldMk cId="2535663511" sldId="276"/>
            <ac:picMk id="164" creationId="{232A4088-EC7F-42A4-890E-195E10DBCBD9}"/>
          </ac:picMkLst>
        </pc:picChg>
        <pc:picChg chg="mod">
          <ac:chgData name="Joao Vieira" userId="ee994a60-c2fb-4a57-91cc-8923d9e0c3fb" providerId="ADAL" clId="{9C22E686-B05E-42F4-8511-9DC9CDC1E895}" dt="2022-04-02T00:39:17.001" v="1532" actId="165"/>
          <ac:picMkLst>
            <pc:docMk/>
            <pc:sldMk cId="2535663511" sldId="276"/>
            <ac:picMk id="167" creationId="{B6FA33F9-BDC7-4469-AD29-DCDDFE1C847C}"/>
          </ac:picMkLst>
        </pc:picChg>
        <pc:picChg chg="mod">
          <ac:chgData name="Joao Vieira" userId="ee994a60-c2fb-4a57-91cc-8923d9e0c3fb" providerId="ADAL" clId="{9C22E686-B05E-42F4-8511-9DC9CDC1E895}" dt="2022-04-02T00:39:17.001" v="1532" actId="165"/>
          <ac:picMkLst>
            <pc:docMk/>
            <pc:sldMk cId="2535663511" sldId="276"/>
            <ac:picMk id="169" creationId="{6A3E9314-BA83-4BAE-A87B-DB2035960DA3}"/>
          </ac:picMkLst>
        </pc:picChg>
        <pc:picChg chg="add mod">
          <ac:chgData name="Joao Vieira" userId="ee994a60-c2fb-4a57-91cc-8923d9e0c3fb" providerId="ADAL" clId="{9C22E686-B05E-42F4-8511-9DC9CDC1E895}" dt="2022-04-02T00:39:31.637" v="1536" actId="164"/>
          <ac:picMkLst>
            <pc:docMk/>
            <pc:sldMk cId="2535663511" sldId="276"/>
            <ac:picMk id="171" creationId="{6057AA40-66FB-4441-8B64-A1A1861629D7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174" creationId="{94AA77DF-D5A6-482B-A865-1F92D26F72D5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175" creationId="{4CF7A9B3-2EF3-4304-AE81-40642B4EBF33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180" creationId="{AC198856-755D-45FF-A251-066C6D3A950D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182" creationId="{50866249-89B5-4E4E-B7FA-9FC0950CA24C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183" creationId="{B0029EA4-3D96-4A2B-A3A1-10357D3CB380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190" creationId="{E5DBCF69-EEFB-47E4-A303-F4D6B43E3BD7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195" creationId="{9A3A43B2-4DD8-41B2-972D-210261B92D3A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02" creationId="{4501A7B9-6413-4F25-B26B-E3FCA271DDD3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04" creationId="{01212B7B-F15F-4279-AFC2-B63CCE1AE7E1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10" creationId="{8E47B957-6AC4-483D-BCFE-E8955808500A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13" creationId="{8651E644-ADDA-4712-B5FA-71E75CEEEBC2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15" creationId="{20B7BF01-702D-4B18-8A40-B947B97FC761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16" creationId="{DEFC243C-CFAB-425B-8385-FE214C31DA44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19" creationId="{CB03FDE8-477C-4F83-AFC5-382ADCBA32F8}"/>
          </ac:picMkLst>
        </pc:picChg>
        <pc:picChg chg="mod">
          <ac:chgData name="Joao Vieira" userId="ee994a60-c2fb-4a57-91cc-8923d9e0c3fb" providerId="ADAL" clId="{9C22E686-B05E-42F4-8511-9DC9CDC1E895}" dt="2022-04-02T00:39:53.746" v="1540"/>
          <ac:picMkLst>
            <pc:docMk/>
            <pc:sldMk cId="2535663511" sldId="276"/>
            <ac:picMk id="221" creationId="{A3BC3F7E-C6EB-4582-AF24-ACE21B47BB43}"/>
          </ac:picMkLst>
        </pc:picChg>
        <pc:cxnChg chg="del">
          <ac:chgData name="Joao Vieira" userId="ee994a60-c2fb-4a57-91cc-8923d9e0c3fb" providerId="ADAL" clId="{9C22E686-B05E-42F4-8511-9DC9CDC1E895}" dt="2022-04-01T22:41:15.952" v="464" actId="478"/>
          <ac:cxnSpMkLst>
            <pc:docMk/>
            <pc:sldMk cId="2535663511" sldId="276"/>
            <ac:cxnSpMk id="50" creationId="{E4F3A63C-95D7-4FFD-85AC-24254D9AD4C2}"/>
          </ac:cxnSpMkLst>
        </pc:cxnChg>
        <pc:cxnChg chg="del">
          <ac:chgData name="Joao Vieira" userId="ee994a60-c2fb-4a57-91cc-8923d9e0c3fb" providerId="ADAL" clId="{9C22E686-B05E-42F4-8511-9DC9CDC1E895}" dt="2022-04-01T22:41:12.008" v="461" actId="478"/>
          <ac:cxnSpMkLst>
            <pc:docMk/>
            <pc:sldMk cId="2535663511" sldId="276"/>
            <ac:cxnSpMk id="51" creationId="{6FF3AEEA-458F-461B-BE6C-D7B97A9E0702}"/>
          </ac:cxnSpMkLst>
        </pc:cxnChg>
        <pc:cxnChg chg="del">
          <ac:chgData name="Joao Vieira" userId="ee994a60-c2fb-4a57-91cc-8923d9e0c3fb" providerId="ADAL" clId="{9C22E686-B05E-42F4-8511-9DC9CDC1E895}" dt="2022-04-01T22:41:12.802" v="462" actId="478"/>
          <ac:cxnSpMkLst>
            <pc:docMk/>
            <pc:sldMk cId="2535663511" sldId="276"/>
            <ac:cxnSpMk id="52" creationId="{F76E423B-530D-45D9-88F8-91181D5FCC28}"/>
          </ac:cxnSpMkLst>
        </pc:cxnChg>
        <pc:cxnChg chg="del">
          <ac:chgData name="Joao Vieira" userId="ee994a60-c2fb-4a57-91cc-8923d9e0c3fb" providerId="ADAL" clId="{9C22E686-B05E-42F4-8511-9DC9CDC1E895}" dt="2022-04-01T22:41:11.410" v="460" actId="478"/>
          <ac:cxnSpMkLst>
            <pc:docMk/>
            <pc:sldMk cId="2535663511" sldId="276"/>
            <ac:cxnSpMk id="53" creationId="{6FA69AEA-B37C-469E-AC9A-FDDEF3E9D234}"/>
          </ac:cxnSpMkLst>
        </pc:cxnChg>
        <pc:cxnChg chg="mod">
          <ac:chgData name="Joao Vieira" userId="ee994a60-c2fb-4a57-91cc-8923d9e0c3fb" providerId="ADAL" clId="{9C22E686-B05E-42F4-8511-9DC9CDC1E895}" dt="2022-04-02T00:35:50.912" v="1438" actId="164"/>
          <ac:cxnSpMkLst>
            <pc:docMk/>
            <pc:sldMk cId="2535663511" sldId="276"/>
            <ac:cxnSpMk id="69" creationId="{C242B6B6-3CA2-4AAE-9215-ABF08B63F2A1}"/>
          </ac:cxnSpMkLst>
        </pc:cxnChg>
        <pc:cxnChg chg="mod">
          <ac:chgData name="Joao Vieira" userId="ee994a60-c2fb-4a57-91cc-8923d9e0c3fb" providerId="ADAL" clId="{9C22E686-B05E-42F4-8511-9DC9CDC1E895}" dt="2022-04-02T00:35:50.912" v="1438" actId="164"/>
          <ac:cxnSpMkLst>
            <pc:docMk/>
            <pc:sldMk cId="2535663511" sldId="276"/>
            <ac:cxnSpMk id="78" creationId="{9F25CFC4-25C6-4E0C-80B0-D0572BB3055E}"/>
          </ac:cxnSpMkLst>
        </pc:cxnChg>
        <pc:cxnChg chg="mod topLvl">
          <ac:chgData name="Joao Vieira" userId="ee994a60-c2fb-4a57-91cc-8923d9e0c3fb" providerId="ADAL" clId="{9C22E686-B05E-42F4-8511-9DC9CDC1E895}" dt="2022-04-02T00:37:31.836" v="1509" actId="164"/>
          <ac:cxnSpMkLst>
            <pc:docMk/>
            <pc:sldMk cId="2535663511" sldId="276"/>
            <ac:cxnSpMk id="96" creationId="{B1D50A37-3F51-49BD-B87D-331CD212E96B}"/>
          </ac:cxnSpMkLst>
        </pc:cxnChg>
        <pc:cxnChg chg="mod topLvl">
          <ac:chgData name="Joao Vieira" userId="ee994a60-c2fb-4a57-91cc-8923d9e0c3fb" providerId="ADAL" clId="{9C22E686-B05E-42F4-8511-9DC9CDC1E895}" dt="2022-04-02T00:37:31.836" v="1509" actId="164"/>
          <ac:cxnSpMkLst>
            <pc:docMk/>
            <pc:sldMk cId="2535663511" sldId="276"/>
            <ac:cxnSpMk id="97" creationId="{4E36FD80-D276-435D-875C-0BC0229BCB04}"/>
          </ac:cxnSpMkLst>
        </pc:cxnChg>
        <pc:cxnChg chg="mod topLvl">
          <ac:chgData name="Joao Vieira" userId="ee994a60-c2fb-4a57-91cc-8923d9e0c3fb" providerId="ADAL" clId="{9C22E686-B05E-42F4-8511-9DC9CDC1E895}" dt="2022-04-02T00:39:31.637" v="1536" actId="164"/>
          <ac:cxnSpMkLst>
            <pc:docMk/>
            <pc:sldMk cId="2535663511" sldId="276"/>
            <ac:cxnSpMk id="141" creationId="{1B777B4D-02B7-4AF7-B8FD-651AAB467B5A}"/>
          </ac:cxnSpMkLst>
        </pc:cxnChg>
        <pc:cxnChg chg="mod topLvl">
          <ac:chgData name="Joao Vieira" userId="ee994a60-c2fb-4a57-91cc-8923d9e0c3fb" providerId="ADAL" clId="{9C22E686-B05E-42F4-8511-9DC9CDC1E895}" dt="2022-04-02T00:39:31.637" v="1536" actId="164"/>
          <ac:cxnSpMkLst>
            <pc:docMk/>
            <pc:sldMk cId="2535663511" sldId="276"/>
            <ac:cxnSpMk id="142" creationId="{1E5E8304-9FEB-4AB6-947D-CFC018998D6D}"/>
          </ac:cxnSpMkLst>
        </pc:cxnChg>
        <pc:cxnChg chg="mod">
          <ac:chgData name="Joao Vieira" userId="ee994a60-c2fb-4a57-91cc-8923d9e0c3fb" providerId="ADAL" clId="{9C22E686-B05E-42F4-8511-9DC9CDC1E895}" dt="2022-04-02T00:39:53.746" v="1540"/>
          <ac:cxnSpMkLst>
            <pc:docMk/>
            <pc:sldMk cId="2535663511" sldId="276"/>
            <ac:cxnSpMk id="184" creationId="{CE1F43BC-5906-4752-B992-FBC0347AE519}"/>
          </ac:cxnSpMkLst>
        </pc:cxnChg>
        <pc:cxnChg chg="mod">
          <ac:chgData name="Joao Vieira" userId="ee994a60-c2fb-4a57-91cc-8923d9e0c3fb" providerId="ADAL" clId="{9C22E686-B05E-42F4-8511-9DC9CDC1E895}" dt="2022-04-02T00:39:53.746" v="1540"/>
          <ac:cxnSpMkLst>
            <pc:docMk/>
            <pc:sldMk cId="2535663511" sldId="276"/>
            <ac:cxnSpMk id="185" creationId="{DE28F5CB-BF0A-4A27-A961-986F01C50368}"/>
          </ac:cxnSpMkLst>
        </pc:cxnChg>
      </pc:sldChg>
      <pc:sldChg chg="addSp delSp modSp mod">
        <pc:chgData name="Joao Vieira" userId="ee994a60-c2fb-4a57-91cc-8923d9e0c3fb" providerId="ADAL" clId="{9C22E686-B05E-42F4-8511-9DC9CDC1E895}" dt="2022-04-02T00:38:27.876" v="1521" actId="115"/>
        <pc:sldMkLst>
          <pc:docMk/>
          <pc:sldMk cId="1190339480" sldId="277"/>
        </pc:sldMkLst>
        <pc:spChg chg="del mod">
          <ac:chgData name="Joao Vieira" userId="ee994a60-c2fb-4a57-91cc-8923d9e0c3fb" providerId="ADAL" clId="{9C22E686-B05E-42F4-8511-9DC9CDC1E895}" dt="2022-04-02T00:33:57.876" v="1369" actId="478"/>
          <ac:spMkLst>
            <pc:docMk/>
            <pc:sldMk cId="1190339480" sldId="277"/>
            <ac:spMk id="4" creationId="{BC709075-E2B2-4241-0D81-B3ECAC3CE2AC}"/>
          </ac:spMkLst>
        </pc:spChg>
        <pc:spChg chg="del">
          <ac:chgData name="Joao Vieira" userId="ee994a60-c2fb-4a57-91cc-8923d9e0c3fb" providerId="ADAL" clId="{9C22E686-B05E-42F4-8511-9DC9CDC1E895}" dt="2022-04-01T23:34:15.850" v="685" actId="478"/>
          <ac:spMkLst>
            <pc:docMk/>
            <pc:sldMk cId="1190339480" sldId="277"/>
            <ac:spMk id="15" creationId="{C8C3E59E-3AF8-4AF4-8E18-DCFC9CC34304}"/>
          </ac:spMkLst>
        </pc:spChg>
        <pc:spChg chg="del">
          <ac:chgData name="Joao Vieira" userId="ee994a60-c2fb-4a57-91cc-8923d9e0c3fb" providerId="ADAL" clId="{9C22E686-B05E-42F4-8511-9DC9CDC1E895}" dt="2022-04-01T23:34:15.850" v="685" actId="478"/>
          <ac:spMkLst>
            <pc:docMk/>
            <pc:sldMk cId="1190339480" sldId="277"/>
            <ac:spMk id="17" creationId="{051A4FFC-134C-434F-B767-84A8C734493E}"/>
          </ac:spMkLst>
        </pc:spChg>
        <pc:spChg chg="del">
          <ac:chgData name="Joao Vieira" userId="ee994a60-c2fb-4a57-91cc-8923d9e0c3fb" providerId="ADAL" clId="{9C22E686-B05E-42F4-8511-9DC9CDC1E895}" dt="2022-04-01T23:33:36.607" v="678" actId="478"/>
          <ac:spMkLst>
            <pc:docMk/>
            <pc:sldMk cId="1190339480" sldId="277"/>
            <ac:spMk id="20" creationId="{DD100A06-4E97-484C-ABD9-56A9EAD46373}"/>
          </ac:spMkLst>
        </pc:spChg>
        <pc:spChg chg="del">
          <ac:chgData name="Joao Vieira" userId="ee994a60-c2fb-4a57-91cc-8923d9e0c3fb" providerId="ADAL" clId="{9C22E686-B05E-42F4-8511-9DC9CDC1E895}" dt="2022-04-01T23:33:36.607" v="678" actId="478"/>
          <ac:spMkLst>
            <pc:docMk/>
            <pc:sldMk cId="1190339480" sldId="277"/>
            <ac:spMk id="21" creationId="{93C6D923-D0D6-4F03-9699-4A89D5033FF8}"/>
          </ac:spMkLst>
        </pc:spChg>
        <pc:spChg chg="del">
          <ac:chgData name="Joao Vieira" userId="ee994a60-c2fb-4a57-91cc-8923d9e0c3fb" providerId="ADAL" clId="{9C22E686-B05E-42F4-8511-9DC9CDC1E895}" dt="2022-04-01T23:34:15.850" v="685" actId="478"/>
          <ac:spMkLst>
            <pc:docMk/>
            <pc:sldMk cId="1190339480" sldId="277"/>
            <ac:spMk id="22" creationId="{162C2D78-6728-4A28-B73F-44EFB9996EC9}"/>
          </ac:spMkLst>
        </pc:spChg>
        <pc:spChg chg="mod topLvl">
          <ac:chgData name="Joao Vieira" userId="ee994a60-c2fb-4a57-91cc-8923d9e0c3fb" providerId="ADAL" clId="{9C22E686-B05E-42F4-8511-9DC9CDC1E895}" dt="2022-04-01T23:31:21.753" v="664" actId="164"/>
          <ac:spMkLst>
            <pc:docMk/>
            <pc:sldMk cId="1190339480" sldId="277"/>
            <ac:spMk id="37" creationId="{8F2716C5-B4A2-4E96-B6FB-728F5394CFEC}"/>
          </ac:spMkLst>
        </pc:spChg>
        <pc:spChg chg="mod">
          <ac:chgData name="Joao Vieira" userId="ee994a60-c2fb-4a57-91cc-8923d9e0c3fb" providerId="ADAL" clId="{9C22E686-B05E-42F4-8511-9DC9CDC1E895}" dt="2022-04-01T23:24:41.596" v="580" actId="164"/>
          <ac:spMkLst>
            <pc:docMk/>
            <pc:sldMk cId="1190339480" sldId="277"/>
            <ac:spMk id="41" creationId="{C5DD124C-4423-42C2-8540-98AA29DF0140}"/>
          </ac:spMkLst>
        </pc:spChg>
        <pc:spChg chg="mod">
          <ac:chgData name="Joao Vieira" userId="ee994a60-c2fb-4a57-91cc-8923d9e0c3fb" providerId="ADAL" clId="{9C22E686-B05E-42F4-8511-9DC9CDC1E895}" dt="2022-04-01T23:31:21.753" v="664" actId="164"/>
          <ac:spMkLst>
            <pc:docMk/>
            <pc:sldMk cId="1190339480" sldId="277"/>
            <ac:spMk id="43" creationId="{52718025-052C-4CF9-8114-6B4E4839EB0C}"/>
          </ac:spMkLst>
        </pc:spChg>
        <pc:spChg chg="mod">
          <ac:chgData name="Joao Vieira" userId="ee994a60-c2fb-4a57-91cc-8923d9e0c3fb" providerId="ADAL" clId="{9C22E686-B05E-42F4-8511-9DC9CDC1E895}" dt="2022-04-01T23:31:21.753" v="664" actId="164"/>
          <ac:spMkLst>
            <pc:docMk/>
            <pc:sldMk cId="1190339480" sldId="277"/>
            <ac:spMk id="44" creationId="{F7199789-534A-4CEC-B448-AAC0B80078EF}"/>
          </ac:spMkLst>
        </pc:spChg>
        <pc:spChg chg="mod">
          <ac:chgData name="Joao Vieira" userId="ee994a60-c2fb-4a57-91cc-8923d9e0c3fb" providerId="ADAL" clId="{9C22E686-B05E-42F4-8511-9DC9CDC1E895}" dt="2022-04-01T23:31:21.753" v="664" actId="164"/>
          <ac:spMkLst>
            <pc:docMk/>
            <pc:sldMk cId="1190339480" sldId="277"/>
            <ac:spMk id="45" creationId="{47E54673-840F-4947-98AA-50FAE88314C0}"/>
          </ac:spMkLst>
        </pc:spChg>
        <pc:spChg chg="del">
          <ac:chgData name="Joao Vieira" userId="ee994a60-c2fb-4a57-91cc-8923d9e0c3fb" providerId="ADAL" clId="{9C22E686-B05E-42F4-8511-9DC9CDC1E895}" dt="2022-04-01T23:34:15.850" v="685" actId="478"/>
          <ac:spMkLst>
            <pc:docMk/>
            <pc:sldMk cId="1190339480" sldId="277"/>
            <ac:spMk id="46" creationId="{CE959631-B339-4AA1-BF2E-196F00B6F767}"/>
          </ac:spMkLst>
        </pc:spChg>
        <pc:spChg chg="mod">
          <ac:chgData name="Joao Vieira" userId="ee994a60-c2fb-4a57-91cc-8923d9e0c3fb" providerId="ADAL" clId="{9C22E686-B05E-42F4-8511-9DC9CDC1E895}" dt="2022-04-01T23:24:52.219" v="583"/>
          <ac:spMkLst>
            <pc:docMk/>
            <pc:sldMk cId="1190339480" sldId="277"/>
            <ac:spMk id="49" creationId="{0964A11E-9564-4E02-96C6-177314766367}"/>
          </ac:spMkLst>
        </pc:spChg>
        <pc:spChg chg="add del mod">
          <ac:chgData name="Joao Vieira" userId="ee994a60-c2fb-4a57-91cc-8923d9e0c3fb" providerId="ADAL" clId="{9C22E686-B05E-42F4-8511-9DC9CDC1E895}" dt="2022-04-01T23:26:21.404" v="598"/>
          <ac:spMkLst>
            <pc:docMk/>
            <pc:sldMk cId="1190339480" sldId="277"/>
            <ac:spMk id="51" creationId="{E6F3E3DF-43A2-4503-94F9-3A53801478D1}"/>
          </ac:spMkLst>
        </pc:spChg>
        <pc:spChg chg="add del mod">
          <ac:chgData name="Joao Vieira" userId="ee994a60-c2fb-4a57-91cc-8923d9e0c3fb" providerId="ADAL" clId="{9C22E686-B05E-42F4-8511-9DC9CDC1E895}" dt="2022-04-01T23:26:21.404" v="598"/>
          <ac:spMkLst>
            <pc:docMk/>
            <pc:sldMk cId="1190339480" sldId="277"/>
            <ac:spMk id="52" creationId="{5C48E8DD-E904-4F12-8217-F1342F3B3DB5}"/>
          </ac:spMkLst>
        </pc:spChg>
        <pc:spChg chg="add del mod">
          <ac:chgData name="Joao Vieira" userId="ee994a60-c2fb-4a57-91cc-8923d9e0c3fb" providerId="ADAL" clId="{9C22E686-B05E-42F4-8511-9DC9CDC1E895}" dt="2022-04-01T23:33:45.503" v="682"/>
          <ac:spMkLst>
            <pc:docMk/>
            <pc:sldMk cId="1190339480" sldId="277"/>
            <ac:spMk id="56" creationId="{23F871C0-6C32-41C2-9453-E976FB0B1C42}"/>
          </ac:spMkLst>
        </pc:spChg>
        <pc:spChg chg="add del mod">
          <ac:chgData name="Joao Vieira" userId="ee994a60-c2fb-4a57-91cc-8923d9e0c3fb" providerId="ADAL" clId="{9C22E686-B05E-42F4-8511-9DC9CDC1E895}" dt="2022-04-01T23:33:45.503" v="682"/>
          <ac:spMkLst>
            <pc:docMk/>
            <pc:sldMk cId="1190339480" sldId="277"/>
            <ac:spMk id="57" creationId="{96DB2E96-6FEB-4CA4-8FC7-D5DBF530D1B6}"/>
          </ac:spMkLst>
        </pc:spChg>
        <pc:spChg chg="add del mod">
          <ac:chgData name="Joao Vieira" userId="ee994a60-c2fb-4a57-91cc-8923d9e0c3fb" providerId="ADAL" clId="{9C22E686-B05E-42F4-8511-9DC9CDC1E895}" dt="2022-04-01T23:33:45.503" v="682"/>
          <ac:spMkLst>
            <pc:docMk/>
            <pc:sldMk cId="1190339480" sldId="277"/>
            <ac:spMk id="58" creationId="{1299C30E-C51F-474D-A7CF-2F0C86C5EACB}"/>
          </ac:spMkLst>
        </pc:spChg>
        <pc:spChg chg="add del mod">
          <ac:chgData name="Joao Vieira" userId="ee994a60-c2fb-4a57-91cc-8923d9e0c3fb" providerId="ADAL" clId="{9C22E686-B05E-42F4-8511-9DC9CDC1E895}" dt="2022-04-01T23:33:45.503" v="682"/>
          <ac:spMkLst>
            <pc:docMk/>
            <pc:sldMk cId="1190339480" sldId="277"/>
            <ac:spMk id="60" creationId="{71BB0882-46A3-4764-9627-4E2F3233F9C8}"/>
          </ac:spMkLst>
        </pc:spChg>
        <pc:spChg chg="mod">
          <ac:chgData name="Joao Vieira" userId="ee994a60-c2fb-4a57-91cc-8923d9e0c3fb" providerId="ADAL" clId="{9C22E686-B05E-42F4-8511-9DC9CDC1E895}" dt="2022-04-01T23:33:41.921" v="681"/>
          <ac:spMkLst>
            <pc:docMk/>
            <pc:sldMk cId="1190339480" sldId="277"/>
            <ac:spMk id="63" creationId="{8A808CA6-17F0-481E-B072-0D70272BA8E3}"/>
          </ac:spMkLst>
        </pc:spChg>
        <pc:spChg chg="mod">
          <ac:chgData name="Joao Vieira" userId="ee994a60-c2fb-4a57-91cc-8923d9e0c3fb" providerId="ADAL" clId="{9C22E686-B05E-42F4-8511-9DC9CDC1E895}" dt="2022-04-01T23:33:41.921" v="681"/>
          <ac:spMkLst>
            <pc:docMk/>
            <pc:sldMk cId="1190339480" sldId="277"/>
            <ac:spMk id="65" creationId="{69DA23F5-FC93-425F-90B4-C138BEC6BF54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67" creationId="{7729A588-79E2-430D-B3DE-F2B0869812A8}"/>
          </ac:spMkLst>
        </pc:spChg>
        <pc:spChg chg="del">
          <ac:chgData name="Joao Vieira" userId="ee994a60-c2fb-4a57-91cc-8923d9e0c3fb" providerId="ADAL" clId="{9C22E686-B05E-42F4-8511-9DC9CDC1E895}" dt="2022-04-01T23:34:15.850" v="685" actId="478"/>
          <ac:spMkLst>
            <pc:docMk/>
            <pc:sldMk cId="1190339480" sldId="277"/>
            <ac:spMk id="74" creationId="{08291F9A-217E-4250-8655-9F1F9D09FDF4}"/>
          </ac:spMkLst>
        </pc:spChg>
        <pc:spChg chg="del">
          <ac:chgData name="Joao Vieira" userId="ee994a60-c2fb-4a57-91cc-8923d9e0c3fb" providerId="ADAL" clId="{9C22E686-B05E-42F4-8511-9DC9CDC1E895}" dt="2022-04-01T23:34:15.850" v="685" actId="478"/>
          <ac:spMkLst>
            <pc:docMk/>
            <pc:sldMk cId="1190339480" sldId="277"/>
            <ac:spMk id="79" creationId="{B03CA5F2-C490-4209-83E0-96C4A8A8A3DC}"/>
          </ac:spMkLst>
        </pc:spChg>
        <pc:spChg chg="del">
          <ac:chgData name="Joao Vieira" userId="ee994a60-c2fb-4a57-91cc-8923d9e0c3fb" providerId="ADAL" clId="{9C22E686-B05E-42F4-8511-9DC9CDC1E895}" dt="2022-04-01T23:33:36.607" v="678" actId="478"/>
          <ac:spMkLst>
            <pc:docMk/>
            <pc:sldMk cId="1190339480" sldId="277"/>
            <ac:spMk id="80" creationId="{2835FA69-2C7C-49EE-B8E7-51AF6C54A54E}"/>
          </ac:spMkLst>
        </pc:spChg>
        <pc:spChg chg="del">
          <ac:chgData name="Joao Vieira" userId="ee994a60-c2fb-4a57-91cc-8923d9e0c3fb" providerId="ADAL" clId="{9C22E686-B05E-42F4-8511-9DC9CDC1E895}" dt="2022-04-01T23:34:15.850" v="685" actId="478"/>
          <ac:spMkLst>
            <pc:docMk/>
            <pc:sldMk cId="1190339480" sldId="277"/>
            <ac:spMk id="82" creationId="{820FC570-55FF-41EB-A322-02E6CC5094E9}"/>
          </ac:spMkLst>
        </pc:spChg>
        <pc:spChg chg="del">
          <ac:chgData name="Joao Vieira" userId="ee994a60-c2fb-4a57-91cc-8923d9e0c3fb" providerId="ADAL" clId="{9C22E686-B05E-42F4-8511-9DC9CDC1E895}" dt="2022-04-01T23:33:41.414" v="680" actId="478"/>
          <ac:spMkLst>
            <pc:docMk/>
            <pc:sldMk cId="1190339480" sldId="277"/>
            <ac:spMk id="85" creationId="{A94E2B75-3A94-42C8-8EA0-088F072DEC83}"/>
          </ac:spMkLst>
        </pc:spChg>
        <pc:spChg chg="del">
          <ac:chgData name="Joao Vieira" userId="ee994a60-c2fb-4a57-91cc-8923d9e0c3fb" providerId="ADAL" clId="{9C22E686-B05E-42F4-8511-9DC9CDC1E895}" dt="2022-04-01T23:33:39.610" v="679" actId="478"/>
          <ac:spMkLst>
            <pc:docMk/>
            <pc:sldMk cId="1190339480" sldId="277"/>
            <ac:spMk id="86" creationId="{4C3C7BA1-43AE-46DA-9FB7-A127FB14FE6A}"/>
          </ac:spMkLst>
        </pc:spChg>
        <pc:spChg chg="del">
          <ac:chgData name="Joao Vieira" userId="ee994a60-c2fb-4a57-91cc-8923d9e0c3fb" providerId="ADAL" clId="{9C22E686-B05E-42F4-8511-9DC9CDC1E895}" dt="2022-04-01T23:33:36.607" v="678" actId="478"/>
          <ac:spMkLst>
            <pc:docMk/>
            <pc:sldMk cId="1190339480" sldId="277"/>
            <ac:spMk id="88" creationId="{B685EF35-1204-4A05-9216-BFD508CCB6B7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89" creationId="{AA3DA4E2-0D1A-4F04-8627-549D15A27493}"/>
          </ac:spMkLst>
        </pc:spChg>
        <pc:spChg chg="del">
          <ac:chgData name="Joao Vieira" userId="ee994a60-c2fb-4a57-91cc-8923d9e0c3fb" providerId="ADAL" clId="{9C22E686-B05E-42F4-8511-9DC9CDC1E895}" dt="2022-04-01T23:33:36.607" v="678" actId="478"/>
          <ac:spMkLst>
            <pc:docMk/>
            <pc:sldMk cId="1190339480" sldId="277"/>
            <ac:spMk id="90" creationId="{D03853D6-FB51-4186-88E2-C7792CC69A53}"/>
          </ac:spMkLst>
        </pc:spChg>
        <pc:spChg chg="mod">
          <ac:chgData name="Joao Vieira" userId="ee994a60-c2fb-4a57-91cc-8923d9e0c3fb" providerId="ADAL" clId="{9C22E686-B05E-42F4-8511-9DC9CDC1E895}" dt="2022-04-01T23:34:17.013" v="686"/>
          <ac:spMkLst>
            <pc:docMk/>
            <pc:sldMk cId="1190339480" sldId="277"/>
            <ac:spMk id="96" creationId="{15F155A5-F6E6-4D35-8022-E654944B9950}"/>
          </ac:spMkLst>
        </pc:spChg>
        <pc:spChg chg="mod">
          <ac:chgData name="Joao Vieira" userId="ee994a60-c2fb-4a57-91cc-8923d9e0c3fb" providerId="ADAL" clId="{9C22E686-B05E-42F4-8511-9DC9CDC1E895}" dt="2022-04-01T23:34:17.013" v="686"/>
          <ac:spMkLst>
            <pc:docMk/>
            <pc:sldMk cId="1190339480" sldId="277"/>
            <ac:spMk id="98" creationId="{E82F9408-47E9-458E-AD3D-6C2CD5270F5C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99" creationId="{699A2ED1-8B5C-4BA5-9EDC-6D5AE6CB9129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00" creationId="{C6AFA053-9613-42BE-807E-6175EF64C4E1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02" creationId="{937452DF-3563-4674-A222-FB3A0D56F769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06" creationId="{178E52D5-27AE-4920-BC07-DB3C2C76B943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08" creationId="{55A28403-F0B0-4EB3-B0ED-FCB141EECC7E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10" creationId="{B29E19BB-90A7-47AC-8DEC-E2B438566CB2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12" creationId="{617EA487-4425-443E-9A22-CF86390A5988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13" creationId="{23E75F3C-2858-4601-99F7-B216A07FC8D1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14" creationId="{E910A56B-F3F4-42AF-A3FF-0A7F87E209FC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15" creationId="{FD3C450E-78B9-4833-A699-3FA006F2F68C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16" creationId="{8E7FDD40-68CF-4432-BD53-511E1843CC67}"/>
          </ac:spMkLst>
        </pc:spChg>
        <pc:spChg chg="add mod">
          <ac:chgData name="Joao Vieira" userId="ee994a60-c2fb-4a57-91cc-8923d9e0c3fb" providerId="ADAL" clId="{9C22E686-B05E-42F4-8511-9DC9CDC1E895}" dt="2022-04-02T00:32:21.306" v="1280" actId="164"/>
          <ac:spMkLst>
            <pc:docMk/>
            <pc:sldMk cId="1190339480" sldId="277"/>
            <ac:spMk id="118" creationId="{3FA487F4-6006-430A-91A4-4DDE08D30294}"/>
          </ac:spMkLst>
        </pc:spChg>
        <pc:spChg chg="mod">
          <ac:chgData name="Joao Vieira" userId="ee994a60-c2fb-4a57-91cc-8923d9e0c3fb" providerId="ADAL" clId="{9C22E686-B05E-42F4-8511-9DC9CDC1E895}" dt="2022-04-01T23:34:17.013" v="686"/>
          <ac:spMkLst>
            <pc:docMk/>
            <pc:sldMk cId="1190339480" sldId="277"/>
            <ac:spMk id="120" creationId="{F8F4876D-7F30-4A28-9854-9E2620B78782}"/>
          </ac:spMkLst>
        </pc:spChg>
        <pc:spChg chg="mod">
          <ac:chgData name="Joao Vieira" userId="ee994a60-c2fb-4a57-91cc-8923d9e0c3fb" providerId="ADAL" clId="{9C22E686-B05E-42F4-8511-9DC9CDC1E895}" dt="2022-04-01T23:34:17.013" v="686"/>
          <ac:spMkLst>
            <pc:docMk/>
            <pc:sldMk cId="1190339480" sldId="277"/>
            <ac:spMk id="121" creationId="{115A64EC-D11F-4BED-9873-46EE5F91997B}"/>
          </ac:spMkLst>
        </pc:spChg>
        <pc:spChg chg="del mod topLvl">
          <ac:chgData name="Joao Vieira" userId="ee994a60-c2fb-4a57-91cc-8923d9e0c3fb" providerId="ADAL" clId="{9C22E686-B05E-42F4-8511-9DC9CDC1E895}" dt="2022-04-01T23:54:23.649" v="805" actId="478"/>
          <ac:spMkLst>
            <pc:docMk/>
            <pc:sldMk cId="1190339480" sldId="277"/>
            <ac:spMk id="123" creationId="{9F49E418-613A-4C7D-9845-FD0CDAA17807}"/>
          </ac:spMkLst>
        </pc:spChg>
        <pc:spChg chg="del mod topLvl">
          <ac:chgData name="Joao Vieira" userId="ee994a60-c2fb-4a57-91cc-8923d9e0c3fb" providerId="ADAL" clId="{9C22E686-B05E-42F4-8511-9DC9CDC1E895}" dt="2022-04-01T23:54:24.319" v="806" actId="478"/>
          <ac:spMkLst>
            <pc:docMk/>
            <pc:sldMk cId="1190339480" sldId="277"/>
            <ac:spMk id="124" creationId="{67D93E4B-76CA-4170-9250-351A48984D37}"/>
          </ac:spMkLst>
        </pc:spChg>
        <pc:spChg chg="del mod topLvl">
          <ac:chgData name="Joao Vieira" userId="ee994a60-c2fb-4a57-91cc-8923d9e0c3fb" providerId="ADAL" clId="{9C22E686-B05E-42F4-8511-9DC9CDC1E895}" dt="2022-04-01T23:54:24.959" v="807" actId="478"/>
          <ac:spMkLst>
            <pc:docMk/>
            <pc:sldMk cId="1190339480" sldId="277"/>
            <ac:spMk id="126" creationId="{E04558F9-A077-4174-808A-A609788DB47E}"/>
          </ac:spMkLst>
        </pc:spChg>
        <pc:spChg chg="del mod topLvl">
          <ac:chgData name="Joao Vieira" userId="ee994a60-c2fb-4a57-91cc-8923d9e0c3fb" providerId="ADAL" clId="{9C22E686-B05E-42F4-8511-9DC9CDC1E895}" dt="2022-04-01T23:54:25.853" v="808" actId="478"/>
          <ac:spMkLst>
            <pc:docMk/>
            <pc:sldMk cId="1190339480" sldId="277"/>
            <ac:spMk id="127" creationId="{F7DE857D-318C-4BEA-9D61-984B6FBBE331}"/>
          </ac:spMkLst>
        </pc:spChg>
        <pc:spChg chg="mod">
          <ac:chgData name="Joao Vieira" userId="ee994a60-c2fb-4a57-91cc-8923d9e0c3fb" providerId="ADAL" clId="{9C22E686-B05E-42F4-8511-9DC9CDC1E895}" dt="2022-04-01T23:54:11.482" v="802" actId="165"/>
          <ac:spMkLst>
            <pc:docMk/>
            <pc:sldMk cId="1190339480" sldId="277"/>
            <ac:spMk id="130" creationId="{04B59BBB-7998-4E4A-AB9B-4E03FC39BECD}"/>
          </ac:spMkLst>
        </pc:spChg>
        <pc:spChg chg="mod">
          <ac:chgData name="Joao Vieira" userId="ee994a60-c2fb-4a57-91cc-8923d9e0c3fb" providerId="ADAL" clId="{9C22E686-B05E-42F4-8511-9DC9CDC1E895}" dt="2022-04-01T23:54:11.482" v="802" actId="165"/>
          <ac:spMkLst>
            <pc:docMk/>
            <pc:sldMk cId="1190339480" sldId="277"/>
            <ac:spMk id="133" creationId="{8E02B899-47A0-4293-A62B-0955C4A20084}"/>
          </ac:spMkLst>
        </pc:spChg>
        <pc:spChg chg="mod">
          <ac:chgData name="Joao Vieira" userId="ee994a60-c2fb-4a57-91cc-8923d9e0c3fb" providerId="ADAL" clId="{9C22E686-B05E-42F4-8511-9DC9CDC1E895}" dt="2022-04-01T23:54:01.058" v="798"/>
          <ac:spMkLst>
            <pc:docMk/>
            <pc:sldMk cId="1190339480" sldId="277"/>
            <ac:spMk id="136" creationId="{1474CFAB-335D-4EE4-A390-9E4B6A4B6B76}"/>
          </ac:spMkLst>
        </pc:spChg>
        <pc:spChg chg="mod">
          <ac:chgData name="Joao Vieira" userId="ee994a60-c2fb-4a57-91cc-8923d9e0c3fb" providerId="ADAL" clId="{9C22E686-B05E-42F4-8511-9DC9CDC1E895}" dt="2022-04-01T23:59:21.030" v="843" actId="20577"/>
          <ac:spMkLst>
            <pc:docMk/>
            <pc:sldMk cId="1190339480" sldId="277"/>
            <ac:spMk id="137" creationId="{050C0742-15FB-48BC-9D43-362D96929356}"/>
          </ac:spMkLst>
        </pc:spChg>
        <pc:spChg chg="mod">
          <ac:chgData name="Joao Vieira" userId="ee994a60-c2fb-4a57-91cc-8923d9e0c3fb" providerId="ADAL" clId="{9C22E686-B05E-42F4-8511-9DC9CDC1E895}" dt="2022-04-01T23:54:01.058" v="798"/>
          <ac:spMkLst>
            <pc:docMk/>
            <pc:sldMk cId="1190339480" sldId="277"/>
            <ac:spMk id="138" creationId="{1C78B718-55C3-48C2-A44E-79865429CE4D}"/>
          </ac:spMkLst>
        </pc:spChg>
        <pc:spChg chg="mod">
          <ac:chgData name="Joao Vieira" userId="ee994a60-c2fb-4a57-91cc-8923d9e0c3fb" providerId="ADAL" clId="{9C22E686-B05E-42F4-8511-9DC9CDC1E895}" dt="2022-04-01T23:54:01.058" v="798"/>
          <ac:spMkLst>
            <pc:docMk/>
            <pc:sldMk cId="1190339480" sldId="277"/>
            <ac:spMk id="139" creationId="{13FD564B-75A6-4013-BCEA-238095C7A33A}"/>
          </ac:spMkLst>
        </pc:spChg>
        <pc:spChg chg="mod">
          <ac:chgData name="Joao Vieira" userId="ee994a60-c2fb-4a57-91cc-8923d9e0c3fb" providerId="ADAL" clId="{9C22E686-B05E-42F4-8511-9DC9CDC1E895}" dt="2022-04-01T23:54:30.688" v="810"/>
          <ac:spMkLst>
            <pc:docMk/>
            <pc:sldMk cId="1190339480" sldId="277"/>
            <ac:spMk id="143" creationId="{EE492DC9-2A76-4666-8718-40BEC4E3DA29}"/>
          </ac:spMkLst>
        </pc:spChg>
        <pc:spChg chg="mod">
          <ac:chgData name="Joao Vieira" userId="ee994a60-c2fb-4a57-91cc-8923d9e0c3fb" providerId="ADAL" clId="{9C22E686-B05E-42F4-8511-9DC9CDC1E895}" dt="2022-04-01T23:54:36.471" v="812"/>
          <ac:spMkLst>
            <pc:docMk/>
            <pc:sldMk cId="1190339480" sldId="277"/>
            <ac:spMk id="147" creationId="{5BED5040-63C2-4958-A229-225CF27BF6C2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54" creationId="{CDC76817-7A4D-4FF1-82B3-EE8C0EB20631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57" creationId="{80FD0164-8E0D-4A22-8396-A37841D573C1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59" creationId="{6FD07D7C-4735-4CDF-9B30-A5A5EA1AE7BA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60" creationId="{B0435794-4CB7-4162-94A8-6D6AB7B291BD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62" creationId="{A5B332F0-E825-4C91-B682-92CD45435EF9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66" creationId="{EA5B3330-D9EC-446E-905F-8CF8B340BFA9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68" creationId="{233E795A-04F9-459B-9160-F592E21E7A86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70" creationId="{B263F5E8-1A31-4446-BBAC-59DC14B21C86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72" creationId="{66413A0F-AA6D-4F18-85B3-51EC1C962370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73" creationId="{73D56F1E-DA3D-4931-99BB-C9C8608E1D0D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74" creationId="{C7AF4D3E-66F9-4674-BD74-6242DD57AF81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75" creationId="{1901B9CF-D7C3-4F66-9FCE-AF02281736FA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76" creationId="{24CCCBD9-FE1B-483C-A36C-E079C7C2C979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78" creationId="{489DDEF0-19B9-46C7-AF30-A761F2BA9B07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85" creationId="{DC1469E7-CE50-4174-802C-6C8072168CBE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88" creationId="{BA881BFD-4FF0-4DC7-8B0E-C307EAC3AF32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90" creationId="{DDECB6D7-ABE4-49F4-8C4A-BA5DB0648410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91" creationId="{6DDCCBDF-7BB7-408B-8647-FBB6B046E62B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92" creationId="{FD1D40D8-EB05-4617-8402-A50E48FD12C9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93" creationId="{4D24D604-B474-4E41-A866-9C18F6A06689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94" creationId="{88151EDF-C19C-4CB9-884F-1C9C5DF53B5A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195" creationId="{D5B7FDF1-BD66-4A48-896B-92F0A89BA7B8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200" creationId="{9C8EA831-0F6A-4DC6-BCBF-3675FFF2258F}"/>
          </ac:spMkLst>
        </pc:spChg>
        <pc:spChg chg="mod">
          <ac:chgData name="Joao Vieira" userId="ee994a60-c2fb-4a57-91cc-8923d9e0c3fb" providerId="ADAL" clId="{9C22E686-B05E-42F4-8511-9DC9CDC1E895}" dt="2022-04-02T00:32:46.208" v="1287"/>
          <ac:spMkLst>
            <pc:docMk/>
            <pc:sldMk cId="1190339480" sldId="277"/>
            <ac:spMk id="202" creationId="{269C17F2-8A47-4EAD-AC1C-266F5513CF98}"/>
          </ac:spMkLst>
        </pc:spChg>
        <pc:spChg chg="add del mod">
          <ac:chgData name="Joao Vieira" userId="ee994a60-c2fb-4a57-91cc-8923d9e0c3fb" providerId="ADAL" clId="{9C22E686-B05E-42F4-8511-9DC9CDC1E895}" dt="2022-04-02T00:32:56.431" v="1291"/>
          <ac:spMkLst>
            <pc:docMk/>
            <pc:sldMk cId="1190339480" sldId="277"/>
            <ac:spMk id="203" creationId="{F2F53217-AC81-4187-9275-2ACC5D8D56C0}"/>
          </ac:spMkLst>
        </pc:spChg>
        <pc:spChg chg="add mod">
          <ac:chgData name="Joao Vieira" userId="ee994a60-c2fb-4a57-91cc-8923d9e0c3fb" providerId="ADAL" clId="{9C22E686-B05E-42F4-8511-9DC9CDC1E895}" dt="2022-04-02T00:38:27.876" v="1521" actId="115"/>
          <ac:spMkLst>
            <pc:docMk/>
            <pc:sldMk cId="1190339480" sldId="277"/>
            <ac:spMk id="204" creationId="{491CFDC1-B510-486A-A334-A7272D644A23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07" creationId="{12A12D4C-813E-40B1-8EA2-4CE6B72FD44A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10" creationId="{404295D8-0133-48B1-88EC-3EC1B5050E03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12" creationId="{F332587E-9058-4CD0-8A7C-9DB7B6AC40DF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13" creationId="{92E952BD-7035-42D5-8E9C-F9D6B8AC8D49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15" creationId="{1D620CFA-6D73-48A9-BB7D-57B13FF9474E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19" creationId="{A34269E7-616B-4950-AE75-427E645C10C5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21" creationId="{96C3DD43-EC63-456E-BC1A-6D78E49261FA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23" creationId="{46EA948B-40C5-46A5-B207-E0C25B04D61A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25" creationId="{1DC8D937-88A3-46B2-A5E6-B1EAB5F8B74F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26" creationId="{3324B782-F304-4CB3-82E4-E0FBED68A571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27" creationId="{0002E6B3-3D33-43C5-B346-CD6F8C7AAB5D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28" creationId="{B8355D8F-19A2-4618-97B9-7470FEA04D48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29" creationId="{D88B0034-6909-41B6-A023-FE69C6383DA0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31" creationId="{6E925C06-0DFC-4404-B341-EE937A3FD8AE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37" creationId="{F3C26871-0799-4596-BF59-7CB1BB4D796B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38" creationId="{D5D2E69E-11D5-4DCC-B154-8654196E7496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39" creationId="{7F257EFD-5139-495C-86FA-1B5B3C4DD58F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40" creationId="{F646D809-CB3B-49C9-BA04-7613613F07DE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41" creationId="{0009143C-8833-4B3D-8C09-0021DFA48D49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42" creationId="{52DF53F5-7A03-48B5-BF9E-EECD0B60E982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47" creationId="{46E4696D-51ED-44CF-B2EC-A91ACF2B5AFC}"/>
          </ac:spMkLst>
        </pc:spChg>
        <pc:spChg chg="mod">
          <ac:chgData name="Joao Vieira" userId="ee994a60-c2fb-4a57-91cc-8923d9e0c3fb" providerId="ADAL" clId="{9C22E686-B05E-42F4-8511-9DC9CDC1E895}" dt="2022-04-02T00:34:33.162" v="1378"/>
          <ac:spMkLst>
            <pc:docMk/>
            <pc:sldMk cId="1190339480" sldId="277"/>
            <ac:spMk id="249" creationId="{1694D85A-475C-4191-9A79-7F6C64340F7B}"/>
          </ac:spMkLst>
        </pc:spChg>
        <pc:grpChg chg="add mod">
          <ac:chgData name="Joao Vieira" userId="ee994a60-c2fb-4a57-91cc-8923d9e0c3fb" providerId="ADAL" clId="{9C22E686-B05E-42F4-8511-9DC9CDC1E895}" dt="2022-04-01T23:31:21.753" v="664" actId="164"/>
          <ac:grpSpMkLst>
            <pc:docMk/>
            <pc:sldMk cId="1190339480" sldId="277"/>
            <ac:grpSpMk id="3" creationId="{512A3F79-8040-47A7-B48C-2CF5BBF63BCB}"/>
          </ac:grpSpMkLst>
        </pc:grpChg>
        <pc:grpChg chg="add del mod">
          <ac:chgData name="Joao Vieira" userId="ee994a60-c2fb-4a57-91cc-8923d9e0c3fb" providerId="ADAL" clId="{9C22E686-B05E-42F4-8511-9DC9CDC1E895}" dt="2022-04-01T23:34:23.028" v="688" actId="21"/>
          <ac:grpSpMkLst>
            <pc:docMk/>
            <pc:sldMk cId="1190339480" sldId="277"/>
            <ac:grpSpMk id="5" creationId="{27377E25-F62D-440D-8FD9-69ED7131957F}"/>
          </ac:grpSpMkLst>
        </pc:grpChg>
        <pc:grpChg chg="add del mod">
          <ac:chgData name="Joao Vieira" userId="ee994a60-c2fb-4a57-91cc-8923d9e0c3fb" providerId="ADAL" clId="{9C22E686-B05E-42F4-8511-9DC9CDC1E895}" dt="2022-04-02T00:32:45.442" v="1286" actId="478"/>
          <ac:grpSpMkLst>
            <pc:docMk/>
            <pc:sldMk cId="1190339480" sldId="277"/>
            <ac:grpSpMk id="6" creationId="{0BB7FEB1-8B47-47FF-A1F9-7D9542670838}"/>
          </ac:grpSpMkLst>
        </pc:grpChg>
        <pc:grpChg chg="del">
          <ac:chgData name="Joao Vieira" userId="ee994a60-c2fb-4a57-91cc-8923d9e0c3fb" providerId="ADAL" clId="{9C22E686-B05E-42F4-8511-9DC9CDC1E895}" dt="2022-04-01T23:24:51.085" v="582" actId="478"/>
          <ac:grpSpMkLst>
            <pc:docMk/>
            <pc:sldMk cId="1190339480" sldId="277"/>
            <ac:grpSpMk id="36" creationId="{C4F4B837-EF3D-4B0F-A952-24EEFBA8E8A7}"/>
          </ac:grpSpMkLst>
        </pc:grpChg>
        <pc:grpChg chg="add mod">
          <ac:chgData name="Joao Vieira" userId="ee994a60-c2fb-4a57-91cc-8923d9e0c3fb" providerId="ADAL" clId="{9C22E686-B05E-42F4-8511-9DC9CDC1E895}" dt="2022-04-01T23:31:21.753" v="664" actId="164"/>
          <ac:grpSpMkLst>
            <pc:docMk/>
            <pc:sldMk cId="1190339480" sldId="277"/>
            <ac:grpSpMk id="47" creationId="{978391FC-480E-4207-96A1-B9FE49BD97AA}"/>
          </ac:grpSpMkLst>
        </pc:grpChg>
        <pc:grpChg chg="add del mod">
          <ac:chgData name="Joao Vieira" userId="ee994a60-c2fb-4a57-91cc-8923d9e0c3fb" providerId="ADAL" clId="{9C22E686-B05E-42F4-8511-9DC9CDC1E895}" dt="2022-04-01T23:33:45.503" v="682"/>
          <ac:grpSpMkLst>
            <pc:docMk/>
            <pc:sldMk cId="1190339480" sldId="277"/>
            <ac:grpSpMk id="61" creationId="{5F6BBD3A-6184-4188-9869-270AC1AEA8CD}"/>
          </ac:grpSpMkLst>
        </pc:grpChg>
        <pc:grpChg chg="del">
          <ac:chgData name="Joao Vieira" userId="ee994a60-c2fb-4a57-91cc-8923d9e0c3fb" providerId="ADAL" clId="{9C22E686-B05E-42F4-8511-9DC9CDC1E895}" dt="2022-04-01T23:34:15.850" v="685" actId="478"/>
          <ac:grpSpMkLst>
            <pc:docMk/>
            <pc:sldMk cId="1190339480" sldId="277"/>
            <ac:grpSpMk id="77" creationId="{583A4B5E-6315-49EF-98A9-266B9AE0B823}"/>
          </ac:grpSpMkLst>
        </pc:grpChg>
        <pc:grpChg chg="add mod">
          <ac:chgData name="Joao Vieira" userId="ee994a60-c2fb-4a57-91cc-8923d9e0c3fb" providerId="ADAL" clId="{9C22E686-B05E-42F4-8511-9DC9CDC1E895}" dt="2022-04-02T00:32:21.306" v="1280" actId="164"/>
          <ac:grpSpMkLst>
            <pc:docMk/>
            <pc:sldMk cId="1190339480" sldId="277"/>
            <ac:grpSpMk id="91" creationId="{298BADDE-761C-47D6-A5D9-E9DDA85B3513}"/>
          </ac:grpSpMkLst>
        </pc:grpChg>
        <pc:grpChg chg="mod">
          <ac:chgData name="Joao Vieira" userId="ee994a60-c2fb-4a57-91cc-8923d9e0c3fb" providerId="ADAL" clId="{9C22E686-B05E-42F4-8511-9DC9CDC1E895}" dt="2022-04-01T23:34:17.013" v="686"/>
          <ac:grpSpMkLst>
            <pc:docMk/>
            <pc:sldMk cId="1190339480" sldId="277"/>
            <ac:grpSpMk id="93" creationId="{5DF44210-D192-4F5C-A876-1EF0C73DDBC2}"/>
          </ac:grpSpMkLst>
        </pc:grpChg>
        <pc:grpChg chg="mod">
          <ac:chgData name="Joao Vieira" userId="ee994a60-c2fb-4a57-91cc-8923d9e0c3fb" providerId="ADAL" clId="{9C22E686-B05E-42F4-8511-9DC9CDC1E895}" dt="2022-04-01T23:34:17.013" v="686"/>
          <ac:grpSpMkLst>
            <pc:docMk/>
            <pc:sldMk cId="1190339480" sldId="277"/>
            <ac:grpSpMk id="94" creationId="{AAA0F7FE-6690-4483-810D-1017C8DC206E}"/>
          </ac:grpSpMkLst>
        </pc:grpChg>
        <pc:grpChg chg="add mod">
          <ac:chgData name="Joao Vieira" userId="ee994a60-c2fb-4a57-91cc-8923d9e0c3fb" providerId="ADAL" clId="{9C22E686-B05E-42F4-8511-9DC9CDC1E895}" dt="2022-04-02T00:32:21.306" v="1280" actId="164"/>
          <ac:grpSpMkLst>
            <pc:docMk/>
            <pc:sldMk cId="1190339480" sldId="277"/>
            <ac:grpSpMk id="119" creationId="{8DA30DA4-E721-4263-91EF-133EBBCC131E}"/>
          </ac:grpSpMkLst>
        </pc:grpChg>
        <pc:grpChg chg="add del mod">
          <ac:chgData name="Joao Vieira" userId="ee994a60-c2fb-4a57-91cc-8923d9e0c3fb" providerId="ADAL" clId="{9C22E686-B05E-42F4-8511-9DC9CDC1E895}" dt="2022-04-01T23:54:11.482" v="802" actId="165"/>
          <ac:grpSpMkLst>
            <pc:docMk/>
            <pc:sldMk cId="1190339480" sldId="277"/>
            <ac:grpSpMk id="122" creationId="{B790CE4F-D60D-439E-83EE-691CB2984B86}"/>
          </ac:grpSpMkLst>
        </pc:grpChg>
        <pc:grpChg chg="del mod topLvl">
          <ac:chgData name="Joao Vieira" userId="ee994a60-c2fb-4a57-91cc-8923d9e0c3fb" providerId="ADAL" clId="{9C22E686-B05E-42F4-8511-9DC9CDC1E895}" dt="2022-04-01T23:54:29.196" v="809" actId="478"/>
          <ac:grpSpMkLst>
            <pc:docMk/>
            <pc:sldMk cId="1190339480" sldId="277"/>
            <ac:grpSpMk id="125" creationId="{7F8DA68D-75C9-48E7-BBD5-58BEF0F06357}"/>
          </ac:grpSpMkLst>
        </pc:grpChg>
        <pc:grpChg chg="del mod topLvl">
          <ac:chgData name="Joao Vieira" userId="ee994a60-c2fb-4a57-91cc-8923d9e0c3fb" providerId="ADAL" clId="{9C22E686-B05E-42F4-8511-9DC9CDC1E895}" dt="2022-04-01T23:54:22.243" v="804" actId="21"/>
          <ac:grpSpMkLst>
            <pc:docMk/>
            <pc:sldMk cId="1190339480" sldId="277"/>
            <ac:grpSpMk id="128" creationId="{0191479F-76B8-446A-BD1B-3990E7FA8D43}"/>
          </ac:grpSpMkLst>
        </pc:grpChg>
        <pc:grpChg chg="add mod">
          <ac:chgData name="Joao Vieira" userId="ee994a60-c2fb-4a57-91cc-8923d9e0c3fb" providerId="ADAL" clId="{9C22E686-B05E-42F4-8511-9DC9CDC1E895}" dt="2022-04-02T00:32:21.306" v="1280" actId="164"/>
          <ac:grpSpMkLst>
            <pc:docMk/>
            <pc:sldMk cId="1190339480" sldId="277"/>
            <ac:grpSpMk id="135" creationId="{B2EA7CE0-B01C-4143-89A3-2A4DDC225B7F}"/>
          </ac:grpSpMkLst>
        </pc:grpChg>
        <pc:grpChg chg="add mod">
          <ac:chgData name="Joao Vieira" userId="ee994a60-c2fb-4a57-91cc-8923d9e0c3fb" providerId="ADAL" clId="{9C22E686-B05E-42F4-8511-9DC9CDC1E895}" dt="2022-04-02T00:32:21.306" v="1280" actId="164"/>
          <ac:grpSpMkLst>
            <pc:docMk/>
            <pc:sldMk cId="1190339480" sldId="277"/>
            <ac:grpSpMk id="141" creationId="{09686B6C-CE03-4638-AF0B-2FB6F0818034}"/>
          </ac:grpSpMkLst>
        </pc:grpChg>
        <pc:grpChg chg="add mod">
          <ac:chgData name="Joao Vieira" userId="ee994a60-c2fb-4a57-91cc-8923d9e0c3fb" providerId="ADAL" clId="{9C22E686-B05E-42F4-8511-9DC9CDC1E895}" dt="2022-04-02T00:32:21.306" v="1280" actId="164"/>
          <ac:grpSpMkLst>
            <pc:docMk/>
            <pc:sldMk cId="1190339480" sldId="277"/>
            <ac:grpSpMk id="145" creationId="{238694BB-1A6C-4D7C-9986-9A7FD158ACB5}"/>
          </ac:grpSpMkLst>
        </pc:grpChg>
        <pc:grpChg chg="add 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53" creationId="{2C050C12-5CB7-4BA3-9C4A-8902232257E2}"/>
          </ac:grpSpMkLst>
        </pc:grpChg>
        <pc:grpChg chg="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58" creationId="{3F34E897-030C-467B-AAEC-4488F497DCBE}"/>
          </ac:grpSpMkLst>
        </pc:grpChg>
        <pc:grpChg chg="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79" creationId="{B4591DEB-8451-425F-95A6-D16E196DF750}"/>
          </ac:grpSpMkLst>
        </pc:grpChg>
        <pc:grpChg chg="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80" creationId="{120CDEEC-33FF-48A4-9025-7B8CA2D1AA3B}"/>
          </ac:grpSpMkLst>
        </pc:grpChg>
        <pc:grpChg chg="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81" creationId="{1207590B-337E-4966-A3BE-9B0F705ABD6C}"/>
          </ac:grpSpMkLst>
        </pc:grpChg>
        <pc:grpChg chg="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82" creationId="{AC1EAB0F-3779-4808-BE4D-2E22A6456193}"/>
          </ac:grpSpMkLst>
        </pc:grpChg>
        <pc:grpChg chg="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97" creationId="{CBD54821-9718-4198-8175-6DACB1867301}"/>
          </ac:grpSpMkLst>
        </pc:grpChg>
        <pc:grpChg chg="mod">
          <ac:chgData name="Joao Vieira" userId="ee994a60-c2fb-4a57-91cc-8923d9e0c3fb" providerId="ADAL" clId="{9C22E686-B05E-42F4-8511-9DC9CDC1E895}" dt="2022-04-02T00:32:46.208" v="1287"/>
          <ac:grpSpMkLst>
            <pc:docMk/>
            <pc:sldMk cId="1190339480" sldId="277"/>
            <ac:grpSpMk id="198" creationId="{7212DB97-E4B9-471B-A3D4-992786A24040}"/>
          </ac:grpSpMkLst>
        </pc:grpChg>
        <pc:grpChg chg="add del mod">
          <ac:chgData name="Joao Vieira" userId="ee994a60-c2fb-4a57-91cc-8923d9e0c3fb" providerId="ADAL" clId="{9C22E686-B05E-42F4-8511-9DC9CDC1E895}" dt="2022-04-02T00:34:54.183" v="1388" actId="478"/>
          <ac:grpSpMkLst>
            <pc:docMk/>
            <pc:sldMk cId="1190339480" sldId="277"/>
            <ac:grpSpMk id="206" creationId="{9B510748-1F6C-40FE-A710-D010C95DBB69}"/>
          </ac:grpSpMkLst>
        </pc:grpChg>
        <pc:grpChg chg="mod">
          <ac:chgData name="Joao Vieira" userId="ee994a60-c2fb-4a57-91cc-8923d9e0c3fb" providerId="ADAL" clId="{9C22E686-B05E-42F4-8511-9DC9CDC1E895}" dt="2022-04-02T00:34:33.162" v="1378"/>
          <ac:grpSpMkLst>
            <pc:docMk/>
            <pc:sldMk cId="1190339480" sldId="277"/>
            <ac:grpSpMk id="211" creationId="{E5327123-C2C6-4210-9BCB-E776C3FFA695}"/>
          </ac:grpSpMkLst>
        </pc:grpChg>
        <pc:grpChg chg="mod">
          <ac:chgData name="Joao Vieira" userId="ee994a60-c2fb-4a57-91cc-8923d9e0c3fb" providerId="ADAL" clId="{9C22E686-B05E-42F4-8511-9DC9CDC1E895}" dt="2022-04-02T00:34:33.162" v="1378"/>
          <ac:grpSpMkLst>
            <pc:docMk/>
            <pc:sldMk cId="1190339480" sldId="277"/>
            <ac:grpSpMk id="232" creationId="{578B369F-72D5-4E70-831B-28A33821AC6E}"/>
          </ac:grpSpMkLst>
        </pc:grpChg>
        <pc:grpChg chg="mod">
          <ac:chgData name="Joao Vieira" userId="ee994a60-c2fb-4a57-91cc-8923d9e0c3fb" providerId="ADAL" clId="{9C22E686-B05E-42F4-8511-9DC9CDC1E895}" dt="2022-04-02T00:34:33.162" v="1378"/>
          <ac:grpSpMkLst>
            <pc:docMk/>
            <pc:sldMk cId="1190339480" sldId="277"/>
            <ac:grpSpMk id="233" creationId="{99DB564D-65F4-4960-A327-13A8D6C0AF15}"/>
          </ac:grpSpMkLst>
        </pc:grpChg>
        <pc:grpChg chg="mod">
          <ac:chgData name="Joao Vieira" userId="ee994a60-c2fb-4a57-91cc-8923d9e0c3fb" providerId="ADAL" clId="{9C22E686-B05E-42F4-8511-9DC9CDC1E895}" dt="2022-04-02T00:34:33.162" v="1378"/>
          <ac:grpSpMkLst>
            <pc:docMk/>
            <pc:sldMk cId="1190339480" sldId="277"/>
            <ac:grpSpMk id="244" creationId="{9DBC5919-0CA8-431A-98B1-C9F19D79F25C}"/>
          </ac:grpSpMkLst>
        </pc:grpChg>
        <pc:grpChg chg="mod">
          <ac:chgData name="Joao Vieira" userId="ee994a60-c2fb-4a57-91cc-8923d9e0c3fb" providerId="ADAL" clId="{9C22E686-B05E-42F4-8511-9DC9CDC1E895}" dt="2022-04-02T00:34:33.162" v="1378"/>
          <ac:grpSpMkLst>
            <pc:docMk/>
            <pc:sldMk cId="1190339480" sldId="277"/>
            <ac:grpSpMk id="245" creationId="{53AA825A-A634-49DA-B7CC-8B6B834E85AA}"/>
          </ac:grpSpMkLst>
        </pc:grpChg>
        <pc:picChg chg="del">
          <ac:chgData name="Joao Vieira" userId="ee994a60-c2fb-4a57-91cc-8923d9e0c3fb" providerId="ADAL" clId="{9C22E686-B05E-42F4-8511-9DC9CDC1E895}" dt="2022-04-01T23:34:15.850" v="685" actId="478"/>
          <ac:picMkLst>
            <pc:docMk/>
            <pc:sldMk cId="1190339480" sldId="277"/>
            <ac:picMk id="2" creationId="{9F8B57CD-EC25-02D9-345A-FF412E14FFBE}"/>
          </ac:picMkLst>
        </pc:picChg>
        <pc:picChg chg="del">
          <ac:chgData name="Joao Vieira" userId="ee994a60-c2fb-4a57-91cc-8923d9e0c3fb" providerId="ADAL" clId="{9C22E686-B05E-42F4-8511-9DC9CDC1E895}" dt="2022-04-01T23:34:13.487" v="684" actId="478"/>
          <ac:picMkLst>
            <pc:docMk/>
            <pc:sldMk cId="1190339480" sldId="277"/>
            <ac:picMk id="9" creationId="{E9F4BBD0-FCBB-489B-85F9-91F46860B249}"/>
          </ac:picMkLst>
        </pc:picChg>
        <pc:picChg chg="del">
          <ac:chgData name="Joao Vieira" userId="ee994a60-c2fb-4a57-91cc-8923d9e0c3fb" providerId="ADAL" clId="{9C22E686-B05E-42F4-8511-9DC9CDC1E895}" dt="2022-04-01T23:34:15.850" v="685" actId="478"/>
          <ac:picMkLst>
            <pc:docMk/>
            <pc:sldMk cId="1190339480" sldId="277"/>
            <ac:picMk id="25" creationId="{3C9534E3-8C96-4961-9E6A-75C8207D5B9B}"/>
          </ac:picMkLst>
        </pc:picChg>
        <pc:picChg chg="del">
          <ac:chgData name="Joao Vieira" userId="ee994a60-c2fb-4a57-91cc-8923d9e0c3fb" providerId="ADAL" clId="{9C22E686-B05E-42F4-8511-9DC9CDC1E895}" dt="2022-04-01T23:33:36.607" v="678" actId="478"/>
          <ac:picMkLst>
            <pc:docMk/>
            <pc:sldMk cId="1190339480" sldId="277"/>
            <ac:picMk id="35" creationId="{CDBDEA55-3700-40E5-BE7A-3FE6965A525B}"/>
          </ac:picMkLst>
        </pc:picChg>
        <pc:picChg chg="del topLvl">
          <ac:chgData name="Joao Vieira" userId="ee994a60-c2fb-4a57-91cc-8923d9e0c3fb" providerId="ADAL" clId="{9C22E686-B05E-42F4-8511-9DC9CDC1E895}" dt="2022-04-01T23:24:51.085" v="582" actId="478"/>
          <ac:picMkLst>
            <pc:docMk/>
            <pc:sldMk cId="1190339480" sldId="277"/>
            <ac:picMk id="38" creationId="{CF2EE886-201C-4D51-A148-5488B798797E}"/>
          </ac:picMkLst>
        </pc:picChg>
        <pc:picChg chg="add del mod">
          <ac:chgData name="Joao Vieira" userId="ee994a60-c2fb-4a57-91cc-8923d9e0c3fb" providerId="ADAL" clId="{9C22E686-B05E-42F4-8511-9DC9CDC1E895}" dt="2022-04-01T23:24:41.596" v="580" actId="164"/>
          <ac:picMkLst>
            <pc:docMk/>
            <pc:sldMk cId="1190339480" sldId="277"/>
            <ac:picMk id="40" creationId="{A9374A4E-4623-40F8-BE56-27EC79CC2B59}"/>
          </ac:picMkLst>
        </pc:picChg>
        <pc:picChg chg="mod">
          <ac:chgData name="Joao Vieira" userId="ee994a60-c2fb-4a57-91cc-8923d9e0c3fb" providerId="ADAL" clId="{9C22E686-B05E-42F4-8511-9DC9CDC1E895}" dt="2022-04-01T23:24:41.596" v="580" actId="164"/>
          <ac:picMkLst>
            <pc:docMk/>
            <pc:sldMk cId="1190339480" sldId="277"/>
            <ac:picMk id="42" creationId="{AFC1AC81-58C3-4CA9-8252-795D12C63C24}"/>
          </ac:picMkLst>
        </pc:picChg>
        <pc:picChg chg="mod">
          <ac:chgData name="Joao Vieira" userId="ee994a60-c2fb-4a57-91cc-8923d9e0c3fb" providerId="ADAL" clId="{9C22E686-B05E-42F4-8511-9DC9CDC1E895}" dt="2022-04-01T23:24:52.219" v="583"/>
          <ac:picMkLst>
            <pc:docMk/>
            <pc:sldMk cId="1190339480" sldId="277"/>
            <ac:picMk id="48" creationId="{720258A5-0359-481D-9EE3-0C4FE08EF177}"/>
          </ac:picMkLst>
        </pc:picChg>
        <pc:picChg chg="mod">
          <ac:chgData name="Joao Vieira" userId="ee994a60-c2fb-4a57-91cc-8923d9e0c3fb" providerId="ADAL" clId="{9C22E686-B05E-42F4-8511-9DC9CDC1E895}" dt="2022-04-01T23:24:52.219" v="583"/>
          <ac:picMkLst>
            <pc:docMk/>
            <pc:sldMk cId="1190339480" sldId="277"/>
            <ac:picMk id="50" creationId="{64378E3E-E199-43ED-835E-0F62A2377F9D}"/>
          </ac:picMkLst>
        </pc:picChg>
        <pc:picChg chg="add del mod">
          <ac:chgData name="Joao Vieira" userId="ee994a60-c2fb-4a57-91cc-8923d9e0c3fb" providerId="ADAL" clId="{9C22E686-B05E-42F4-8511-9DC9CDC1E895}" dt="2022-04-01T23:27:14.955" v="609" actId="478"/>
          <ac:picMkLst>
            <pc:docMk/>
            <pc:sldMk cId="1190339480" sldId="277"/>
            <ac:picMk id="53" creationId="{7FF38AAE-DCC9-4920-990B-9418CF7ED631}"/>
          </ac:picMkLst>
        </pc:picChg>
        <pc:picChg chg="add del mod">
          <ac:chgData name="Joao Vieira" userId="ee994a60-c2fb-4a57-91cc-8923d9e0c3fb" providerId="ADAL" clId="{9C22E686-B05E-42F4-8511-9DC9CDC1E895}" dt="2022-04-01T23:33:45.503" v="682"/>
          <ac:picMkLst>
            <pc:docMk/>
            <pc:sldMk cId="1190339480" sldId="277"/>
            <ac:picMk id="54" creationId="{13892B5E-0874-4F45-A198-6AE600B43FB4}"/>
          </ac:picMkLst>
        </pc:picChg>
        <pc:picChg chg="add del mod">
          <ac:chgData name="Joao Vieira" userId="ee994a60-c2fb-4a57-91cc-8923d9e0c3fb" providerId="ADAL" clId="{9C22E686-B05E-42F4-8511-9DC9CDC1E895}" dt="2022-04-01T23:33:45.503" v="682"/>
          <ac:picMkLst>
            <pc:docMk/>
            <pc:sldMk cId="1190339480" sldId="277"/>
            <ac:picMk id="55" creationId="{021B4F9E-AEB7-4340-AE4D-9D38EDCE13CC}"/>
          </ac:picMkLst>
        </pc:picChg>
        <pc:picChg chg="add del mod">
          <ac:chgData name="Joao Vieira" userId="ee994a60-c2fb-4a57-91cc-8923d9e0c3fb" providerId="ADAL" clId="{9C22E686-B05E-42F4-8511-9DC9CDC1E895}" dt="2022-04-01T23:33:45.503" v="682"/>
          <ac:picMkLst>
            <pc:docMk/>
            <pc:sldMk cId="1190339480" sldId="277"/>
            <ac:picMk id="59" creationId="{25CBEABA-EC53-4051-BB68-13CBB8C3BD3E}"/>
          </ac:picMkLst>
        </pc:picChg>
        <pc:picChg chg="del">
          <ac:chgData name="Joao Vieira" userId="ee994a60-c2fb-4a57-91cc-8923d9e0c3fb" providerId="ADAL" clId="{9C22E686-B05E-42F4-8511-9DC9CDC1E895}" dt="2022-04-01T23:34:15.850" v="685" actId="478"/>
          <ac:picMkLst>
            <pc:docMk/>
            <pc:sldMk cId="1190339480" sldId="277"/>
            <ac:picMk id="64" creationId="{63FBEF69-4756-4749-B2F9-62835F73D067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75" creationId="{871E4B22-1453-4999-B889-5D2EFD65F623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76" creationId="{474E7CA9-EC50-432C-ABC9-CE96A48E226B}"/>
          </ac:picMkLst>
        </pc:picChg>
        <pc:picChg chg="del">
          <ac:chgData name="Joao Vieira" userId="ee994a60-c2fb-4a57-91cc-8923d9e0c3fb" providerId="ADAL" clId="{9C22E686-B05E-42F4-8511-9DC9CDC1E895}" dt="2022-04-01T23:23:58.104" v="568" actId="478"/>
          <ac:picMkLst>
            <pc:docMk/>
            <pc:sldMk cId="1190339480" sldId="277"/>
            <ac:picMk id="81" creationId="{6E2884BD-0824-4091-B8D6-3E268806C9BE}"/>
          </ac:picMkLst>
        </pc:picChg>
        <pc:picChg chg="del">
          <ac:chgData name="Joao Vieira" userId="ee994a60-c2fb-4a57-91cc-8923d9e0c3fb" providerId="ADAL" clId="{9C22E686-B05E-42F4-8511-9DC9CDC1E895}" dt="2022-04-01T23:33:39.610" v="679" actId="478"/>
          <ac:picMkLst>
            <pc:docMk/>
            <pc:sldMk cId="1190339480" sldId="277"/>
            <ac:picMk id="83" creationId="{09661B14-AA87-4C60-8C5E-903E3D99E2F3}"/>
          </ac:picMkLst>
        </pc:picChg>
        <pc:picChg chg="del">
          <ac:chgData name="Joao Vieira" userId="ee994a60-c2fb-4a57-91cc-8923d9e0c3fb" providerId="ADAL" clId="{9C22E686-B05E-42F4-8511-9DC9CDC1E895}" dt="2022-04-01T23:33:36.607" v="678" actId="478"/>
          <ac:picMkLst>
            <pc:docMk/>
            <pc:sldMk cId="1190339480" sldId="277"/>
            <ac:picMk id="84" creationId="{1BA6B078-D8F4-4A9D-8B3D-D7B1AFF37F24}"/>
          </ac:picMkLst>
        </pc:picChg>
        <pc:picChg chg="del">
          <ac:chgData name="Joao Vieira" userId="ee994a60-c2fb-4a57-91cc-8923d9e0c3fb" providerId="ADAL" clId="{9C22E686-B05E-42F4-8511-9DC9CDC1E895}" dt="2022-04-01T23:33:36.607" v="678" actId="478"/>
          <ac:picMkLst>
            <pc:docMk/>
            <pc:sldMk cId="1190339480" sldId="277"/>
            <ac:picMk id="87" creationId="{6DAF1699-0211-4304-88F4-69E62DC80EBB}"/>
          </ac:picMkLst>
        </pc:picChg>
        <pc:picChg chg="mod">
          <ac:chgData name="Joao Vieira" userId="ee994a60-c2fb-4a57-91cc-8923d9e0c3fb" providerId="ADAL" clId="{9C22E686-B05E-42F4-8511-9DC9CDC1E895}" dt="2022-04-01T23:34:17.013" v="686"/>
          <ac:picMkLst>
            <pc:docMk/>
            <pc:sldMk cId="1190339480" sldId="277"/>
            <ac:picMk id="92" creationId="{41FD1F93-04E6-4A76-BA3F-0A58262AA352}"/>
          </ac:picMkLst>
        </pc:picChg>
        <pc:picChg chg="mod">
          <ac:chgData name="Joao Vieira" userId="ee994a60-c2fb-4a57-91cc-8923d9e0c3fb" providerId="ADAL" clId="{9C22E686-B05E-42F4-8511-9DC9CDC1E895}" dt="2022-04-01T23:34:17.013" v="686"/>
          <ac:picMkLst>
            <pc:docMk/>
            <pc:sldMk cId="1190339480" sldId="277"/>
            <ac:picMk id="95" creationId="{A8BC71CE-2D11-46B4-8401-8C9A7231F065}"/>
          </ac:picMkLst>
        </pc:picChg>
        <pc:picChg chg="mod">
          <ac:chgData name="Joao Vieira" userId="ee994a60-c2fb-4a57-91cc-8923d9e0c3fb" providerId="ADAL" clId="{9C22E686-B05E-42F4-8511-9DC9CDC1E895}" dt="2022-04-01T23:34:17.013" v="686"/>
          <ac:picMkLst>
            <pc:docMk/>
            <pc:sldMk cId="1190339480" sldId="277"/>
            <ac:picMk id="97" creationId="{549777AC-6064-47D6-ADCE-E8C6C3C44D81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101" creationId="{78475D99-91C7-407D-8CB6-FEA560813FBC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103" creationId="{900FACF2-6C23-4D47-AB66-85CAC087F110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107" creationId="{E4D3F709-885A-4361-80BF-ADB1A3C00187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109" creationId="{68625F48-A9A7-49E4-BA15-0DCD6B992C25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111" creationId="{AC089C6F-28AA-45B2-9A8A-E0B85D326AF5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117" creationId="{AF94CA3E-06BC-4600-BBC5-23467F35334C}"/>
          </ac:picMkLst>
        </pc:picChg>
        <pc:picChg chg="mod">
          <ac:chgData name="Joao Vieira" userId="ee994a60-c2fb-4a57-91cc-8923d9e0c3fb" providerId="ADAL" clId="{9C22E686-B05E-42F4-8511-9DC9CDC1E895}" dt="2022-04-01T23:54:11.482" v="802" actId="165"/>
          <ac:picMkLst>
            <pc:docMk/>
            <pc:sldMk cId="1190339480" sldId="277"/>
            <ac:picMk id="129" creationId="{9850006E-AD80-4A09-BE2A-2082ADFCAAB5}"/>
          </ac:picMkLst>
        </pc:picChg>
        <pc:picChg chg="mod">
          <ac:chgData name="Joao Vieira" userId="ee994a60-c2fb-4a57-91cc-8923d9e0c3fb" providerId="ADAL" clId="{9C22E686-B05E-42F4-8511-9DC9CDC1E895}" dt="2022-04-01T23:54:11.482" v="802" actId="165"/>
          <ac:picMkLst>
            <pc:docMk/>
            <pc:sldMk cId="1190339480" sldId="277"/>
            <ac:picMk id="131" creationId="{3506EF3A-EDB8-4087-AB54-D1D1A760EF52}"/>
          </ac:picMkLst>
        </pc:picChg>
        <pc:picChg chg="mod">
          <ac:chgData name="Joao Vieira" userId="ee994a60-c2fb-4a57-91cc-8923d9e0c3fb" providerId="ADAL" clId="{9C22E686-B05E-42F4-8511-9DC9CDC1E895}" dt="2022-04-01T23:54:11.482" v="802" actId="165"/>
          <ac:picMkLst>
            <pc:docMk/>
            <pc:sldMk cId="1190339480" sldId="277"/>
            <ac:picMk id="132" creationId="{291E3F59-774B-4CBD-8184-9CE08A8CDAFD}"/>
          </ac:picMkLst>
        </pc:picChg>
        <pc:picChg chg="mod">
          <ac:chgData name="Joao Vieira" userId="ee994a60-c2fb-4a57-91cc-8923d9e0c3fb" providerId="ADAL" clId="{9C22E686-B05E-42F4-8511-9DC9CDC1E895}" dt="2022-04-01T23:54:11.482" v="802" actId="165"/>
          <ac:picMkLst>
            <pc:docMk/>
            <pc:sldMk cId="1190339480" sldId="277"/>
            <ac:picMk id="134" creationId="{DC0D09F6-E0A1-46BF-983E-CBD9FEC856F1}"/>
          </ac:picMkLst>
        </pc:picChg>
        <pc:picChg chg="add del mod">
          <ac:chgData name="Joao Vieira" userId="ee994a60-c2fb-4a57-91cc-8923d9e0c3fb" providerId="ADAL" clId="{9C22E686-B05E-42F4-8511-9DC9CDC1E895}" dt="2022-04-01T23:54:08.098" v="801" actId="21"/>
          <ac:picMkLst>
            <pc:docMk/>
            <pc:sldMk cId="1190339480" sldId="277"/>
            <ac:picMk id="140" creationId="{9DEBB272-85A3-42A8-8A01-2DB80B8CFFF1}"/>
          </ac:picMkLst>
        </pc:picChg>
        <pc:picChg chg="mod">
          <ac:chgData name="Joao Vieira" userId="ee994a60-c2fb-4a57-91cc-8923d9e0c3fb" providerId="ADAL" clId="{9C22E686-B05E-42F4-8511-9DC9CDC1E895}" dt="2022-04-01T23:54:30.688" v="810"/>
          <ac:picMkLst>
            <pc:docMk/>
            <pc:sldMk cId="1190339480" sldId="277"/>
            <ac:picMk id="142" creationId="{34C07E13-2C72-460C-BE8A-26D0E8DB2BDB}"/>
          </ac:picMkLst>
        </pc:picChg>
        <pc:picChg chg="mod">
          <ac:chgData name="Joao Vieira" userId="ee994a60-c2fb-4a57-91cc-8923d9e0c3fb" providerId="ADAL" clId="{9C22E686-B05E-42F4-8511-9DC9CDC1E895}" dt="2022-04-01T23:54:30.688" v="810"/>
          <ac:picMkLst>
            <pc:docMk/>
            <pc:sldMk cId="1190339480" sldId="277"/>
            <ac:picMk id="144" creationId="{0C556262-528D-44EB-BFF5-E4A9110E6B0B}"/>
          </ac:picMkLst>
        </pc:picChg>
        <pc:picChg chg="mod">
          <ac:chgData name="Joao Vieira" userId="ee994a60-c2fb-4a57-91cc-8923d9e0c3fb" providerId="ADAL" clId="{9C22E686-B05E-42F4-8511-9DC9CDC1E895}" dt="2022-04-01T23:54:36.471" v="812"/>
          <ac:picMkLst>
            <pc:docMk/>
            <pc:sldMk cId="1190339480" sldId="277"/>
            <ac:picMk id="146" creationId="{5F9CC322-9506-4F7D-9237-87E2A7D088F0}"/>
          </ac:picMkLst>
        </pc:picChg>
        <pc:picChg chg="mod">
          <ac:chgData name="Joao Vieira" userId="ee994a60-c2fb-4a57-91cc-8923d9e0c3fb" providerId="ADAL" clId="{9C22E686-B05E-42F4-8511-9DC9CDC1E895}" dt="2022-04-01T23:54:36.471" v="812"/>
          <ac:picMkLst>
            <pc:docMk/>
            <pc:sldMk cId="1190339480" sldId="277"/>
            <ac:picMk id="148" creationId="{C8C11F1D-A106-4AE4-B33E-B5A3F5FE0C2C}"/>
          </ac:picMkLst>
        </pc:picChg>
        <pc:picChg chg="add del mod">
          <ac:chgData name="Joao Vieira" userId="ee994a60-c2fb-4a57-91cc-8923d9e0c3fb" providerId="ADAL" clId="{9C22E686-B05E-42F4-8511-9DC9CDC1E895}" dt="2022-04-02T00:31:05.085" v="1258" actId="478"/>
          <ac:picMkLst>
            <pc:docMk/>
            <pc:sldMk cId="1190339480" sldId="277"/>
            <ac:picMk id="149" creationId="{22350DBF-C820-4D53-BAE2-F095F1D0061B}"/>
          </ac:picMkLst>
        </pc:picChg>
        <pc:picChg chg="add del mod">
          <ac:chgData name="Joao Vieira" userId="ee994a60-c2fb-4a57-91cc-8923d9e0c3fb" providerId="ADAL" clId="{9C22E686-B05E-42F4-8511-9DC9CDC1E895}" dt="2022-04-02T00:30:45.197" v="1242"/>
          <ac:picMkLst>
            <pc:docMk/>
            <pc:sldMk cId="1190339480" sldId="277"/>
            <ac:picMk id="150" creationId="{FC76097F-4C05-4581-97BD-766CDAD1C661}"/>
          </ac:picMkLst>
        </pc:picChg>
        <pc:picChg chg="add del mod ord">
          <ac:chgData name="Joao Vieira" userId="ee994a60-c2fb-4a57-91cc-8923d9e0c3fb" providerId="ADAL" clId="{9C22E686-B05E-42F4-8511-9DC9CDC1E895}" dt="2022-04-02T00:31:49.475" v="1278"/>
          <ac:picMkLst>
            <pc:docMk/>
            <pc:sldMk cId="1190339480" sldId="277"/>
            <ac:picMk id="151" creationId="{3B2A164B-DB47-489B-B76D-12AE119C31BD}"/>
          </ac:picMkLst>
        </pc:picChg>
        <pc:picChg chg="add mod">
          <ac:chgData name="Joao Vieira" userId="ee994a60-c2fb-4a57-91cc-8923d9e0c3fb" providerId="ADAL" clId="{9C22E686-B05E-42F4-8511-9DC9CDC1E895}" dt="2022-04-02T00:32:21.306" v="1280" actId="164"/>
          <ac:picMkLst>
            <pc:docMk/>
            <pc:sldMk cId="1190339480" sldId="277"/>
            <ac:picMk id="152" creationId="{B346A0A4-69D3-46A7-B9C2-B054FDF544D0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55" creationId="{70A6BBB5-E666-42C5-BEA3-3A05438BAD44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56" creationId="{3B98AF80-6980-444B-BD26-E5F05D5CE9FA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61" creationId="{091593AA-15C0-4EFA-98F4-BD921D6526C9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63" creationId="{81CD54AB-F5D2-4B12-8427-1C1A895B8E4C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67" creationId="{E3ED0330-4536-432E-9484-ED75A92845B5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69" creationId="{47D43B75-73BD-44A1-ACD6-A0E00040A9D4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71" creationId="{60098C7E-6A1B-4F80-A518-C1A37E8B4BA4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77" creationId="{CFAA8EB6-A12A-44BA-8C27-3B7DA1EDFAC1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83" creationId="{C225B19D-82BD-4BD3-9D3A-E78E2B8A4497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84" creationId="{425B2599-7881-45C5-97F2-4ED5FB866729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86" creationId="{28D718A1-30F3-4728-9D0F-067D33A7647B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87" creationId="{0C715FA6-7A39-4FBB-A087-311A1A3DD997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89" creationId="{2A60D9CB-66F3-4A78-B84A-D90FF454CC24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96" creationId="{26AC7A87-1740-4C2F-83DE-E121EC8B26FE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199" creationId="{41E53FD4-040C-4214-ADA5-F7EEC04E02E2}"/>
          </ac:picMkLst>
        </pc:picChg>
        <pc:picChg chg="mod">
          <ac:chgData name="Joao Vieira" userId="ee994a60-c2fb-4a57-91cc-8923d9e0c3fb" providerId="ADAL" clId="{9C22E686-B05E-42F4-8511-9DC9CDC1E895}" dt="2022-04-02T00:32:46.208" v="1287"/>
          <ac:picMkLst>
            <pc:docMk/>
            <pc:sldMk cId="1190339480" sldId="277"/>
            <ac:picMk id="201" creationId="{BB081579-BB00-4A81-8801-E5C343ED51E6}"/>
          </ac:picMkLst>
        </pc:picChg>
        <pc:picChg chg="add del mod">
          <ac:chgData name="Joao Vieira" userId="ee994a60-c2fb-4a57-91cc-8923d9e0c3fb" providerId="ADAL" clId="{9C22E686-B05E-42F4-8511-9DC9CDC1E895}" dt="2022-04-02T00:34:10.467" v="1371"/>
          <ac:picMkLst>
            <pc:docMk/>
            <pc:sldMk cId="1190339480" sldId="277"/>
            <ac:picMk id="205" creationId="{D40ABD67-7AAC-4639-AAC2-BB13FA3FE305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08" creationId="{AD54F4EC-BF02-4786-A12E-AD0AA06CEA76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09" creationId="{3738D5BC-B569-498A-9DEF-5D8438516B7A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14" creationId="{0E61E63E-2CCE-48A4-ABEB-B082EB5D9D65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16" creationId="{B6887AA6-5B93-4883-95F4-C30A4D1E02D8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20" creationId="{EE2F46D2-A756-45EC-89F1-DF090F04EB24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22" creationId="{89C85E50-0CC9-44CF-8A91-77BA2C8DE973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24" creationId="{D6AC65F8-DAD0-423D-AE60-462D2D769E6D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30" creationId="{ECA3EF5D-45F1-4DBD-A08C-F1E2BB1B13CE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34" creationId="{90A0F1FF-71A3-469F-AC92-7821E7BCF398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35" creationId="{344623BD-720B-4796-9A82-9847EB3FFA5F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36" creationId="{7E1853D1-5003-4B5E-B4DD-106ECAD2EC4B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43" creationId="{844D3EDA-6B42-41B6-AC3F-A8712E6F0026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46" creationId="{FDF8879B-3AB6-4F46-B13C-266922571820}"/>
          </ac:picMkLst>
        </pc:picChg>
        <pc:picChg chg="mod">
          <ac:chgData name="Joao Vieira" userId="ee994a60-c2fb-4a57-91cc-8923d9e0c3fb" providerId="ADAL" clId="{9C22E686-B05E-42F4-8511-9DC9CDC1E895}" dt="2022-04-02T00:34:33.162" v="1378"/>
          <ac:picMkLst>
            <pc:docMk/>
            <pc:sldMk cId="1190339480" sldId="277"/>
            <ac:picMk id="248" creationId="{3F0B39A8-C438-43C6-AD07-AF4217EB8D87}"/>
          </ac:picMkLst>
        </pc:picChg>
        <pc:cxnChg chg="del">
          <ac:chgData name="Joao Vieira" userId="ee994a60-c2fb-4a57-91cc-8923d9e0c3fb" providerId="ADAL" clId="{9C22E686-B05E-42F4-8511-9DC9CDC1E895}" dt="2022-04-01T23:34:15.850" v="685" actId="478"/>
          <ac:cxnSpMkLst>
            <pc:docMk/>
            <pc:sldMk cId="1190339480" sldId="277"/>
            <ac:cxnSpMk id="69" creationId="{C242B6B6-3CA2-4AAE-9215-ABF08B63F2A1}"/>
          </ac:cxnSpMkLst>
        </pc:cxnChg>
        <pc:cxnChg chg="del">
          <ac:chgData name="Joao Vieira" userId="ee994a60-c2fb-4a57-91cc-8923d9e0c3fb" providerId="ADAL" clId="{9C22E686-B05E-42F4-8511-9DC9CDC1E895}" dt="2022-04-01T23:34:15.850" v="685" actId="478"/>
          <ac:cxnSpMkLst>
            <pc:docMk/>
            <pc:sldMk cId="1190339480" sldId="277"/>
            <ac:cxnSpMk id="78" creationId="{9F25CFC4-25C6-4E0C-80B0-D0572BB3055E}"/>
          </ac:cxnSpMkLst>
        </pc:cxnChg>
        <pc:cxnChg chg="add mod">
          <ac:chgData name="Joao Vieira" userId="ee994a60-c2fb-4a57-91cc-8923d9e0c3fb" providerId="ADAL" clId="{9C22E686-B05E-42F4-8511-9DC9CDC1E895}" dt="2022-04-02T00:32:21.306" v="1280" actId="164"/>
          <ac:cxnSpMkLst>
            <pc:docMk/>
            <pc:sldMk cId="1190339480" sldId="277"/>
            <ac:cxnSpMk id="104" creationId="{A9A20C72-CCBD-434B-96E6-B669FD629D32}"/>
          </ac:cxnSpMkLst>
        </pc:cxnChg>
        <pc:cxnChg chg="add mod">
          <ac:chgData name="Joao Vieira" userId="ee994a60-c2fb-4a57-91cc-8923d9e0c3fb" providerId="ADAL" clId="{9C22E686-B05E-42F4-8511-9DC9CDC1E895}" dt="2022-04-02T00:32:21.306" v="1280" actId="164"/>
          <ac:cxnSpMkLst>
            <pc:docMk/>
            <pc:sldMk cId="1190339480" sldId="277"/>
            <ac:cxnSpMk id="105" creationId="{BEF83990-6D3A-46C5-8431-8A6B66DFFAB9}"/>
          </ac:cxnSpMkLst>
        </pc:cxnChg>
        <pc:cxnChg chg="mod">
          <ac:chgData name="Joao Vieira" userId="ee994a60-c2fb-4a57-91cc-8923d9e0c3fb" providerId="ADAL" clId="{9C22E686-B05E-42F4-8511-9DC9CDC1E895}" dt="2022-04-02T00:32:46.208" v="1287"/>
          <ac:cxnSpMkLst>
            <pc:docMk/>
            <pc:sldMk cId="1190339480" sldId="277"/>
            <ac:cxnSpMk id="164" creationId="{66B26AC2-AD42-44A6-96F6-3EB9897A861F}"/>
          </ac:cxnSpMkLst>
        </pc:cxnChg>
        <pc:cxnChg chg="mod">
          <ac:chgData name="Joao Vieira" userId="ee994a60-c2fb-4a57-91cc-8923d9e0c3fb" providerId="ADAL" clId="{9C22E686-B05E-42F4-8511-9DC9CDC1E895}" dt="2022-04-02T00:32:46.208" v="1287"/>
          <ac:cxnSpMkLst>
            <pc:docMk/>
            <pc:sldMk cId="1190339480" sldId="277"/>
            <ac:cxnSpMk id="165" creationId="{1D0170C4-337F-42FA-944E-9F1003B56FF8}"/>
          </ac:cxnSpMkLst>
        </pc:cxnChg>
        <pc:cxnChg chg="mod">
          <ac:chgData name="Joao Vieira" userId="ee994a60-c2fb-4a57-91cc-8923d9e0c3fb" providerId="ADAL" clId="{9C22E686-B05E-42F4-8511-9DC9CDC1E895}" dt="2022-04-02T00:34:33.162" v="1378"/>
          <ac:cxnSpMkLst>
            <pc:docMk/>
            <pc:sldMk cId="1190339480" sldId="277"/>
            <ac:cxnSpMk id="217" creationId="{E3691BEC-DA10-40F8-A966-EB4A13FDA9A1}"/>
          </ac:cxnSpMkLst>
        </pc:cxnChg>
        <pc:cxnChg chg="mod">
          <ac:chgData name="Joao Vieira" userId="ee994a60-c2fb-4a57-91cc-8923d9e0c3fb" providerId="ADAL" clId="{9C22E686-B05E-42F4-8511-9DC9CDC1E895}" dt="2022-04-02T00:34:33.162" v="1378"/>
          <ac:cxnSpMkLst>
            <pc:docMk/>
            <pc:sldMk cId="1190339480" sldId="277"/>
            <ac:cxnSpMk id="218" creationId="{52D7E5D2-3D14-46D3-A4AA-7D8BD5302D7A}"/>
          </ac:cxnSpMkLst>
        </pc:cxnChg>
      </pc:sldChg>
      <pc:sldChg chg="del">
        <pc:chgData name="Joao Vieira" userId="ee994a60-c2fb-4a57-91cc-8923d9e0c3fb" providerId="ADAL" clId="{9C22E686-B05E-42F4-8511-9DC9CDC1E895}" dt="2022-04-02T00:01:35.355" v="848" actId="47"/>
        <pc:sldMkLst>
          <pc:docMk/>
          <pc:sldMk cId="2460203099" sldId="278"/>
        </pc:sldMkLst>
      </pc:sldChg>
      <pc:sldChg chg="addSp delSp modSp mod">
        <pc:chgData name="Joao Vieira" userId="ee994a60-c2fb-4a57-91cc-8923d9e0c3fb" providerId="ADAL" clId="{9C22E686-B05E-42F4-8511-9DC9CDC1E895}" dt="2022-04-02T00:44:19.871" v="1676" actId="478"/>
        <pc:sldMkLst>
          <pc:docMk/>
          <pc:sldMk cId="4226476842" sldId="281"/>
        </pc:sldMkLst>
        <pc:spChg chg="del">
          <ac:chgData name="Joao Vieira" userId="ee994a60-c2fb-4a57-91cc-8923d9e0c3fb" providerId="ADAL" clId="{9C22E686-B05E-42F4-8511-9DC9CDC1E895}" dt="2022-04-01T22:38:52.473" v="431" actId="478"/>
          <ac:spMkLst>
            <pc:docMk/>
            <pc:sldMk cId="4226476842" sldId="281"/>
            <ac:spMk id="4" creationId="{0EFB9A83-0A8F-441D-BEAA-D5FA54A3EEEF}"/>
          </ac:spMkLst>
        </pc:spChg>
        <pc:spChg chg="del">
          <ac:chgData name="Joao Vieira" userId="ee994a60-c2fb-4a57-91cc-8923d9e0c3fb" providerId="ADAL" clId="{9C22E686-B05E-42F4-8511-9DC9CDC1E895}" dt="2022-04-01T22:38:54.041" v="432" actId="478"/>
          <ac:spMkLst>
            <pc:docMk/>
            <pc:sldMk cId="4226476842" sldId="281"/>
            <ac:spMk id="5" creationId="{4534BFFD-7784-D4ED-0BA8-3340B8B703EE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47" creationId="{BF8A71DB-2419-4306-A9CE-693A57094CEB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48" creationId="{CDB43958-9ED9-4753-A29A-424F59598210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50" creationId="{D098E663-EF45-4A6E-B213-3A3633F5612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51" creationId="{95288486-3842-47FF-ABEB-04B352015953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52" creationId="{06DD62D4-9B42-4E0F-A335-F9CC65F49079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56" creationId="{FD9E536F-C41E-4041-A4F2-27C09A80344E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57" creationId="{1A99EB4E-B6A1-4008-A290-FADA4BDBF40B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58" creationId="{DE1EB1BF-5281-4AD6-98BE-078C01AD8381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59" creationId="{881F1742-5FE5-4B61-9B55-0C9C8578D241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60" creationId="{496FF8B3-C2BE-4B36-95CB-915C4A62DB03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61" creationId="{05654A8A-5B0C-4AEC-B75F-89B19AD6A36E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62" creationId="{32CD40D3-BF8A-41C8-9921-8B0E0700715D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63" creationId="{4D2197BE-A2A6-42F7-93AF-3786B7E86EBB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65" creationId="{80B54E99-0388-4D81-8E72-AB97F9AC0C6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66" creationId="{3FEC8FF4-4FBC-48CF-BA3A-624E9810C992}"/>
          </ac:spMkLst>
        </pc:spChg>
        <pc:spChg chg="del">
          <ac:chgData name="Joao Vieira" userId="ee994a60-c2fb-4a57-91cc-8923d9e0c3fb" providerId="ADAL" clId="{9C22E686-B05E-42F4-8511-9DC9CDC1E895}" dt="2022-04-01T22:39:53.750" v="446" actId="478"/>
          <ac:spMkLst>
            <pc:docMk/>
            <pc:sldMk cId="4226476842" sldId="281"/>
            <ac:spMk id="69" creationId="{C28136EA-C92E-4234-9F31-2D8DF85FD55D}"/>
          </ac:spMkLst>
        </pc:spChg>
        <pc:spChg chg="del">
          <ac:chgData name="Joao Vieira" userId="ee994a60-c2fb-4a57-91cc-8923d9e0c3fb" providerId="ADAL" clId="{9C22E686-B05E-42F4-8511-9DC9CDC1E895}" dt="2022-04-01T22:38:51.390" v="430" actId="478"/>
          <ac:spMkLst>
            <pc:docMk/>
            <pc:sldMk cId="4226476842" sldId="281"/>
            <ac:spMk id="70" creationId="{AD6CFAD1-D08B-41A1-9E83-75E2FAE532B5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71" creationId="{47A74BFB-B550-4B83-875B-280CDECEA257}"/>
          </ac:spMkLst>
        </pc:spChg>
        <pc:spChg chg="mod">
          <ac:chgData name="Joao Vieira" userId="ee994a60-c2fb-4a57-91cc-8923d9e0c3fb" providerId="ADAL" clId="{9C22E686-B05E-42F4-8511-9DC9CDC1E895}" dt="2022-04-01T22:39:45.233" v="444"/>
          <ac:spMkLst>
            <pc:docMk/>
            <pc:sldMk cId="4226476842" sldId="281"/>
            <ac:spMk id="73" creationId="{AE27A54F-0CE8-4678-B97A-4858156B0CAC}"/>
          </ac:spMkLst>
        </pc:spChg>
        <pc:spChg chg="del">
          <ac:chgData name="Joao Vieira" userId="ee994a60-c2fb-4a57-91cc-8923d9e0c3fb" providerId="ADAL" clId="{9C22E686-B05E-42F4-8511-9DC9CDC1E895}" dt="2022-04-01T22:38:55.904" v="433" actId="478"/>
          <ac:spMkLst>
            <pc:docMk/>
            <pc:sldMk cId="4226476842" sldId="281"/>
            <ac:spMk id="74" creationId="{779AD47C-24BF-D270-8F0F-4624A0A8A902}"/>
          </ac:spMkLst>
        </pc:spChg>
        <pc:spChg chg="add del">
          <ac:chgData name="Joao Vieira" userId="ee994a60-c2fb-4a57-91cc-8923d9e0c3fb" providerId="ADAL" clId="{9C22E686-B05E-42F4-8511-9DC9CDC1E895}" dt="2022-04-01T22:39:58.126" v="447" actId="478"/>
          <ac:spMkLst>
            <pc:docMk/>
            <pc:sldMk cId="4226476842" sldId="281"/>
            <ac:spMk id="75" creationId="{53DC19E5-027B-4997-6BBB-243B4E52AE4E}"/>
          </ac:spMkLst>
        </pc:spChg>
        <pc:spChg chg="del">
          <ac:chgData name="Joao Vieira" userId="ee994a60-c2fb-4a57-91cc-8923d9e0c3fb" providerId="ADAL" clId="{9C22E686-B05E-42F4-8511-9DC9CDC1E895}" dt="2022-04-01T22:38:50.010" v="429" actId="478"/>
          <ac:spMkLst>
            <pc:docMk/>
            <pc:sldMk cId="4226476842" sldId="281"/>
            <ac:spMk id="78" creationId="{8718C903-1537-2115-887C-40534CAC04DC}"/>
          </ac:spMkLst>
        </pc:spChg>
        <pc:spChg chg="mod">
          <ac:chgData name="Joao Vieira" userId="ee994a60-c2fb-4a57-91cc-8923d9e0c3fb" providerId="ADAL" clId="{9C22E686-B05E-42F4-8511-9DC9CDC1E895}" dt="2022-04-01T22:39:45.233" v="444"/>
          <ac:spMkLst>
            <pc:docMk/>
            <pc:sldMk cId="4226476842" sldId="281"/>
            <ac:spMk id="79" creationId="{007338AA-1E34-49A2-BC68-97D7A7260EE6}"/>
          </ac:spMkLst>
        </pc:spChg>
        <pc:spChg chg="add del mod">
          <ac:chgData name="Joao Vieira" userId="ee994a60-c2fb-4a57-91cc-8923d9e0c3fb" providerId="ADAL" clId="{9C22E686-B05E-42F4-8511-9DC9CDC1E895}" dt="2022-04-01T22:40:00.329" v="448" actId="478"/>
          <ac:spMkLst>
            <pc:docMk/>
            <pc:sldMk cId="4226476842" sldId="281"/>
            <ac:spMk id="80" creationId="{CCA6ADC0-ECF7-4B97-AFB4-7BF855848C3A}"/>
          </ac:spMkLst>
        </pc:spChg>
        <pc:spChg chg="add del mod">
          <ac:chgData name="Joao Vieira" userId="ee994a60-c2fb-4a57-91cc-8923d9e0c3fb" providerId="ADAL" clId="{9C22E686-B05E-42F4-8511-9DC9CDC1E895}" dt="2022-04-02T00:44:19.871" v="1676" actId="478"/>
          <ac:spMkLst>
            <pc:docMk/>
            <pc:sldMk cId="4226476842" sldId="281"/>
            <ac:spMk id="83" creationId="{A6E9BEB8-3BC9-42E5-BA79-7952665093FE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87" creationId="{59AC2932-7FBA-4787-9040-70AA8A874AA2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88" creationId="{20FB65A2-F027-4C1A-AB41-AF0AA52FDAB1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89" creationId="{67D922BA-F2FC-438C-9BA1-99C0B6034E93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0" creationId="{AFAD783B-3F2F-40B0-AD0D-4D8EF0AA7C39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1" creationId="{959F4C7F-077B-4A39-8697-B6FDACCCADCC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2" creationId="{EAF417EF-8F6A-40B9-9248-DE5B82291E00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3" creationId="{7C242236-1EF9-4578-84A8-EAD0CE60CF59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4" creationId="{9FE2F60A-7D07-4DED-90B0-B2F791BA6119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95" creationId="{80BF5E76-9612-4584-A650-1334F7A1E5B8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6" creationId="{4E1C3637-0313-4E43-96E5-D73950ED417E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97" creationId="{65FD8022-B30A-4439-9B58-A4D1BED5A888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8" creationId="{81A8AFB9-2950-4224-899D-1A6012B0E9C8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99" creationId="{CD5CFD9A-B520-4193-AE3F-23121CF2DE96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0" creationId="{8E2C7937-C2C9-4029-A817-EF39611E370A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1" creationId="{517F9821-277F-4124-B48B-7C3800EF1D04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2" creationId="{41B8AB10-A02C-4D0E-BD2D-D04C481BF041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3" creationId="{F5BC6C4D-F0E6-4315-BD1F-3AEAC8B1B6F7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4" creationId="{AC817616-D9B9-429C-94B8-27AEFAA0E16F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5" creationId="{B8DA94B8-E30E-466A-8A5B-5961041937AB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6" creationId="{2F0E46AE-0976-410D-B03C-2B48855C7B33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7" creationId="{A9A354A2-0DBB-4863-BFA6-296C3C89454A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8" creationId="{5CCED88E-C915-4924-8C80-BD938642D02A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09" creationId="{4ECC99DE-71AD-4BFE-AAE9-38BCEC25578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0" creationId="{D99E242D-BF75-4966-966E-37F714125C13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1" creationId="{D914AF39-AF68-445F-B2DB-6E410F9F2B46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2" creationId="{D50C165B-293D-4DC9-B5D2-6879BF2D7DE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3" creationId="{1A318539-6627-4F7A-A287-8BF7A31FCAB7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4" creationId="{067D05E8-C380-40B6-A2FC-14384C48A3ED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5" creationId="{44F4B563-6EA2-44D9-8777-89F51F01E20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6" creationId="{30FED683-1F7D-4008-9AD0-922EF5BAC40A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7" creationId="{6075AA47-D710-4EAD-B3AE-E1469D8A7CF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8" creationId="{099D8D6D-0D0E-4AAB-849E-7223AC6599DE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19" creationId="{DC173B2E-C1AE-4727-A69D-E0D97B2D678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20" creationId="{13C64F22-682E-4B07-A16C-C96E469AA882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21" creationId="{A4172560-835C-4987-8EC7-1FBD5F2ABAE0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22" creationId="{A9C9290E-7EFB-4142-A488-93F32A59AA5F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23" creationId="{2C7D1C58-187A-47EF-A25F-1053C044E64C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24" creationId="{1C4E1FF9-4E03-4B40-8F8A-B072F1738362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25" creationId="{EE5F5111-3D96-4EB8-8C1D-966A8A0D08D0}"/>
          </ac:spMkLst>
        </pc:spChg>
        <pc:spChg chg="mod">
          <ac:chgData name="Joao Vieira" userId="ee994a60-c2fb-4a57-91cc-8923d9e0c3fb" providerId="ADAL" clId="{9C22E686-B05E-42F4-8511-9DC9CDC1E895}" dt="2022-04-02T00:41:30.305" v="1588" actId="164"/>
          <ac:spMkLst>
            <pc:docMk/>
            <pc:sldMk cId="4226476842" sldId="281"/>
            <ac:spMk id="126" creationId="{FB8A52AD-2391-492E-B998-A2A5B10F6406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27" creationId="{11D111D0-4C42-46D5-A067-7906645A5F4A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28" creationId="{E9EF0A4F-B3CA-42FA-BF8E-30AA71B36199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0" creationId="{1459883F-09EC-439A-AF4D-5E54E8574C81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1" creationId="{6CFC8423-7398-4354-8FC7-50B4BB1D633C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2" creationId="{D2C98C8A-8624-4BC4-9B82-ECA2BF524D08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3" creationId="{D241FF09-243A-4687-958B-494656C2768C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4" creationId="{004D6CE2-98F8-455A-94D2-AD4A2493E167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5" creationId="{04F90198-3F05-4004-9A83-3E29CB667BA0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6" creationId="{05C5AD7A-3EF6-4716-A27F-74ADA45ADAFA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7" creationId="{93869FF1-D942-45A2-8954-CA5CF0455BC5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8" creationId="{CCF774B8-EE47-4CDE-B470-741E8353F759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39" creationId="{82931178-2096-4D3D-83A5-A33ADBBA0C5D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40" creationId="{54C097C0-EF41-4817-B0A3-49649948018F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41" creationId="{0DCE2D0C-1200-4F3E-A565-9FAEB0ED11CC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42" creationId="{806F8853-4A66-48CF-8B57-5E80F01F41E8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43" creationId="{8884FF09-C3E4-49A5-8162-CFB868C55156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46" creationId="{B98B24C8-0AA0-42AC-97BB-2C4156F34019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47" creationId="{060CC085-AEEB-4445-B2E4-5A3E6C794654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49" creationId="{34A14B75-3E87-48C5-8EFC-6A80D8419661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0" creationId="{FEFA893E-9433-4E27-A9EF-2F95CDE40B80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1" creationId="{9F106B89-652C-40B3-BF03-DE1F8600ADD9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2" creationId="{49BA91AF-381C-4F21-A0C3-F45B41295A84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3" creationId="{058090A0-8B74-41BE-A3CC-2D063C01F091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5" creationId="{EC77FE70-7AB7-40DC-9579-194ED41370AC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6" creationId="{A1746986-321A-45C2-B56D-481DCDAEDD62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7" creationId="{ED823FF3-990A-499B-B843-0C0F00949814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8" creationId="{030BDCF2-9DD0-4A3C-BF74-047042A5FBAA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59" creationId="{57C8B58E-3E03-4BCA-A30E-9F85DBFEEA57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60" creationId="{05EEA747-DB6B-4A05-B1C1-E59A688D249B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61" creationId="{8B978250-CD32-44AC-87E7-C1159EF2664A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62" creationId="{1D3F547C-BB4B-4928-B7C5-A78FE9F2818F}"/>
          </ac:spMkLst>
        </pc:spChg>
        <pc:spChg chg="mod topLvl">
          <ac:chgData name="Joao Vieira" userId="ee994a60-c2fb-4a57-91cc-8923d9e0c3fb" providerId="ADAL" clId="{9C22E686-B05E-42F4-8511-9DC9CDC1E895}" dt="2022-04-02T00:43:38.623" v="1625" actId="164"/>
          <ac:spMkLst>
            <pc:docMk/>
            <pc:sldMk cId="4226476842" sldId="281"/>
            <ac:spMk id="163" creationId="{49BB0D63-E979-40A0-B28C-F5FE0E6E25C4}"/>
          </ac:spMkLst>
        </pc:spChg>
        <pc:spChg chg="mod">
          <ac:chgData name="Joao Vieira" userId="ee994a60-c2fb-4a57-91cc-8923d9e0c3fb" providerId="ADAL" clId="{9C22E686-B05E-42F4-8511-9DC9CDC1E895}" dt="2022-04-02T00:43:07.228" v="1608" actId="165"/>
          <ac:spMkLst>
            <pc:docMk/>
            <pc:sldMk cId="4226476842" sldId="281"/>
            <ac:spMk id="166" creationId="{34CB91DF-0893-4F90-B094-89BB89600B04}"/>
          </ac:spMkLst>
        </pc:spChg>
        <pc:spChg chg="mod">
          <ac:chgData name="Joao Vieira" userId="ee994a60-c2fb-4a57-91cc-8923d9e0c3fb" providerId="ADAL" clId="{9C22E686-B05E-42F4-8511-9DC9CDC1E895}" dt="2022-04-02T00:43:07.228" v="1608" actId="165"/>
          <ac:spMkLst>
            <pc:docMk/>
            <pc:sldMk cId="4226476842" sldId="281"/>
            <ac:spMk id="167" creationId="{48F9E826-1A00-48CF-BD73-B32E009994DD}"/>
          </ac:spMkLst>
        </pc:spChg>
        <pc:spChg chg="add mod">
          <ac:chgData name="Joao Vieira" userId="ee994a60-c2fb-4a57-91cc-8923d9e0c3fb" providerId="ADAL" clId="{9C22E686-B05E-42F4-8511-9DC9CDC1E895}" dt="2022-04-02T00:44:17.120" v="1675" actId="20577"/>
          <ac:spMkLst>
            <pc:docMk/>
            <pc:sldMk cId="4226476842" sldId="281"/>
            <ac:spMk id="170" creationId="{CB3AC0B6-0E40-4D73-9C9F-022FBEF4EDAE}"/>
          </ac:spMkLst>
        </pc:spChg>
        <pc:grpChg chg="add del mod">
          <ac:chgData name="Joao Vieira" userId="ee994a60-c2fb-4a57-91cc-8923d9e0c3fb" providerId="ADAL" clId="{9C22E686-B05E-42F4-8511-9DC9CDC1E895}" dt="2022-04-02T00:41:32.383" v="1589" actId="21"/>
          <ac:grpSpMkLst>
            <pc:docMk/>
            <pc:sldMk cId="4226476842" sldId="281"/>
            <ac:grpSpMk id="6" creationId="{9370D000-B134-45A5-8F90-45A1B9DEF1BF}"/>
          </ac:grpSpMkLst>
        </pc:grpChg>
        <pc:grpChg chg="add del mod">
          <ac:chgData name="Joao Vieira" userId="ee994a60-c2fb-4a57-91cc-8923d9e0c3fb" providerId="ADAL" clId="{9C22E686-B05E-42F4-8511-9DC9CDC1E895}" dt="2022-04-02T00:43:07.228" v="1608" actId="165"/>
          <ac:grpSpMkLst>
            <pc:docMk/>
            <pc:sldMk cId="4226476842" sldId="281"/>
            <ac:grpSpMk id="7" creationId="{270AE29E-352F-4BC6-8983-DCDF694E1F50}"/>
          </ac:grpSpMkLst>
        </pc:grpChg>
        <pc:grpChg chg="add mod">
          <ac:chgData name="Joao Vieira" userId="ee994a60-c2fb-4a57-91cc-8923d9e0c3fb" providerId="ADAL" clId="{9C22E686-B05E-42F4-8511-9DC9CDC1E895}" dt="2022-04-02T00:43:38.623" v="1625" actId="164"/>
          <ac:grpSpMkLst>
            <pc:docMk/>
            <pc:sldMk cId="4226476842" sldId="281"/>
            <ac:grpSpMk id="8" creationId="{A5B2B9F8-2EC9-421A-95EC-45C12ED5343F}"/>
          </ac:grpSpMkLst>
        </pc:grpChg>
        <pc:grpChg chg="add mod">
          <ac:chgData name="Joao Vieira" userId="ee994a60-c2fb-4a57-91cc-8923d9e0c3fb" providerId="ADAL" clId="{9C22E686-B05E-42F4-8511-9DC9CDC1E895}" dt="2022-04-02T00:41:30.305" v="1588" actId="164"/>
          <ac:grpSpMkLst>
            <pc:docMk/>
            <pc:sldMk cId="4226476842" sldId="281"/>
            <ac:grpSpMk id="72" creationId="{B3618F4B-6555-4EAF-93C6-35A808253161}"/>
          </ac:grpSpMkLst>
        </pc:grpChg>
        <pc:grpChg chg="add del mod">
          <ac:chgData name="Joao Vieira" userId="ee994a60-c2fb-4a57-91cc-8923d9e0c3fb" providerId="ADAL" clId="{9C22E686-B05E-42F4-8511-9DC9CDC1E895}" dt="2022-04-02T00:42:28.117" v="1601" actId="165"/>
          <ac:grpSpMkLst>
            <pc:docMk/>
            <pc:sldMk cId="4226476842" sldId="281"/>
            <ac:grpSpMk id="84" creationId="{52557AC2-88A6-4EA7-9848-354ACD379B99}"/>
          </ac:grpSpMkLst>
        </pc:grpChg>
        <pc:grpChg chg="mod topLvl">
          <ac:chgData name="Joao Vieira" userId="ee994a60-c2fb-4a57-91cc-8923d9e0c3fb" providerId="ADAL" clId="{9C22E686-B05E-42F4-8511-9DC9CDC1E895}" dt="2022-04-02T00:43:38.623" v="1625" actId="164"/>
          <ac:grpSpMkLst>
            <pc:docMk/>
            <pc:sldMk cId="4226476842" sldId="281"/>
            <ac:grpSpMk id="164" creationId="{0ECE92C4-13B4-4A06-A32E-5AF4F8EF042F}"/>
          </ac:grpSpMkLst>
        </pc:grpChg>
        <pc:picChg chg="mod">
          <ac:chgData name="Joao Vieira" userId="ee994a60-c2fb-4a57-91cc-8923d9e0c3fb" providerId="ADAL" clId="{9C22E686-B05E-42F4-8511-9DC9CDC1E895}" dt="2022-04-02T00:41:30.305" v="1588" actId="164"/>
          <ac:picMkLst>
            <pc:docMk/>
            <pc:sldMk cId="4226476842" sldId="281"/>
            <ac:picMk id="2" creationId="{8ACEA7BA-65F9-8B9C-566D-723AD8B5932B}"/>
          </ac:picMkLst>
        </pc:picChg>
        <pc:picChg chg="mod">
          <ac:chgData name="Joao Vieira" userId="ee994a60-c2fb-4a57-91cc-8923d9e0c3fb" providerId="ADAL" clId="{9C22E686-B05E-42F4-8511-9DC9CDC1E895}" dt="2022-04-02T00:41:30.305" v="1588" actId="164"/>
          <ac:picMkLst>
            <pc:docMk/>
            <pc:sldMk cId="4226476842" sldId="281"/>
            <ac:picMk id="13" creationId="{F64AF735-EE7A-46DD-A39B-747EA19532CC}"/>
          </ac:picMkLst>
        </pc:picChg>
        <pc:picChg chg="mod">
          <ac:chgData name="Joao Vieira" userId="ee994a60-c2fb-4a57-91cc-8923d9e0c3fb" providerId="ADAL" clId="{9C22E686-B05E-42F4-8511-9DC9CDC1E895}" dt="2022-04-02T00:41:30.305" v="1588" actId="164"/>
          <ac:picMkLst>
            <pc:docMk/>
            <pc:sldMk cId="4226476842" sldId="281"/>
            <ac:picMk id="46" creationId="{4E58F6F4-6FF7-4F91-AA7F-92601AA921D1}"/>
          </ac:picMkLst>
        </pc:picChg>
        <pc:picChg chg="mod">
          <ac:chgData name="Joao Vieira" userId="ee994a60-c2fb-4a57-91cc-8923d9e0c3fb" providerId="ADAL" clId="{9C22E686-B05E-42F4-8511-9DC9CDC1E895}" dt="2022-04-02T00:41:30.305" v="1588" actId="164"/>
          <ac:picMkLst>
            <pc:docMk/>
            <pc:sldMk cId="4226476842" sldId="281"/>
            <ac:picMk id="64" creationId="{63FBEF69-4756-4749-B2F9-62835F73D067}"/>
          </ac:picMkLst>
        </pc:picChg>
        <pc:picChg chg="del">
          <ac:chgData name="Joao Vieira" userId="ee994a60-c2fb-4a57-91cc-8923d9e0c3fb" providerId="ADAL" clId="{9C22E686-B05E-42F4-8511-9DC9CDC1E895}" dt="2022-04-01T22:39:03.608" v="438" actId="478"/>
          <ac:picMkLst>
            <pc:docMk/>
            <pc:sldMk cId="4226476842" sldId="281"/>
            <ac:picMk id="67" creationId="{3DB86F65-0E1C-4162-9CD0-6DB64A99240F}"/>
          </ac:picMkLst>
        </pc:picChg>
        <pc:picChg chg="add del mod">
          <ac:chgData name="Joao Vieira" userId="ee994a60-c2fb-4a57-91cc-8923d9e0c3fb" providerId="ADAL" clId="{9C22E686-B05E-42F4-8511-9DC9CDC1E895}" dt="2022-04-01T22:43:55.183" v="506" actId="478"/>
          <ac:picMkLst>
            <pc:docMk/>
            <pc:sldMk cId="4226476842" sldId="281"/>
            <ac:picMk id="81" creationId="{E3E92DEE-42EB-45F5-B262-9772A3C6747A}"/>
          </ac:picMkLst>
        </pc:picChg>
        <pc:picChg chg="add del mod">
          <ac:chgData name="Joao Vieira" userId="ee994a60-c2fb-4a57-91cc-8923d9e0c3fb" providerId="ADAL" clId="{9C22E686-B05E-42F4-8511-9DC9CDC1E895}" dt="2022-04-02T00:41:30.305" v="1588" actId="164"/>
          <ac:picMkLst>
            <pc:docMk/>
            <pc:sldMk cId="4226476842" sldId="281"/>
            <ac:picMk id="82" creationId="{95A58820-1F3D-4552-9640-DA384B408898}"/>
          </ac:picMkLst>
        </pc:picChg>
        <pc:picChg chg="mod topLvl">
          <ac:chgData name="Joao Vieira" userId="ee994a60-c2fb-4a57-91cc-8923d9e0c3fb" providerId="ADAL" clId="{9C22E686-B05E-42F4-8511-9DC9CDC1E895}" dt="2022-04-02T00:43:38.623" v="1625" actId="164"/>
          <ac:picMkLst>
            <pc:docMk/>
            <pc:sldMk cId="4226476842" sldId="281"/>
            <ac:picMk id="85" creationId="{338E612B-93DF-473D-80E9-F15E3B23A153}"/>
          </ac:picMkLst>
        </pc:picChg>
        <pc:picChg chg="mod topLvl">
          <ac:chgData name="Joao Vieira" userId="ee994a60-c2fb-4a57-91cc-8923d9e0c3fb" providerId="ADAL" clId="{9C22E686-B05E-42F4-8511-9DC9CDC1E895}" dt="2022-04-02T00:43:38.623" v="1625" actId="164"/>
          <ac:picMkLst>
            <pc:docMk/>
            <pc:sldMk cId="4226476842" sldId="281"/>
            <ac:picMk id="86" creationId="{BA17FA5D-BF36-4691-B972-3E2B528F5BD3}"/>
          </ac:picMkLst>
        </pc:picChg>
        <pc:picChg chg="mod">
          <ac:chgData name="Joao Vieira" userId="ee994a60-c2fb-4a57-91cc-8923d9e0c3fb" providerId="ADAL" clId="{9C22E686-B05E-42F4-8511-9DC9CDC1E895}" dt="2022-04-02T00:41:30.305" v="1588" actId="164"/>
          <ac:picMkLst>
            <pc:docMk/>
            <pc:sldMk cId="4226476842" sldId="281"/>
            <ac:picMk id="129" creationId="{1EFBC879-BBB0-45D7-9356-7D31B452842C}"/>
          </ac:picMkLst>
        </pc:picChg>
        <pc:picChg chg="mod topLvl">
          <ac:chgData name="Joao Vieira" userId="ee994a60-c2fb-4a57-91cc-8923d9e0c3fb" providerId="ADAL" clId="{9C22E686-B05E-42F4-8511-9DC9CDC1E895}" dt="2022-04-02T00:43:38.623" v="1625" actId="164"/>
          <ac:picMkLst>
            <pc:docMk/>
            <pc:sldMk cId="4226476842" sldId="281"/>
            <ac:picMk id="144" creationId="{B470B41C-B212-4319-A4DB-645A3E836D11}"/>
          </ac:picMkLst>
        </pc:picChg>
        <pc:picChg chg="mod topLvl">
          <ac:chgData name="Joao Vieira" userId="ee994a60-c2fb-4a57-91cc-8923d9e0c3fb" providerId="ADAL" clId="{9C22E686-B05E-42F4-8511-9DC9CDC1E895}" dt="2022-04-02T00:43:38.623" v="1625" actId="164"/>
          <ac:picMkLst>
            <pc:docMk/>
            <pc:sldMk cId="4226476842" sldId="281"/>
            <ac:picMk id="145" creationId="{F0377DCC-30D8-4261-9D51-141814C0F468}"/>
          </ac:picMkLst>
        </pc:picChg>
        <pc:picChg chg="mod topLvl">
          <ac:chgData name="Joao Vieira" userId="ee994a60-c2fb-4a57-91cc-8923d9e0c3fb" providerId="ADAL" clId="{9C22E686-B05E-42F4-8511-9DC9CDC1E895}" dt="2022-04-02T00:43:38.623" v="1625" actId="164"/>
          <ac:picMkLst>
            <pc:docMk/>
            <pc:sldMk cId="4226476842" sldId="281"/>
            <ac:picMk id="148" creationId="{993C06D6-12FD-454E-8793-73CB387CB7C3}"/>
          </ac:picMkLst>
        </pc:picChg>
        <pc:picChg chg="del mod topLvl">
          <ac:chgData name="Joao Vieira" userId="ee994a60-c2fb-4a57-91cc-8923d9e0c3fb" providerId="ADAL" clId="{9C22E686-B05E-42F4-8511-9DC9CDC1E895}" dt="2022-04-02T00:42:31.567" v="1602" actId="21"/>
          <ac:picMkLst>
            <pc:docMk/>
            <pc:sldMk cId="4226476842" sldId="281"/>
            <ac:picMk id="165" creationId="{0EA0322D-FB89-4E5A-A57D-CBAC57CA4909}"/>
          </ac:picMkLst>
        </pc:picChg>
        <pc:picChg chg="add del mod topLvl">
          <ac:chgData name="Joao Vieira" userId="ee994a60-c2fb-4a57-91cc-8923d9e0c3fb" providerId="ADAL" clId="{9C22E686-B05E-42F4-8511-9DC9CDC1E895}" dt="2022-04-02T00:43:09.517" v="1609" actId="21"/>
          <ac:picMkLst>
            <pc:docMk/>
            <pc:sldMk cId="4226476842" sldId="281"/>
            <ac:picMk id="168" creationId="{C9DFD273-9F0D-4F0E-A23B-A341F1399761}"/>
          </ac:picMkLst>
        </pc:picChg>
        <pc:picChg chg="add mod">
          <ac:chgData name="Joao Vieira" userId="ee994a60-c2fb-4a57-91cc-8923d9e0c3fb" providerId="ADAL" clId="{9C22E686-B05E-42F4-8511-9DC9CDC1E895}" dt="2022-04-02T00:43:38.623" v="1625" actId="164"/>
          <ac:picMkLst>
            <pc:docMk/>
            <pc:sldMk cId="4226476842" sldId="281"/>
            <ac:picMk id="169" creationId="{631105AF-C957-47C0-84A4-E9E92D2C2964}"/>
          </ac:picMkLst>
        </pc:picChg>
        <pc:cxnChg chg="del">
          <ac:chgData name="Joao Vieira" userId="ee994a60-c2fb-4a57-91cc-8923d9e0c3fb" providerId="ADAL" clId="{9C22E686-B05E-42F4-8511-9DC9CDC1E895}" dt="2022-04-01T22:38:58.395" v="435" actId="478"/>
          <ac:cxnSpMkLst>
            <pc:docMk/>
            <pc:sldMk cId="4226476842" sldId="281"/>
            <ac:cxnSpMk id="3" creationId="{ADCDDDDB-0BA8-524C-E96F-8C20C510FF7D}"/>
          </ac:cxnSpMkLst>
        </pc:cxnChg>
        <pc:cxnChg chg="mod">
          <ac:chgData name="Joao Vieira" userId="ee994a60-c2fb-4a57-91cc-8923d9e0c3fb" providerId="ADAL" clId="{9C22E686-B05E-42F4-8511-9DC9CDC1E895}" dt="2022-04-02T00:41:30.305" v="1588" actId="164"/>
          <ac:cxnSpMkLst>
            <pc:docMk/>
            <pc:sldMk cId="4226476842" sldId="281"/>
            <ac:cxnSpMk id="55" creationId="{751128B6-6B21-4B1C-80E9-FB26D34AA075}"/>
          </ac:cxnSpMkLst>
        </pc:cxnChg>
        <pc:cxnChg chg="del">
          <ac:chgData name="Joao Vieira" userId="ee994a60-c2fb-4a57-91cc-8923d9e0c3fb" providerId="ADAL" clId="{9C22E686-B05E-42F4-8511-9DC9CDC1E895}" dt="2022-04-01T22:38:59.951" v="437" actId="478"/>
          <ac:cxnSpMkLst>
            <pc:docMk/>
            <pc:sldMk cId="4226476842" sldId="281"/>
            <ac:cxnSpMk id="68" creationId="{0C75CC8F-7556-423C-8012-40AF37BBF368}"/>
          </ac:cxnSpMkLst>
        </pc:cxnChg>
        <pc:cxnChg chg="del">
          <ac:chgData name="Joao Vieira" userId="ee994a60-c2fb-4a57-91cc-8923d9e0c3fb" providerId="ADAL" clId="{9C22E686-B05E-42F4-8511-9DC9CDC1E895}" dt="2022-04-01T22:38:57.086" v="434" actId="478"/>
          <ac:cxnSpMkLst>
            <pc:docMk/>
            <pc:sldMk cId="4226476842" sldId="281"/>
            <ac:cxnSpMk id="76" creationId="{93C82123-5324-0D0A-2D24-959A9D5F1319}"/>
          </ac:cxnSpMkLst>
        </pc:cxnChg>
        <pc:cxnChg chg="del">
          <ac:chgData name="Joao Vieira" userId="ee994a60-c2fb-4a57-91cc-8923d9e0c3fb" providerId="ADAL" clId="{9C22E686-B05E-42F4-8511-9DC9CDC1E895}" dt="2022-04-01T22:38:59.037" v="436" actId="478"/>
          <ac:cxnSpMkLst>
            <pc:docMk/>
            <pc:sldMk cId="4226476842" sldId="281"/>
            <ac:cxnSpMk id="77" creationId="{A291D1F9-CF3B-F252-5181-C6ABE1210164}"/>
          </ac:cxnSpMkLst>
        </pc:cxnChg>
        <pc:cxnChg chg="mod topLvl">
          <ac:chgData name="Joao Vieira" userId="ee994a60-c2fb-4a57-91cc-8923d9e0c3fb" providerId="ADAL" clId="{9C22E686-B05E-42F4-8511-9DC9CDC1E895}" dt="2022-04-02T00:43:38.623" v="1625" actId="164"/>
          <ac:cxnSpMkLst>
            <pc:docMk/>
            <pc:sldMk cId="4226476842" sldId="281"/>
            <ac:cxnSpMk id="154" creationId="{8158A96B-49C9-4C2F-8034-FDC3226A4A69}"/>
          </ac:cxnSpMkLst>
        </pc:cxnChg>
      </pc:sldChg>
      <pc:sldChg chg="del">
        <pc:chgData name="Joao Vieira" userId="ee994a60-c2fb-4a57-91cc-8923d9e0c3fb" providerId="ADAL" clId="{9C22E686-B05E-42F4-8511-9DC9CDC1E895}" dt="2022-04-01T22:40:53.813" v="452" actId="47"/>
        <pc:sldMkLst>
          <pc:docMk/>
          <pc:sldMk cId="63958064" sldId="282"/>
        </pc:sldMkLst>
      </pc:sldChg>
      <pc:sldChg chg="del">
        <pc:chgData name="Joao Vieira" userId="ee994a60-c2fb-4a57-91cc-8923d9e0c3fb" providerId="ADAL" clId="{9C22E686-B05E-42F4-8511-9DC9CDC1E895}" dt="2022-04-01T22:40:55.261" v="453" actId="47"/>
        <pc:sldMkLst>
          <pc:docMk/>
          <pc:sldMk cId="2560560298" sldId="283"/>
        </pc:sldMkLst>
      </pc:sldChg>
      <pc:sldChg chg="del">
        <pc:chgData name="Joao Vieira" userId="ee994a60-c2fb-4a57-91cc-8923d9e0c3fb" providerId="ADAL" clId="{9C22E686-B05E-42F4-8511-9DC9CDC1E895}" dt="2022-04-01T22:40:56.510" v="454" actId="47"/>
        <pc:sldMkLst>
          <pc:docMk/>
          <pc:sldMk cId="2488184964" sldId="284"/>
        </pc:sldMkLst>
      </pc:sldChg>
      <pc:sldChg chg="modSp del mod">
        <pc:chgData name="Joao Vieira" userId="ee994a60-c2fb-4a57-91cc-8923d9e0c3fb" providerId="ADAL" clId="{9C22E686-B05E-42F4-8511-9DC9CDC1E895}" dt="2022-04-02T00:10:28.039" v="891" actId="47"/>
        <pc:sldMkLst>
          <pc:docMk/>
          <pc:sldMk cId="745932763" sldId="285"/>
        </pc:sldMkLst>
        <pc:picChg chg="mod">
          <ac:chgData name="Joao Vieira" userId="ee994a60-c2fb-4a57-91cc-8923d9e0c3fb" providerId="ADAL" clId="{9C22E686-B05E-42F4-8511-9DC9CDC1E895}" dt="2022-04-01T23:35:54.837" v="705" actId="1076"/>
          <ac:picMkLst>
            <pc:docMk/>
            <pc:sldMk cId="745932763" sldId="285"/>
            <ac:picMk id="81" creationId="{6E2884BD-0824-4091-B8D6-3E268806C9BE}"/>
          </ac:picMkLst>
        </pc:picChg>
      </pc:sldChg>
      <pc:sldChg chg="add del">
        <pc:chgData name="Joao Vieira" userId="ee994a60-c2fb-4a57-91cc-8923d9e0c3fb" providerId="ADAL" clId="{9C22E686-B05E-42F4-8511-9DC9CDC1E895}" dt="2022-04-02T00:08:18.640" v="880" actId="47"/>
        <pc:sldMkLst>
          <pc:docMk/>
          <pc:sldMk cId="374206964" sldId="287"/>
        </pc:sldMkLst>
      </pc:sldChg>
      <pc:sldChg chg="add del">
        <pc:chgData name="Joao Vieira" userId="ee994a60-c2fb-4a57-91cc-8923d9e0c3fb" providerId="ADAL" clId="{9C22E686-B05E-42F4-8511-9DC9CDC1E895}" dt="2022-04-02T00:08:18.940" v="881" actId="47"/>
        <pc:sldMkLst>
          <pc:docMk/>
          <pc:sldMk cId="1925431176" sldId="288"/>
        </pc:sldMkLst>
      </pc:sldChg>
      <pc:sldChg chg="add del">
        <pc:chgData name="Joao Vieira" userId="ee994a60-c2fb-4a57-91cc-8923d9e0c3fb" providerId="ADAL" clId="{9C22E686-B05E-42F4-8511-9DC9CDC1E895}" dt="2022-04-02T00:08:20.038" v="883" actId="47"/>
        <pc:sldMkLst>
          <pc:docMk/>
          <pc:sldMk cId="4216504228" sldId="289"/>
        </pc:sldMkLst>
      </pc:sldChg>
      <pc:sldChg chg="add del">
        <pc:chgData name="Joao Vieira" userId="ee994a60-c2fb-4a57-91cc-8923d9e0c3fb" providerId="ADAL" clId="{9C22E686-B05E-42F4-8511-9DC9CDC1E895}" dt="2022-04-02T00:09:19.341" v="884" actId="47"/>
        <pc:sldMkLst>
          <pc:docMk/>
          <pc:sldMk cId="1317316538" sldId="290"/>
        </pc:sldMkLst>
      </pc:sldChg>
      <pc:sldChg chg="add del">
        <pc:chgData name="Joao Vieira" userId="ee994a60-c2fb-4a57-91cc-8923d9e0c3fb" providerId="ADAL" clId="{9C22E686-B05E-42F4-8511-9DC9CDC1E895}" dt="2022-04-02T00:08:19.220" v="882" actId="47"/>
        <pc:sldMkLst>
          <pc:docMk/>
          <pc:sldMk cId="4025699639" sldId="291"/>
        </pc:sldMkLst>
      </pc:sldChg>
      <pc:sldChg chg="addSp delSp modSp mod">
        <pc:chgData name="Joao Vieira" userId="ee994a60-c2fb-4a57-91cc-8923d9e0c3fb" providerId="ADAL" clId="{9C22E686-B05E-42F4-8511-9DC9CDC1E895}" dt="2022-04-02T01:32:34.177" v="1703" actId="20577"/>
        <pc:sldMkLst>
          <pc:docMk/>
          <pc:sldMk cId="1354673805" sldId="292"/>
        </pc:sldMkLst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3" creationId="{5702CD86-A03F-4BDC-8C18-8E9C4104E1B8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5" creationId="{C8C3E59E-3AF8-4AF4-8E18-DCFC9CC34304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7" creationId="{051A4FFC-134C-434F-B767-84A8C734493E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22" creationId="{162C2D78-6728-4A28-B73F-44EFB9996EC9}"/>
          </ac:spMkLst>
        </pc:spChg>
        <pc:spChg chg="mod">
          <ac:chgData name="Joao Vieira" userId="ee994a60-c2fb-4a57-91cc-8923d9e0c3fb" providerId="ADAL" clId="{9C22E686-B05E-42F4-8511-9DC9CDC1E895}" dt="2022-04-01T22:46:25.655" v="519" actId="164"/>
          <ac:spMkLst>
            <pc:docMk/>
            <pc:sldMk cId="1354673805" sldId="292"/>
            <ac:spMk id="39" creationId="{47E54673-840F-4947-98AA-50FAE88314C0}"/>
          </ac:spMkLst>
        </pc:spChg>
        <pc:spChg chg="mod">
          <ac:chgData name="Joao Vieira" userId="ee994a60-c2fb-4a57-91cc-8923d9e0c3fb" providerId="ADAL" clId="{9C22E686-B05E-42F4-8511-9DC9CDC1E895}" dt="2022-04-01T22:46:25.655" v="519" actId="164"/>
          <ac:spMkLst>
            <pc:docMk/>
            <pc:sldMk cId="1354673805" sldId="292"/>
            <ac:spMk id="43" creationId="{F3D3EB29-8546-4825-8C33-45C7B6AB5A73}"/>
          </ac:spMkLst>
        </pc:spChg>
        <pc:spChg chg="mod">
          <ac:chgData name="Joao Vieira" userId="ee994a60-c2fb-4a57-91cc-8923d9e0c3fb" providerId="ADAL" clId="{9C22E686-B05E-42F4-8511-9DC9CDC1E895}" dt="2022-04-01T22:46:25.655" v="519" actId="164"/>
          <ac:spMkLst>
            <pc:docMk/>
            <pc:sldMk cId="1354673805" sldId="292"/>
            <ac:spMk id="44" creationId="{F5BF1E76-0C6C-4653-B505-C55266841583}"/>
          </ac:spMkLst>
        </pc:spChg>
        <pc:spChg chg="del mod">
          <ac:chgData name="Joao Vieira" userId="ee994a60-c2fb-4a57-91cc-8923d9e0c3fb" providerId="ADAL" clId="{9C22E686-B05E-42F4-8511-9DC9CDC1E895}" dt="2022-04-02T00:40:43.645" v="1586" actId="478"/>
          <ac:spMkLst>
            <pc:docMk/>
            <pc:sldMk cId="1354673805" sldId="292"/>
            <ac:spMk id="46" creationId="{0EFB9A83-0A8F-441D-BEAA-D5FA54A3EEEF}"/>
          </ac:spMkLst>
        </pc:spChg>
        <pc:spChg chg="del">
          <ac:chgData name="Joao Vieira" userId="ee994a60-c2fb-4a57-91cc-8923d9e0c3fb" providerId="ADAL" clId="{9C22E686-B05E-42F4-8511-9DC9CDC1E895}" dt="2022-04-01T22:47:32.329" v="534" actId="478"/>
          <ac:spMkLst>
            <pc:docMk/>
            <pc:sldMk cId="1354673805" sldId="292"/>
            <ac:spMk id="47" creationId="{D5E1C300-3E2E-670D-9C5A-821D77606790}"/>
          </ac:spMkLst>
        </pc:spChg>
        <pc:spChg chg="mod topLvl">
          <ac:chgData name="Joao Vieira" userId="ee994a60-c2fb-4a57-91cc-8923d9e0c3fb" providerId="ADAL" clId="{9C22E686-B05E-42F4-8511-9DC9CDC1E895}" dt="2022-04-01T23:35:46.135" v="702" actId="165"/>
          <ac:spMkLst>
            <pc:docMk/>
            <pc:sldMk cId="1354673805" sldId="292"/>
            <ac:spMk id="50" creationId="{7C1A3109-8259-4801-9E96-74AD0CB47304}"/>
          </ac:spMkLst>
        </pc:spChg>
        <pc:spChg chg="mod topLvl">
          <ac:chgData name="Joao Vieira" userId="ee994a60-c2fb-4a57-91cc-8923d9e0c3fb" providerId="ADAL" clId="{9C22E686-B05E-42F4-8511-9DC9CDC1E895}" dt="2022-04-01T23:35:46.135" v="702" actId="165"/>
          <ac:spMkLst>
            <pc:docMk/>
            <pc:sldMk cId="1354673805" sldId="292"/>
            <ac:spMk id="52" creationId="{51E9BDDE-082F-4548-9C78-5B7D5FC8DE44}"/>
          </ac:spMkLst>
        </pc:spChg>
        <pc:spChg chg="mod topLvl">
          <ac:chgData name="Joao Vieira" userId="ee994a60-c2fb-4a57-91cc-8923d9e0c3fb" providerId="ADAL" clId="{9C22E686-B05E-42F4-8511-9DC9CDC1E895}" dt="2022-04-01T23:35:46.135" v="702" actId="165"/>
          <ac:spMkLst>
            <pc:docMk/>
            <pc:sldMk cId="1354673805" sldId="292"/>
            <ac:spMk id="53" creationId="{B802B55B-D91C-4095-83E1-12E98EB2601B}"/>
          </ac:spMkLst>
        </pc:spChg>
        <pc:spChg chg="mod topLvl">
          <ac:chgData name="Joao Vieira" userId="ee994a60-c2fb-4a57-91cc-8923d9e0c3fb" providerId="ADAL" clId="{9C22E686-B05E-42F4-8511-9DC9CDC1E895}" dt="2022-04-01T23:57:52.622" v="823" actId="208"/>
          <ac:spMkLst>
            <pc:docMk/>
            <pc:sldMk cId="1354673805" sldId="292"/>
            <ac:spMk id="54" creationId="{ACE27584-FB28-4E4D-B866-B49268A6FDE2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56" creationId="{BD2FEEE0-961F-4B6E-BA32-286EEC3A59C5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59" creationId="{B7175DDE-8C2C-412F-907D-7533A0F445B8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74" creationId="{08291F9A-217E-4250-8655-9F1F9D09FDF4}"/>
          </ac:spMkLst>
        </pc:spChg>
        <pc:spChg chg="mod">
          <ac:chgData name="Joao Vieira" userId="ee994a60-c2fb-4a57-91cc-8923d9e0c3fb" providerId="ADAL" clId="{9C22E686-B05E-42F4-8511-9DC9CDC1E895}" dt="2022-04-01T22:46:56.272" v="528"/>
          <ac:spMkLst>
            <pc:docMk/>
            <pc:sldMk cId="1354673805" sldId="292"/>
            <ac:spMk id="75" creationId="{2CC1ABB6-DEA5-4744-9AC9-3A0F7AF3C61D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79" creationId="{B03CA5F2-C490-4209-83E0-96C4A8A8A3DC}"/>
          </ac:spMkLst>
        </pc:spChg>
        <pc:spChg chg="mod">
          <ac:chgData name="Joao Vieira" userId="ee994a60-c2fb-4a57-91cc-8923d9e0c3fb" providerId="ADAL" clId="{9C22E686-B05E-42F4-8511-9DC9CDC1E895}" dt="2022-04-01T22:46:56.272" v="528"/>
          <ac:spMkLst>
            <pc:docMk/>
            <pc:sldMk cId="1354673805" sldId="292"/>
            <ac:spMk id="80" creationId="{5C83DBE4-441C-4DCC-98CB-BE9A76BE14BF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81" creationId="{3CD1EFB4-F137-4843-ADCC-665AD4433A81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82" creationId="{820FC570-55FF-41EB-A322-02E6CC5094E9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83" creationId="{3D38FADB-137F-4F4F-BB30-2AD4C964DD39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85" creationId="{A94E2B75-3A94-42C8-8EA0-088F072DEC83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86" creationId="{06E3AD66-C9AC-4EAF-97C1-7CCE69244088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91" creationId="{D9D230DD-F578-4696-9EED-5219D29F6546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92" creationId="{8ABD81B8-B0B6-4C47-A010-67FF14D32F38}"/>
          </ac:spMkLst>
        </pc:spChg>
        <pc:spChg chg="mod">
          <ac:chgData name="Joao Vieira" userId="ee994a60-c2fb-4a57-91cc-8923d9e0c3fb" providerId="ADAL" clId="{9C22E686-B05E-42F4-8511-9DC9CDC1E895}" dt="2022-04-01T22:46:56.272" v="528"/>
          <ac:spMkLst>
            <pc:docMk/>
            <pc:sldMk cId="1354673805" sldId="292"/>
            <ac:spMk id="95" creationId="{6F50A015-AEAD-4844-9C98-E274A431F224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97" creationId="{9B1D24DE-A2FB-4BC6-AA3B-67114D6BAECA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99" creationId="{E0880AF6-102A-46ED-A257-1BC87C8FAEDB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100" creationId="{D7CF8B23-95F7-47C4-BC84-B71343351DBF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101" creationId="{A7F17847-3460-4200-9804-869AA89F9B8D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102" creationId="{E6E8C9A3-9988-471C-A080-50D6E84CEE27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104" creationId="{4E5DACEB-7093-4385-ACBA-F520E08C6C84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105" creationId="{85F5FE61-BF00-44E4-9E5A-DC1AEBDA83EA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106" creationId="{5B8EC6DA-84A8-45BE-B368-69F4D303E848}"/>
          </ac:spMkLst>
        </pc:spChg>
        <pc:spChg chg="add mod">
          <ac:chgData name="Joao Vieira" userId="ee994a60-c2fb-4a57-91cc-8923d9e0c3fb" providerId="ADAL" clId="{9C22E686-B05E-42F4-8511-9DC9CDC1E895}" dt="2022-04-02T00:39:48.942" v="1538" actId="164"/>
          <ac:spMkLst>
            <pc:docMk/>
            <pc:sldMk cId="1354673805" sldId="292"/>
            <ac:spMk id="107" creationId="{11AFFC96-C793-4BCF-B605-C733F4C13268}"/>
          </ac:spMkLst>
        </pc:spChg>
        <pc:spChg chg="mod">
          <ac:chgData name="Joao Vieira" userId="ee994a60-c2fb-4a57-91cc-8923d9e0c3fb" providerId="ADAL" clId="{9C22E686-B05E-42F4-8511-9DC9CDC1E895}" dt="2022-04-01T22:46:56.272" v="528"/>
          <ac:spMkLst>
            <pc:docMk/>
            <pc:sldMk cId="1354673805" sldId="292"/>
            <ac:spMk id="109" creationId="{5134B78D-0D80-4348-8617-A3684190A546}"/>
          </ac:spMkLst>
        </pc:spChg>
        <pc:spChg chg="mod">
          <ac:chgData name="Joao Vieira" userId="ee994a60-c2fb-4a57-91cc-8923d9e0c3fb" providerId="ADAL" clId="{9C22E686-B05E-42F4-8511-9DC9CDC1E895}" dt="2022-04-01T22:46:56.272" v="528"/>
          <ac:spMkLst>
            <pc:docMk/>
            <pc:sldMk cId="1354673805" sldId="292"/>
            <ac:spMk id="110" creationId="{8D3C9FD7-D3C1-4E35-81B2-59A026FBE52F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15" creationId="{17C579C3-59F1-40A6-A767-EB73A4750BF6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16" creationId="{2835FA69-2C7C-49EE-B8E7-51AF6C54A54E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18" creationId="{DD100A06-4E97-484C-ABD9-56A9EAD46373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20" creationId="{4C3C7BA1-43AE-46DA-9FB7-A127FB14FE6A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22" creationId="{93C6D923-D0D6-4F03-9699-4A89D5033FF8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23" creationId="{7DC034FB-D184-4612-AF4E-B4A3DBE43472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25" creationId="{6584898D-30C8-4C3B-81FA-2AC3795CB500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26" creationId="{760F1A0A-4B76-4CB1-A8BF-D87C10994ED9}"/>
          </ac:spMkLst>
        </pc:spChg>
        <pc:spChg chg="del">
          <ac:chgData name="Joao Vieira" userId="ee994a60-c2fb-4a57-91cc-8923d9e0c3fb" providerId="ADAL" clId="{9C22E686-B05E-42F4-8511-9DC9CDC1E895}" dt="2022-04-01T22:46:28.625" v="521" actId="478"/>
          <ac:spMkLst>
            <pc:docMk/>
            <pc:sldMk cId="1354673805" sldId="292"/>
            <ac:spMk id="127" creationId="{765138B9-6A71-4577-98AF-7DD9A6A6E019}"/>
          </ac:spMkLst>
        </pc:spChg>
        <pc:spChg chg="mod">
          <ac:chgData name="Joao Vieira" userId="ee994a60-c2fb-4a57-91cc-8923d9e0c3fb" providerId="ADAL" clId="{9C22E686-B05E-42F4-8511-9DC9CDC1E895}" dt="2022-04-02T00:09:54.864" v="888"/>
          <ac:spMkLst>
            <pc:docMk/>
            <pc:sldMk cId="1354673805" sldId="292"/>
            <ac:spMk id="139" creationId="{A315BCCD-8EF0-40B3-BCC2-95E6EA2EC749}"/>
          </ac:spMkLst>
        </pc:spChg>
        <pc:spChg chg="mod">
          <ac:chgData name="Joao Vieira" userId="ee994a60-c2fb-4a57-91cc-8923d9e0c3fb" providerId="ADAL" clId="{9C22E686-B05E-42F4-8511-9DC9CDC1E895}" dt="2022-04-02T00:09:54.864" v="888"/>
          <ac:spMkLst>
            <pc:docMk/>
            <pc:sldMk cId="1354673805" sldId="292"/>
            <ac:spMk id="141" creationId="{C7890BD0-9F14-4352-AE80-97FFD0ED5402}"/>
          </ac:spMkLst>
        </pc:spChg>
        <pc:spChg chg="mod">
          <ac:chgData name="Joao Vieira" userId="ee994a60-c2fb-4a57-91cc-8923d9e0c3fb" providerId="ADAL" clId="{9C22E686-B05E-42F4-8511-9DC9CDC1E895}" dt="2022-04-02T00:09:54.864" v="888"/>
          <ac:spMkLst>
            <pc:docMk/>
            <pc:sldMk cId="1354673805" sldId="292"/>
            <ac:spMk id="142" creationId="{7F32D8BB-B3A2-4B1D-B74F-32B525161F35}"/>
          </ac:spMkLst>
        </pc:spChg>
        <pc:spChg chg="mod">
          <ac:chgData name="Joao Vieira" userId="ee994a60-c2fb-4a57-91cc-8923d9e0c3fb" providerId="ADAL" clId="{9C22E686-B05E-42F4-8511-9DC9CDC1E895}" dt="2022-04-02T00:09:54.864" v="888"/>
          <ac:spMkLst>
            <pc:docMk/>
            <pc:sldMk cId="1354673805" sldId="292"/>
            <ac:spMk id="143" creationId="{87309665-A713-4F60-B742-953830B28C0D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47" creationId="{91366EA9-5D1B-47A7-A1BD-92D1AB9C0DBB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50" creationId="{E2108867-3D49-41AB-9DD1-C4B5076C3785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52" creationId="{F4642A8F-E278-430C-A389-6B0F9DA11848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53" creationId="{FE291EBD-C8B3-4E0F-A32D-B0B58D066FDF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55" creationId="{63A26115-BD32-410F-AB51-A71878A3CDE3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60" creationId="{83FA718E-A2F9-4651-8AD3-57E80B94BDF8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61" creationId="{44D79FD1-EAA5-4402-BD1B-F6D97B085D1A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63" creationId="{9E820A05-2F45-4FC9-83FA-B48B942C12FD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65" creationId="{3742CF62-E6E4-4938-8427-61D9A1BAAC53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66" creationId="{7BE74AF4-935D-4ABE-97E9-78B7D5F0F176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67" creationId="{6B047360-4822-47B2-A3EA-38766CE2095C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68" creationId="{7F394D06-E9FD-4D66-A526-0F28A44A2065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70" creationId="{D63FE1AC-E299-4F70-8199-9489CFF5ACCF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71" creationId="{376F7C08-E21F-46DB-A3D0-58636D00EFE0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72" creationId="{F975A912-B2DB-4B5F-B5D1-BE964438015E}"/>
          </ac:spMkLst>
        </pc:spChg>
        <pc:spChg chg="mod topLvl">
          <ac:chgData name="Joao Vieira" userId="ee994a60-c2fb-4a57-91cc-8923d9e0c3fb" providerId="ADAL" clId="{9C22E686-B05E-42F4-8511-9DC9CDC1E895}" dt="2022-04-02T00:42:18.190" v="1600" actId="164"/>
          <ac:spMkLst>
            <pc:docMk/>
            <pc:sldMk cId="1354673805" sldId="292"/>
            <ac:spMk id="173" creationId="{7BA72969-9294-4E83-B3FA-CD2F6FC7BB4F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79" creationId="{085097F2-3736-408B-B88B-F950D1FC3F0A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81" creationId="{4536A1FF-CC1F-427B-BFFF-F8D0EC5DCDDB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82" creationId="{4B39FBBC-F8D1-4306-BE4E-AA9D3AEC16A9}"/>
          </ac:spMkLst>
        </pc:spChg>
        <pc:spChg chg="mod">
          <ac:chgData name="Joao Vieira" userId="ee994a60-c2fb-4a57-91cc-8923d9e0c3fb" providerId="ADAL" clId="{9C22E686-B05E-42F4-8511-9DC9CDC1E895}" dt="2022-04-02T00:42:06.729" v="1598" actId="255"/>
          <ac:spMkLst>
            <pc:docMk/>
            <pc:sldMk cId="1354673805" sldId="292"/>
            <ac:spMk id="183" creationId="{B609D068-BC5F-4338-850A-15176FC131D2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85" creationId="{D6E8014C-A116-482F-83B1-17853D50EC67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86" creationId="{184EDCC9-9E96-4B05-B133-D5ADFC3B2428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88" creationId="{CE701A42-BC69-4396-93CE-C21C916C001C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94" creationId="{98E6BEAD-44C0-4A0C-B9CB-D0D3BD022064}"/>
          </ac:spMkLst>
        </pc:spChg>
        <pc:spChg chg="mod">
          <ac:chgData name="Joao Vieira" userId="ee994a60-c2fb-4a57-91cc-8923d9e0c3fb" providerId="ADAL" clId="{9C22E686-B05E-42F4-8511-9DC9CDC1E895}" dt="2022-04-02T00:41:59.654" v="1596" actId="165"/>
          <ac:spMkLst>
            <pc:docMk/>
            <pc:sldMk cId="1354673805" sldId="292"/>
            <ac:spMk id="196" creationId="{48CB5BA3-8CA2-4ADD-A622-C99F7005CE1F}"/>
          </ac:spMkLst>
        </pc:spChg>
        <pc:spChg chg="add mod">
          <ac:chgData name="Joao Vieira" userId="ee994a60-c2fb-4a57-91cc-8923d9e0c3fb" providerId="ADAL" clId="{9C22E686-B05E-42F4-8511-9DC9CDC1E895}" dt="2022-04-02T01:32:34.177" v="1703" actId="20577"/>
          <ac:spMkLst>
            <pc:docMk/>
            <pc:sldMk cId="1354673805" sldId="292"/>
            <ac:spMk id="197" creationId="{B440764B-C346-478E-B983-BF5DC2EBA1AE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1" creationId="{8CC4195A-001F-4AC5-B496-075180824AF5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2" creationId="{DD20E848-B626-4F53-B7AA-614F5411F3C8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3" creationId="{B995D6B6-4B0D-40CA-9EBA-D94F1D825822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4" creationId="{B3C96985-0E50-4765-A93B-6A190E2E7003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5" creationId="{A0A448BC-3C17-42D7-97CE-889F55745F05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6" creationId="{A1F01CD4-4F25-40D3-87BC-F218DDA0C358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7" creationId="{2E911421-A171-4474-A5E3-11C885C4DBE0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8" creationId="{1DE71891-6480-41E5-B3DC-D5F4291D495D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09" creationId="{C7494CA5-8CEF-4D5B-9AC5-B51C0129ED2F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0" creationId="{AF402CA8-BE87-4608-903A-E1BE4C0C6F97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1" creationId="{B55DCA47-9AA0-480D-BD5B-10120D265C30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2" creationId="{2038D584-D9BD-42A1-A53E-BFB9CFC59178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3" creationId="{885495B7-0E3B-4CB4-BEA3-A27CB41036E4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4" creationId="{8A0F3C7E-3734-41F7-A02E-36BF0C1F8D48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5" creationId="{5E342E80-9488-45DD-A1AA-B872DCA111B6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6" creationId="{3B053667-2C0B-44EF-A526-081D450B1B86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7" creationId="{D2AC5404-01B3-49DD-8956-A20F20F357D8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8" creationId="{77AE43DA-7BEB-43A4-87D1-D668459840AB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19" creationId="{73BB5F6C-2958-4250-8FAC-C71984F52AF4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0" creationId="{B43FD37F-5411-4823-8B10-9697F62C5309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1" creationId="{6F77D19E-47AF-4330-A45B-B49138A724B6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2" creationId="{E902DDF1-4FA1-4B3C-9388-3BA850474072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3" creationId="{B4407812-6C65-4DBE-B54A-70491CAF8AEE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4" creationId="{A1440FA8-3E45-4472-A72D-F621AD13C684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5" creationId="{4DB18A70-9301-4306-A46C-8B91D4CA4BB8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6" creationId="{E0AD24E0-4DED-4A82-9FD7-53CA0B57927C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7" creationId="{B77C779A-3307-444C-96A6-1DAFBC80F9C7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28" creationId="{657CA3A2-32AE-4476-A1A0-628A72DCEA85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31" creationId="{12D625A5-DD10-45C2-9B63-AD20ED7CEA6F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32" creationId="{71CB121F-4850-4A19-99C6-D962EC18D668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34" creationId="{CCB1472B-4A57-4539-8975-688906349235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35" creationId="{383F9C10-5492-4570-9210-5C77B713904D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36" creationId="{AFFC8955-998A-41BE-8052-4BF47B56B353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37" creationId="{4DE66008-962D-4453-9F26-776F3C41B912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38" creationId="{F03E4DFD-0F37-4BB4-87EC-98A10D10185C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0" creationId="{CF3C451E-1E1D-4D9E-B54C-1CB836A3181D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1" creationId="{9F954C24-B150-4E72-8453-6625E33D3014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2" creationId="{EB6C21B6-C92D-48C9-BBC7-78D585699406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3" creationId="{9D036066-F068-4C95-8EA4-EF96E10CAAEF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4" creationId="{B5E9C9FA-F020-4ABE-98BF-99F79CD06917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5" creationId="{1099767D-DFC6-4B52-ACE2-D38F211C6379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6" creationId="{9B6E9C13-97C6-4649-AEC5-8049E67C4B4A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7" creationId="{2268CC86-4AF9-4182-AA84-D785D7A3BC6D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48" creationId="{04776E2A-5817-496D-80D9-6C391D6760E6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51" creationId="{15AB3EEA-DEC2-4A25-A519-7D2475DBD236}"/>
          </ac:spMkLst>
        </pc:spChg>
        <pc:spChg chg="mod">
          <ac:chgData name="Joao Vieira" userId="ee994a60-c2fb-4a57-91cc-8923d9e0c3fb" providerId="ADAL" clId="{9C22E686-B05E-42F4-8511-9DC9CDC1E895}" dt="2022-04-02T00:41:33.871" v="1590"/>
          <ac:spMkLst>
            <pc:docMk/>
            <pc:sldMk cId="1354673805" sldId="292"/>
            <ac:spMk id="252" creationId="{0795342A-C216-4F8F-AD3A-D2F1D7D73D3C}"/>
          </ac:spMkLst>
        </pc:spChg>
        <pc:grpChg chg="add del mod">
          <ac:chgData name="Joao Vieira" userId="ee994a60-c2fb-4a57-91cc-8923d9e0c3fb" providerId="ADAL" clId="{9C22E686-B05E-42F4-8511-9DC9CDC1E895}" dt="2022-04-01T22:46:26.665" v="520" actId="21"/>
          <ac:grpSpMkLst>
            <pc:docMk/>
            <pc:sldMk cId="1354673805" sldId="292"/>
            <ac:grpSpMk id="4" creationId="{9CBD376D-E712-433B-BF53-0E88C9C253E5}"/>
          </ac:grpSpMkLst>
        </pc:grpChg>
        <pc:grpChg chg="add del mod">
          <ac:chgData name="Joao Vieira" userId="ee994a60-c2fb-4a57-91cc-8923d9e0c3fb" providerId="ADAL" clId="{9C22E686-B05E-42F4-8511-9DC9CDC1E895}" dt="2022-04-02T00:09:42.770" v="885" actId="478"/>
          <ac:grpSpMkLst>
            <pc:docMk/>
            <pc:sldMk cId="1354673805" sldId="292"/>
            <ac:grpSpMk id="5" creationId="{0D6A735A-2CDD-4BCC-A1AA-F0E4C76B9327}"/>
          </ac:grpSpMkLst>
        </pc:grpChg>
        <pc:grpChg chg="add del mod">
          <ac:chgData name="Joao Vieira" userId="ee994a60-c2fb-4a57-91cc-8923d9e0c3fb" providerId="ADAL" clId="{9C22E686-B05E-42F4-8511-9DC9CDC1E895}" dt="2022-04-02T00:39:52.134" v="1539" actId="21"/>
          <ac:grpSpMkLst>
            <pc:docMk/>
            <pc:sldMk cId="1354673805" sldId="292"/>
            <ac:grpSpMk id="6" creationId="{BC85876C-5B86-4FBC-AF21-A5DE73DEA58A}"/>
          </ac:grpSpMkLst>
        </pc:grpChg>
        <pc:grpChg chg="add mod">
          <ac:chgData name="Joao Vieira" userId="ee994a60-c2fb-4a57-91cc-8923d9e0c3fb" providerId="ADAL" clId="{9C22E686-B05E-42F4-8511-9DC9CDC1E895}" dt="2022-04-02T00:42:18.190" v="1600" actId="164"/>
          <ac:grpSpMkLst>
            <pc:docMk/>
            <pc:sldMk cId="1354673805" sldId="292"/>
            <ac:grpSpMk id="7" creationId="{68AFC0A1-6EB8-4C23-A67E-66599CDB9C7E}"/>
          </ac:grpSpMkLst>
        </pc:grpChg>
        <pc:grpChg chg="mod">
          <ac:chgData name="Joao Vieira" userId="ee994a60-c2fb-4a57-91cc-8923d9e0c3fb" providerId="ADAL" clId="{9C22E686-B05E-42F4-8511-9DC9CDC1E895}" dt="2022-04-01T22:46:25.655" v="519" actId="164"/>
          <ac:grpSpMkLst>
            <pc:docMk/>
            <pc:sldMk cId="1354673805" sldId="292"/>
            <ac:grpSpMk id="40" creationId="{E216921F-4B14-4E5C-8DFF-AE628D18AA96}"/>
          </ac:grpSpMkLst>
        </pc:grpChg>
        <pc:grpChg chg="add del mod ord">
          <ac:chgData name="Joao Vieira" userId="ee994a60-c2fb-4a57-91cc-8923d9e0c3fb" providerId="ADAL" clId="{9C22E686-B05E-42F4-8511-9DC9CDC1E895}" dt="2022-04-01T23:38:28.816" v="769" actId="164"/>
          <ac:grpSpMkLst>
            <pc:docMk/>
            <pc:sldMk cId="1354673805" sldId="292"/>
            <ac:grpSpMk id="49" creationId="{0FE7C602-E1FF-4DE5-8663-DDAD36A3AFF1}"/>
          </ac:grpSpMkLst>
        </pc:grpChg>
        <pc:grpChg chg="add del mod topLvl">
          <ac:chgData name="Joao Vieira" userId="ee994a60-c2fb-4a57-91cc-8923d9e0c3fb" providerId="ADAL" clId="{9C22E686-B05E-42F4-8511-9DC9CDC1E895}" dt="2022-04-01T23:35:46.135" v="702" actId="165"/>
          <ac:grpSpMkLst>
            <pc:docMk/>
            <pc:sldMk cId="1354673805" sldId="292"/>
            <ac:grpSpMk id="51" creationId="{794E72B4-3260-4409-99F3-9FC9F557B7F8}"/>
          </ac:grpSpMkLst>
        </pc:grpChg>
        <pc:grpChg chg="add mod">
          <ac:chgData name="Joao Vieira" userId="ee994a60-c2fb-4a57-91cc-8923d9e0c3fb" providerId="ADAL" clId="{9C22E686-B05E-42F4-8511-9DC9CDC1E895}" dt="2022-04-02T00:39:48.942" v="1538" actId="164"/>
          <ac:grpSpMkLst>
            <pc:docMk/>
            <pc:sldMk cId="1354673805" sldId="292"/>
            <ac:grpSpMk id="60" creationId="{5CBB0763-3FDD-42B0-8535-D6E6AB6DCD43}"/>
          </ac:grpSpMkLst>
        </pc:grpChg>
        <pc:grpChg chg="mod">
          <ac:chgData name="Joao Vieira" userId="ee994a60-c2fb-4a57-91cc-8923d9e0c3fb" providerId="ADAL" clId="{9C22E686-B05E-42F4-8511-9DC9CDC1E895}" dt="2022-04-01T22:46:56.272" v="528"/>
          <ac:grpSpMkLst>
            <pc:docMk/>
            <pc:sldMk cId="1354673805" sldId="292"/>
            <ac:grpSpMk id="63" creationId="{AEC76B52-E3E1-4AAA-9C2A-E0FB223D57F5}"/>
          </ac:grpSpMkLst>
        </pc:grpChg>
        <pc:grpChg chg="mod">
          <ac:chgData name="Joao Vieira" userId="ee994a60-c2fb-4a57-91cc-8923d9e0c3fb" providerId="ADAL" clId="{9C22E686-B05E-42F4-8511-9DC9CDC1E895}" dt="2022-04-01T22:46:56.272" v="528"/>
          <ac:grpSpMkLst>
            <pc:docMk/>
            <pc:sldMk cId="1354673805" sldId="292"/>
            <ac:grpSpMk id="65" creationId="{07A6E031-ACC5-4E07-B0C4-63BD1942FAEC}"/>
          </ac:grpSpMkLst>
        </pc:grpChg>
        <pc:grpChg chg="del">
          <ac:chgData name="Joao Vieira" userId="ee994a60-c2fb-4a57-91cc-8923d9e0c3fb" providerId="ADAL" clId="{9C22E686-B05E-42F4-8511-9DC9CDC1E895}" dt="2022-04-01T22:46:28.625" v="521" actId="478"/>
          <ac:grpSpMkLst>
            <pc:docMk/>
            <pc:sldMk cId="1354673805" sldId="292"/>
            <ac:grpSpMk id="77" creationId="{583A4B5E-6315-49EF-98A9-266B9AE0B823}"/>
          </ac:grpSpMkLst>
        </pc:grpChg>
        <pc:grpChg chg="add mod">
          <ac:chgData name="Joao Vieira" userId="ee994a60-c2fb-4a57-91cc-8923d9e0c3fb" providerId="ADAL" clId="{9C22E686-B05E-42F4-8511-9DC9CDC1E895}" dt="2022-04-02T00:39:48.942" v="1538" actId="164"/>
          <ac:grpSpMkLst>
            <pc:docMk/>
            <pc:sldMk cId="1354673805" sldId="292"/>
            <ac:grpSpMk id="93" creationId="{B0A96500-A1B7-42E3-B2A1-07939BAD7F38}"/>
          </ac:grpSpMkLst>
        </pc:grpChg>
        <pc:grpChg chg="add mod">
          <ac:chgData name="Joao Vieira" userId="ee994a60-c2fb-4a57-91cc-8923d9e0c3fb" providerId="ADAL" clId="{9C22E686-B05E-42F4-8511-9DC9CDC1E895}" dt="2022-04-02T00:39:48.942" v="1538" actId="164"/>
          <ac:grpSpMkLst>
            <pc:docMk/>
            <pc:sldMk cId="1354673805" sldId="292"/>
            <ac:grpSpMk id="108" creationId="{37F85B77-1B8A-43D9-A6B2-D52FC90EA81B}"/>
          </ac:grpSpMkLst>
        </pc:grpChg>
        <pc:grpChg chg="add mod">
          <ac:chgData name="Joao Vieira" userId="ee994a60-c2fb-4a57-91cc-8923d9e0c3fb" providerId="ADAL" clId="{9C22E686-B05E-42F4-8511-9DC9CDC1E895}" dt="2022-04-02T00:39:48.942" v="1538" actId="164"/>
          <ac:grpSpMkLst>
            <pc:docMk/>
            <pc:sldMk cId="1354673805" sldId="292"/>
            <ac:grpSpMk id="136" creationId="{7072980E-4299-457B-BDDA-C463B4D17938}"/>
          </ac:grpSpMkLst>
        </pc:grpChg>
        <pc:grpChg chg="mod">
          <ac:chgData name="Joao Vieira" userId="ee994a60-c2fb-4a57-91cc-8923d9e0c3fb" providerId="ADAL" clId="{9C22E686-B05E-42F4-8511-9DC9CDC1E895}" dt="2022-04-02T00:09:54.864" v="888"/>
          <ac:grpSpMkLst>
            <pc:docMk/>
            <pc:sldMk cId="1354673805" sldId="292"/>
            <ac:grpSpMk id="137" creationId="{C52D133F-FBE1-4146-AC34-C78DE96330EA}"/>
          </ac:grpSpMkLst>
        </pc:grpChg>
        <pc:grpChg chg="mod">
          <ac:chgData name="Joao Vieira" userId="ee994a60-c2fb-4a57-91cc-8923d9e0c3fb" providerId="ADAL" clId="{9C22E686-B05E-42F4-8511-9DC9CDC1E895}" dt="2022-04-02T00:09:54.864" v="888"/>
          <ac:grpSpMkLst>
            <pc:docMk/>
            <pc:sldMk cId="1354673805" sldId="292"/>
            <ac:grpSpMk id="140" creationId="{AD105A13-EAE2-44B5-A168-8D16788DA6FA}"/>
          </ac:grpSpMkLst>
        </pc:grpChg>
        <pc:grpChg chg="add del mod">
          <ac:chgData name="Joao Vieira" userId="ee994a60-c2fb-4a57-91cc-8923d9e0c3fb" providerId="ADAL" clId="{9C22E686-B05E-42F4-8511-9DC9CDC1E895}" dt="2022-04-02T00:41:59.654" v="1596" actId="165"/>
          <ac:grpSpMkLst>
            <pc:docMk/>
            <pc:sldMk cId="1354673805" sldId="292"/>
            <ac:grpSpMk id="146" creationId="{DFB8B4D6-D44B-4BA0-9CD7-E5844B172617}"/>
          </ac:grpSpMkLst>
        </pc:grpChg>
        <pc:grpChg chg="mod topLvl">
          <ac:chgData name="Joao Vieira" userId="ee994a60-c2fb-4a57-91cc-8923d9e0c3fb" providerId="ADAL" clId="{9C22E686-B05E-42F4-8511-9DC9CDC1E895}" dt="2022-04-02T00:42:18.190" v="1600" actId="164"/>
          <ac:grpSpMkLst>
            <pc:docMk/>
            <pc:sldMk cId="1354673805" sldId="292"/>
            <ac:grpSpMk id="151" creationId="{A7628D14-6B1A-434F-BA32-00F92E3B9256}"/>
          </ac:grpSpMkLst>
        </pc:grpChg>
        <pc:grpChg chg="mod topLvl">
          <ac:chgData name="Joao Vieira" userId="ee994a60-c2fb-4a57-91cc-8923d9e0c3fb" providerId="ADAL" clId="{9C22E686-B05E-42F4-8511-9DC9CDC1E895}" dt="2022-04-02T00:42:18.190" v="1600" actId="164"/>
          <ac:grpSpMkLst>
            <pc:docMk/>
            <pc:sldMk cId="1354673805" sldId="292"/>
            <ac:grpSpMk id="162" creationId="{07A70289-2D4D-4C39-81FC-0F02724FBF0B}"/>
          </ac:grpSpMkLst>
        </pc:grpChg>
        <pc:grpChg chg="mod topLvl">
          <ac:chgData name="Joao Vieira" userId="ee994a60-c2fb-4a57-91cc-8923d9e0c3fb" providerId="ADAL" clId="{9C22E686-B05E-42F4-8511-9DC9CDC1E895}" dt="2022-04-02T00:42:18.190" v="1600" actId="164"/>
          <ac:grpSpMkLst>
            <pc:docMk/>
            <pc:sldMk cId="1354673805" sldId="292"/>
            <ac:grpSpMk id="174" creationId="{1398D9AB-A11E-45A7-AFF6-8EEB0E1AA7AA}"/>
          </ac:grpSpMkLst>
        </pc:grpChg>
        <pc:grpChg chg="mod topLvl">
          <ac:chgData name="Joao Vieira" userId="ee994a60-c2fb-4a57-91cc-8923d9e0c3fb" providerId="ADAL" clId="{9C22E686-B05E-42F4-8511-9DC9CDC1E895}" dt="2022-04-02T00:42:18.190" v="1600" actId="164"/>
          <ac:grpSpMkLst>
            <pc:docMk/>
            <pc:sldMk cId="1354673805" sldId="292"/>
            <ac:grpSpMk id="175" creationId="{7DA3CEA5-F9BB-462F-BA93-5B795232B89A}"/>
          </ac:grpSpMkLst>
        </pc:grpChg>
        <pc:grpChg chg="mod">
          <ac:chgData name="Joao Vieira" userId="ee994a60-c2fb-4a57-91cc-8923d9e0c3fb" providerId="ADAL" clId="{9C22E686-B05E-42F4-8511-9DC9CDC1E895}" dt="2022-04-02T00:41:59.654" v="1596" actId="165"/>
          <ac:grpSpMkLst>
            <pc:docMk/>
            <pc:sldMk cId="1354673805" sldId="292"/>
            <ac:grpSpMk id="177" creationId="{97D078E3-B229-4D6F-B0F6-10B54C640BEB}"/>
          </ac:grpSpMkLst>
        </pc:grpChg>
        <pc:grpChg chg="mod">
          <ac:chgData name="Joao Vieira" userId="ee994a60-c2fb-4a57-91cc-8923d9e0c3fb" providerId="ADAL" clId="{9C22E686-B05E-42F4-8511-9DC9CDC1E895}" dt="2022-04-02T00:41:59.654" v="1596" actId="165"/>
          <ac:grpSpMkLst>
            <pc:docMk/>
            <pc:sldMk cId="1354673805" sldId="292"/>
            <ac:grpSpMk id="180" creationId="{A7F13A45-A297-4265-9B75-01FE85616FCC}"/>
          </ac:grpSpMkLst>
        </pc:grpChg>
        <pc:grpChg chg="mod">
          <ac:chgData name="Joao Vieira" userId="ee994a60-c2fb-4a57-91cc-8923d9e0c3fb" providerId="ADAL" clId="{9C22E686-B05E-42F4-8511-9DC9CDC1E895}" dt="2022-04-02T00:41:59.654" v="1596" actId="165"/>
          <ac:grpSpMkLst>
            <pc:docMk/>
            <pc:sldMk cId="1354673805" sldId="292"/>
            <ac:grpSpMk id="191" creationId="{1683DB4B-3AD3-4895-8F60-8015CD18FD0D}"/>
          </ac:grpSpMkLst>
        </pc:grpChg>
        <pc:grpChg chg="mod">
          <ac:chgData name="Joao Vieira" userId="ee994a60-c2fb-4a57-91cc-8923d9e0c3fb" providerId="ADAL" clId="{9C22E686-B05E-42F4-8511-9DC9CDC1E895}" dt="2022-04-02T00:41:59.654" v="1596" actId="165"/>
          <ac:grpSpMkLst>
            <pc:docMk/>
            <pc:sldMk cId="1354673805" sldId="292"/>
            <ac:grpSpMk id="192" creationId="{47A373D3-3286-48CC-83E4-1E6C763E8132}"/>
          </ac:grpSpMkLst>
        </pc:grpChg>
        <pc:grpChg chg="add del mod">
          <ac:chgData name="Joao Vieira" userId="ee994a60-c2fb-4a57-91cc-8923d9e0c3fb" providerId="ADAL" clId="{9C22E686-B05E-42F4-8511-9DC9CDC1E895}" dt="2022-04-02T00:41:51.818" v="1594" actId="21"/>
          <ac:grpSpMkLst>
            <pc:docMk/>
            <pc:sldMk cId="1354673805" sldId="292"/>
            <ac:grpSpMk id="198" creationId="{B8E810CD-320E-4091-99FC-03F46F78A28C}"/>
          </ac:grpSpMkLst>
        </pc:grpChg>
        <pc:grpChg chg="mod">
          <ac:chgData name="Joao Vieira" userId="ee994a60-c2fb-4a57-91cc-8923d9e0c3fb" providerId="ADAL" clId="{9C22E686-B05E-42F4-8511-9DC9CDC1E895}" dt="2022-04-02T00:41:33.871" v="1590"/>
          <ac:grpSpMkLst>
            <pc:docMk/>
            <pc:sldMk cId="1354673805" sldId="292"/>
            <ac:grpSpMk id="249" creationId="{31DFE50F-3241-457D-95D4-F108E161AADC}"/>
          </ac:grpSpMkLst>
        </pc:grp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2" creationId="{9F8B57CD-EC25-02D9-345A-FF412E14FFBE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9" creationId="{E9F4BBD0-FCBB-489B-85F9-91F46860B249}"/>
          </ac:picMkLst>
        </pc:picChg>
        <pc:picChg chg="del">
          <ac:chgData name="Joao Vieira" userId="ee994a60-c2fb-4a57-91cc-8923d9e0c3fb" providerId="ADAL" clId="{9C22E686-B05E-42F4-8511-9DC9CDC1E895}" dt="2022-04-01T22:44:55.195" v="514" actId="478"/>
          <ac:picMkLst>
            <pc:docMk/>
            <pc:sldMk cId="1354673805" sldId="292"/>
            <ac:picMk id="10" creationId="{968A5EA5-18FF-905F-0A94-93C808C27C48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25" creationId="{3C9534E3-8C96-4961-9E6A-75C8207D5B9B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45" creationId="{77285C50-6B9E-4933-96AB-DB41603A01C6}"/>
          </ac:picMkLst>
        </pc:picChg>
        <pc:picChg chg="mod topLvl">
          <ac:chgData name="Joao Vieira" userId="ee994a60-c2fb-4a57-91cc-8923d9e0c3fb" providerId="ADAL" clId="{9C22E686-B05E-42F4-8511-9DC9CDC1E895}" dt="2022-04-01T23:35:46.135" v="702" actId="165"/>
          <ac:picMkLst>
            <pc:docMk/>
            <pc:sldMk cId="1354673805" sldId="292"/>
            <ac:picMk id="55" creationId="{56FC0FC8-7144-4B52-AEB0-862762266734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57" creationId="{3978F061-7BC9-4900-8304-ED9D95E854F8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58" creationId="{BF0236BE-1F9A-4C09-9EFE-4C6F6446BCFE}"/>
          </ac:picMkLst>
        </pc:picChg>
        <pc:picChg chg="mod">
          <ac:chgData name="Joao Vieira" userId="ee994a60-c2fb-4a57-91cc-8923d9e0c3fb" providerId="ADAL" clId="{9C22E686-B05E-42F4-8511-9DC9CDC1E895}" dt="2022-04-01T22:46:56.272" v="528"/>
          <ac:picMkLst>
            <pc:docMk/>
            <pc:sldMk cId="1354673805" sldId="292"/>
            <ac:picMk id="61" creationId="{086CF5A4-1A00-4589-BAF0-E0C9C1D424F6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64" creationId="{63FBEF69-4756-4749-B2F9-62835F73D067}"/>
          </ac:picMkLst>
        </pc:picChg>
        <pc:picChg chg="mod">
          <ac:chgData name="Joao Vieira" userId="ee994a60-c2fb-4a57-91cc-8923d9e0c3fb" providerId="ADAL" clId="{9C22E686-B05E-42F4-8511-9DC9CDC1E895}" dt="2022-04-01T22:46:56.272" v="528"/>
          <ac:picMkLst>
            <pc:docMk/>
            <pc:sldMk cId="1354673805" sldId="292"/>
            <ac:picMk id="67" creationId="{D4FC4E56-8891-449F-BF54-24ABA688F33D}"/>
          </ac:picMkLst>
        </pc:picChg>
        <pc:picChg chg="mod">
          <ac:chgData name="Joao Vieira" userId="ee994a60-c2fb-4a57-91cc-8923d9e0c3fb" providerId="ADAL" clId="{9C22E686-B05E-42F4-8511-9DC9CDC1E895}" dt="2022-04-01T22:46:56.272" v="528"/>
          <ac:picMkLst>
            <pc:docMk/>
            <pc:sldMk cId="1354673805" sldId="292"/>
            <ac:picMk id="76" creationId="{32EDFF70-7553-46D4-9D65-1F83D1D5CA12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84" creationId="{20887C31-DA50-45AA-AF8B-A8FD5E83189D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87" creationId="{415DDB84-C71A-4164-8B54-111097A6F65C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88" creationId="{197A9446-7050-401E-A1B5-CA3582F5CCC8}"/>
          </ac:picMkLst>
        </pc:picChg>
        <pc:picChg chg="mod">
          <ac:chgData name="Joao Vieira" userId="ee994a60-c2fb-4a57-91cc-8923d9e0c3fb" providerId="ADAL" clId="{9C22E686-B05E-42F4-8511-9DC9CDC1E895}" dt="2022-04-01T22:46:56.272" v="528"/>
          <ac:picMkLst>
            <pc:docMk/>
            <pc:sldMk cId="1354673805" sldId="292"/>
            <ac:picMk id="94" creationId="{7AC1369A-AC4B-4FB2-9D42-425204F0F58D}"/>
          </ac:picMkLst>
        </pc:picChg>
        <pc:picChg chg="mod">
          <ac:chgData name="Joao Vieira" userId="ee994a60-c2fb-4a57-91cc-8923d9e0c3fb" providerId="ADAL" clId="{9C22E686-B05E-42F4-8511-9DC9CDC1E895}" dt="2022-04-01T22:46:56.272" v="528"/>
          <ac:picMkLst>
            <pc:docMk/>
            <pc:sldMk cId="1354673805" sldId="292"/>
            <ac:picMk id="96" creationId="{1CC6A38A-17BD-4B38-85F6-5FE72A79F65C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98" creationId="{3129BDE2-70CF-416F-8375-E993D4D3DE4A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103" creationId="{A68333E0-C495-45AC-B482-F16412535C79}"/>
          </ac:picMkLst>
        </pc:picChg>
        <pc:picChg chg="add del mod ord">
          <ac:chgData name="Joao Vieira" userId="ee994a60-c2fb-4a57-91cc-8923d9e0c3fb" providerId="ADAL" clId="{9C22E686-B05E-42F4-8511-9DC9CDC1E895}" dt="2022-04-01T23:20:56.653" v="535" actId="478"/>
          <ac:picMkLst>
            <pc:docMk/>
            <pc:sldMk cId="1354673805" sldId="292"/>
            <ac:picMk id="111" creationId="{21F9DD3F-DD73-46C8-BAE3-FB1A32240BF3}"/>
          </ac:picMkLst>
        </pc:picChg>
        <pc:picChg chg="add del mod">
          <ac:chgData name="Joao Vieira" userId="ee994a60-c2fb-4a57-91cc-8923d9e0c3fb" providerId="ADAL" clId="{9C22E686-B05E-42F4-8511-9DC9CDC1E895}" dt="2022-04-01T23:21:11.500" v="539" actId="478"/>
          <ac:picMkLst>
            <pc:docMk/>
            <pc:sldMk cId="1354673805" sldId="292"/>
            <ac:picMk id="112" creationId="{3D6C85F8-1248-46B1-9A3E-CBD3D9C570D2}"/>
          </ac:picMkLst>
        </pc:picChg>
        <pc:picChg chg="add del mod">
          <ac:chgData name="Joao Vieira" userId="ee994a60-c2fb-4a57-91cc-8923d9e0c3fb" providerId="ADAL" clId="{9C22E686-B05E-42F4-8511-9DC9CDC1E895}" dt="2022-04-01T23:22:33.881" v="558"/>
          <ac:picMkLst>
            <pc:docMk/>
            <pc:sldMk cId="1354673805" sldId="292"/>
            <ac:picMk id="113" creationId="{F311AFC1-1568-4887-A6BD-3FFDCFED54A7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114" creationId="{CDBDEA55-3700-40E5-BE7A-3FE6965A525B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117" creationId="{09661B14-AA87-4C60-8C5E-903E3D99E2F3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119" creationId="{1BA6B078-D8F4-4A9D-8B3D-D7B1AFF37F24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121" creationId="{6DAF1699-0211-4304-88F4-69E62DC80EBB}"/>
          </ac:picMkLst>
        </pc:picChg>
        <pc:picChg chg="del">
          <ac:chgData name="Joao Vieira" userId="ee994a60-c2fb-4a57-91cc-8923d9e0c3fb" providerId="ADAL" clId="{9C22E686-B05E-42F4-8511-9DC9CDC1E895}" dt="2022-04-01T22:46:28.625" v="521" actId="478"/>
          <ac:picMkLst>
            <pc:docMk/>
            <pc:sldMk cId="1354673805" sldId="292"/>
            <ac:picMk id="124" creationId="{63127657-E781-48B5-A7A2-67EF8265E375}"/>
          </ac:picMkLst>
        </pc:picChg>
        <pc:picChg chg="add del mod">
          <ac:chgData name="Joao Vieira" userId="ee994a60-c2fb-4a57-91cc-8923d9e0c3fb" providerId="ADAL" clId="{9C22E686-B05E-42F4-8511-9DC9CDC1E895}" dt="2022-04-01T23:23:11.133" v="563" actId="21"/>
          <ac:picMkLst>
            <pc:docMk/>
            <pc:sldMk cId="1354673805" sldId="292"/>
            <ac:picMk id="128" creationId="{C8BF0D8D-C74C-4A69-81A7-3051E8EEA662}"/>
          </ac:picMkLst>
        </pc:picChg>
        <pc:picChg chg="add mod">
          <ac:chgData name="Joao Vieira" userId="ee994a60-c2fb-4a57-91cc-8923d9e0c3fb" providerId="ADAL" clId="{9C22E686-B05E-42F4-8511-9DC9CDC1E895}" dt="2022-04-01T23:38:28.816" v="769" actId="164"/>
          <ac:picMkLst>
            <pc:docMk/>
            <pc:sldMk cId="1354673805" sldId="292"/>
            <ac:picMk id="129" creationId="{1C8C251B-FD31-470D-ABDE-297DBB9F2F70}"/>
          </ac:picMkLst>
        </pc:picChg>
        <pc:picChg chg="add del mod">
          <ac:chgData name="Joao Vieira" userId="ee994a60-c2fb-4a57-91cc-8923d9e0c3fb" providerId="ADAL" clId="{9C22E686-B05E-42F4-8511-9DC9CDC1E895}" dt="2022-04-01T23:25:56.710" v="594" actId="478"/>
          <ac:picMkLst>
            <pc:docMk/>
            <pc:sldMk cId="1354673805" sldId="292"/>
            <ac:picMk id="130" creationId="{D86FEA8A-690B-4CB6-9B63-838FE8D56ED2}"/>
          </ac:picMkLst>
        </pc:picChg>
        <pc:picChg chg="add del mod">
          <ac:chgData name="Joao Vieira" userId="ee994a60-c2fb-4a57-91cc-8923d9e0c3fb" providerId="ADAL" clId="{9C22E686-B05E-42F4-8511-9DC9CDC1E895}" dt="2022-04-01T23:38:03.373" v="756" actId="21"/>
          <ac:picMkLst>
            <pc:docMk/>
            <pc:sldMk cId="1354673805" sldId="292"/>
            <ac:picMk id="131" creationId="{DDE3DE45-810B-4F77-8ABD-D96B0A2E3413}"/>
          </ac:picMkLst>
        </pc:picChg>
        <pc:picChg chg="add del mod">
          <ac:chgData name="Joao Vieira" userId="ee994a60-c2fb-4a57-91cc-8923d9e0c3fb" providerId="ADAL" clId="{9C22E686-B05E-42F4-8511-9DC9CDC1E895}" dt="2022-04-01T23:38:00.943" v="755"/>
          <ac:picMkLst>
            <pc:docMk/>
            <pc:sldMk cId="1354673805" sldId="292"/>
            <ac:picMk id="132" creationId="{20986660-8A0F-4DF3-A44A-6E86A3008E7B}"/>
          </ac:picMkLst>
        </pc:picChg>
        <pc:picChg chg="add del mod">
          <ac:chgData name="Joao Vieira" userId="ee994a60-c2fb-4a57-91cc-8923d9e0c3fb" providerId="ADAL" clId="{9C22E686-B05E-42F4-8511-9DC9CDC1E895}" dt="2022-04-01T23:37:51.469" v="738"/>
          <ac:picMkLst>
            <pc:docMk/>
            <pc:sldMk cId="1354673805" sldId="292"/>
            <ac:picMk id="133" creationId="{D5247FC1-0084-4016-9B84-22F7E8A69775}"/>
          </ac:picMkLst>
        </pc:picChg>
        <pc:picChg chg="add del mod">
          <ac:chgData name="Joao Vieira" userId="ee994a60-c2fb-4a57-91cc-8923d9e0c3fb" providerId="ADAL" clId="{9C22E686-B05E-42F4-8511-9DC9CDC1E895}" dt="2022-04-01T23:59:01.451" v="826" actId="478"/>
          <ac:picMkLst>
            <pc:docMk/>
            <pc:sldMk cId="1354673805" sldId="292"/>
            <ac:picMk id="134" creationId="{39657D1F-EF3D-467E-81EF-6C8C75FFBA2B}"/>
          </ac:picMkLst>
        </pc:picChg>
        <pc:picChg chg="add del mod">
          <ac:chgData name="Joao Vieira" userId="ee994a60-c2fb-4a57-91cc-8923d9e0c3fb" providerId="ADAL" clId="{9C22E686-B05E-42F4-8511-9DC9CDC1E895}" dt="2022-04-02T00:08:10.591" v="872"/>
          <ac:picMkLst>
            <pc:docMk/>
            <pc:sldMk cId="1354673805" sldId="292"/>
            <ac:picMk id="135" creationId="{82BB0B26-A047-4CAB-843B-D2C5F0129E37}"/>
          </ac:picMkLst>
        </pc:picChg>
        <pc:picChg chg="mod">
          <ac:chgData name="Joao Vieira" userId="ee994a60-c2fb-4a57-91cc-8923d9e0c3fb" providerId="ADAL" clId="{9C22E686-B05E-42F4-8511-9DC9CDC1E895}" dt="2022-04-02T00:09:54.864" v="888"/>
          <ac:picMkLst>
            <pc:docMk/>
            <pc:sldMk cId="1354673805" sldId="292"/>
            <ac:picMk id="138" creationId="{8764FE1A-BAC0-4A53-AE27-B2FDEBE7EEAC}"/>
          </ac:picMkLst>
        </pc:picChg>
        <pc:picChg chg="mod">
          <ac:chgData name="Joao Vieira" userId="ee994a60-c2fb-4a57-91cc-8923d9e0c3fb" providerId="ADAL" clId="{9C22E686-B05E-42F4-8511-9DC9CDC1E895}" dt="2022-04-02T00:09:54.864" v="888"/>
          <ac:picMkLst>
            <pc:docMk/>
            <pc:sldMk cId="1354673805" sldId="292"/>
            <ac:picMk id="144" creationId="{E6C0E924-D347-446F-A8B0-F8729F5FB54C}"/>
          </ac:picMkLst>
        </pc:picChg>
        <pc:picChg chg="add mod">
          <ac:chgData name="Joao Vieira" userId="ee994a60-c2fb-4a57-91cc-8923d9e0c3fb" providerId="ADAL" clId="{9C22E686-B05E-42F4-8511-9DC9CDC1E895}" dt="2022-04-02T00:39:48.942" v="1538" actId="164"/>
          <ac:picMkLst>
            <pc:docMk/>
            <pc:sldMk cId="1354673805" sldId="292"/>
            <ac:picMk id="145" creationId="{21FC562A-59FB-4816-9BA7-4D1DCDF81A85}"/>
          </ac:picMkLst>
        </pc:picChg>
        <pc:picChg chg="mod topLvl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148" creationId="{7097B0DE-2684-49CF-8923-1D3532E6EEC1}"/>
          </ac:picMkLst>
        </pc:picChg>
        <pc:picChg chg="mod topLvl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149" creationId="{C13968A0-081B-4834-9F91-E984E03A91EC}"/>
          </ac:picMkLst>
        </pc:picChg>
        <pc:picChg chg="mod topLvl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154" creationId="{924045FC-A3C0-4E35-ACC4-27B15DD36CC3}"/>
          </ac:picMkLst>
        </pc:picChg>
        <pc:picChg chg="mod topLvl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156" creationId="{BFBD7151-0A02-4B4D-AABF-8E79644C543A}"/>
          </ac:picMkLst>
        </pc:picChg>
        <pc:picChg chg="mod topLvl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157" creationId="{66B81805-775A-4983-A7E0-1A5E36F7BAD9}"/>
          </ac:picMkLst>
        </pc:picChg>
        <pc:picChg chg="mod topLvl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164" creationId="{4F7B6CC0-1F73-4693-92E4-EA4C11D39A6D}"/>
          </ac:picMkLst>
        </pc:picChg>
        <pc:picChg chg="mod topLvl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169" creationId="{224C2F53-1BC8-490C-A0E0-A91C9E5FF355}"/>
          </ac:picMkLst>
        </pc:picChg>
        <pc:picChg chg="del mod topLvl">
          <ac:chgData name="Joao Vieira" userId="ee994a60-c2fb-4a57-91cc-8923d9e0c3fb" providerId="ADAL" clId="{9C22E686-B05E-42F4-8511-9DC9CDC1E895}" dt="2022-04-02T00:42:02.116" v="1597" actId="21"/>
          <ac:picMkLst>
            <pc:docMk/>
            <pc:sldMk cId="1354673805" sldId="292"/>
            <ac:picMk id="176" creationId="{5C87EFCC-44CF-4607-ACCF-E31144D83398}"/>
          </ac:picMkLst>
        </pc:picChg>
        <pc:picChg chg="mod">
          <ac:chgData name="Joao Vieira" userId="ee994a60-c2fb-4a57-91cc-8923d9e0c3fb" providerId="ADAL" clId="{9C22E686-B05E-42F4-8511-9DC9CDC1E895}" dt="2022-04-02T00:41:59.654" v="1596" actId="165"/>
          <ac:picMkLst>
            <pc:docMk/>
            <pc:sldMk cId="1354673805" sldId="292"/>
            <ac:picMk id="178" creationId="{CA49CB71-856B-4D46-B147-F2BE71F41669}"/>
          </ac:picMkLst>
        </pc:picChg>
        <pc:picChg chg="mod">
          <ac:chgData name="Joao Vieira" userId="ee994a60-c2fb-4a57-91cc-8923d9e0c3fb" providerId="ADAL" clId="{9C22E686-B05E-42F4-8511-9DC9CDC1E895}" dt="2022-04-02T00:41:59.654" v="1596" actId="165"/>
          <ac:picMkLst>
            <pc:docMk/>
            <pc:sldMk cId="1354673805" sldId="292"/>
            <ac:picMk id="184" creationId="{B467B63E-ED5E-459B-B00A-02B301F15D96}"/>
          </ac:picMkLst>
        </pc:picChg>
        <pc:picChg chg="mod">
          <ac:chgData name="Joao Vieira" userId="ee994a60-c2fb-4a57-91cc-8923d9e0c3fb" providerId="ADAL" clId="{9C22E686-B05E-42F4-8511-9DC9CDC1E895}" dt="2022-04-02T00:41:59.654" v="1596" actId="165"/>
          <ac:picMkLst>
            <pc:docMk/>
            <pc:sldMk cId="1354673805" sldId="292"/>
            <ac:picMk id="187" creationId="{ADE8E2EF-66A6-4D55-B2E4-0B713EA0F56F}"/>
          </ac:picMkLst>
        </pc:picChg>
        <pc:picChg chg="mod">
          <ac:chgData name="Joao Vieira" userId="ee994a60-c2fb-4a57-91cc-8923d9e0c3fb" providerId="ADAL" clId="{9C22E686-B05E-42F4-8511-9DC9CDC1E895}" dt="2022-04-02T00:41:59.654" v="1596" actId="165"/>
          <ac:picMkLst>
            <pc:docMk/>
            <pc:sldMk cId="1354673805" sldId="292"/>
            <ac:picMk id="189" creationId="{E31C349B-5C2E-4A42-B746-EC1869C4CE08}"/>
          </ac:picMkLst>
        </pc:picChg>
        <pc:picChg chg="mod">
          <ac:chgData name="Joao Vieira" userId="ee994a60-c2fb-4a57-91cc-8923d9e0c3fb" providerId="ADAL" clId="{9C22E686-B05E-42F4-8511-9DC9CDC1E895}" dt="2022-04-02T00:41:59.654" v="1596" actId="165"/>
          <ac:picMkLst>
            <pc:docMk/>
            <pc:sldMk cId="1354673805" sldId="292"/>
            <ac:picMk id="190" creationId="{D05542F6-CF30-4125-ADC4-1D9FA341FFF8}"/>
          </ac:picMkLst>
        </pc:picChg>
        <pc:picChg chg="mod">
          <ac:chgData name="Joao Vieira" userId="ee994a60-c2fb-4a57-91cc-8923d9e0c3fb" providerId="ADAL" clId="{9C22E686-B05E-42F4-8511-9DC9CDC1E895}" dt="2022-04-02T00:41:59.654" v="1596" actId="165"/>
          <ac:picMkLst>
            <pc:docMk/>
            <pc:sldMk cId="1354673805" sldId="292"/>
            <ac:picMk id="193" creationId="{602D75ED-D11C-47B9-B066-FD675F8FA132}"/>
          </ac:picMkLst>
        </pc:picChg>
        <pc:picChg chg="mod">
          <ac:chgData name="Joao Vieira" userId="ee994a60-c2fb-4a57-91cc-8923d9e0c3fb" providerId="ADAL" clId="{9C22E686-B05E-42F4-8511-9DC9CDC1E895}" dt="2022-04-02T00:41:59.654" v="1596" actId="165"/>
          <ac:picMkLst>
            <pc:docMk/>
            <pc:sldMk cId="1354673805" sldId="292"/>
            <ac:picMk id="195" creationId="{2F9090A4-081F-4A71-BDAB-3F15843A4E70}"/>
          </ac:picMkLst>
        </pc:picChg>
        <pc:picChg chg="mod">
          <ac:chgData name="Joao Vieira" userId="ee994a60-c2fb-4a57-91cc-8923d9e0c3fb" providerId="ADAL" clId="{9C22E686-B05E-42F4-8511-9DC9CDC1E895}" dt="2022-04-02T00:41:33.871" v="1590"/>
          <ac:picMkLst>
            <pc:docMk/>
            <pc:sldMk cId="1354673805" sldId="292"/>
            <ac:picMk id="199" creationId="{4D0A296B-1AAB-4680-B157-1C86C71F2C3A}"/>
          </ac:picMkLst>
        </pc:picChg>
        <pc:picChg chg="mod">
          <ac:chgData name="Joao Vieira" userId="ee994a60-c2fb-4a57-91cc-8923d9e0c3fb" providerId="ADAL" clId="{9C22E686-B05E-42F4-8511-9DC9CDC1E895}" dt="2022-04-02T00:41:33.871" v="1590"/>
          <ac:picMkLst>
            <pc:docMk/>
            <pc:sldMk cId="1354673805" sldId="292"/>
            <ac:picMk id="200" creationId="{5E264DBC-423D-42BC-8938-6157958E8BB7}"/>
          </ac:picMkLst>
        </pc:picChg>
        <pc:picChg chg="mod">
          <ac:chgData name="Joao Vieira" userId="ee994a60-c2fb-4a57-91cc-8923d9e0c3fb" providerId="ADAL" clId="{9C22E686-B05E-42F4-8511-9DC9CDC1E895}" dt="2022-04-02T00:41:33.871" v="1590"/>
          <ac:picMkLst>
            <pc:docMk/>
            <pc:sldMk cId="1354673805" sldId="292"/>
            <ac:picMk id="229" creationId="{E3E21CE9-D904-453D-8064-11EA40C7E5E8}"/>
          </ac:picMkLst>
        </pc:picChg>
        <pc:picChg chg="mod">
          <ac:chgData name="Joao Vieira" userId="ee994a60-c2fb-4a57-91cc-8923d9e0c3fb" providerId="ADAL" clId="{9C22E686-B05E-42F4-8511-9DC9CDC1E895}" dt="2022-04-02T00:41:33.871" v="1590"/>
          <ac:picMkLst>
            <pc:docMk/>
            <pc:sldMk cId="1354673805" sldId="292"/>
            <ac:picMk id="230" creationId="{9EEBDFB9-A8BD-4379-A03C-33A220253179}"/>
          </ac:picMkLst>
        </pc:picChg>
        <pc:picChg chg="mod">
          <ac:chgData name="Joao Vieira" userId="ee994a60-c2fb-4a57-91cc-8923d9e0c3fb" providerId="ADAL" clId="{9C22E686-B05E-42F4-8511-9DC9CDC1E895}" dt="2022-04-02T00:41:33.871" v="1590"/>
          <ac:picMkLst>
            <pc:docMk/>
            <pc:sldMk cId="1354673805" sldId="292"/>
            <ac:picMk id="233" creationId="{4A6640FA-81F8-4C75-B9E6-8578DD9C086F}"/>
          </ac:picMkLst>
        </pc:picChg>
        <pc:picChg chg="mod">
          <ac:chgData name="Joao Vieira" userId="ee994a60-c2fb-4a57-91cc-8923d9e0c3fb" providerId="ADAL" clId="{9C22E686-B05E-42F4-8511-9DC9CDC1E895}" dt="2022-04-02T00:41:33.871" v="1590"/>
          <ac:picMkLst>
            <pc:docMk/>
            <pc:sldMk cId="1354673805" sldId="292"/>
            <ac:picMk id="250" creationId="{567CD23C-5306-48CA-A855-844EA66CD928}"/>
          </ac:picMkLst>
        </pc:picChg>
        <pc:picChg chg="add mod">
          <ac:chgData name="Joao Vieira" userId="ee994a60-c2fb-4a57-91cc-8923d9e0c3fb" providerId="ADAL" clId="{9C22E686-B05E-42F4-8511-9DC9CDC1E895}" dt="2022-04-02T00:42:18.190" v="1600" actId="164"/>
          <ac:picMkLst>
            <pc:docMk/>
            <pc:sldMk cId="1354673805" sldId="292"/>
            <ac:picMk id="253" creationId="{B8079E3D-76B8-4245-9E82-11F44DC480BE}"/>
          </ac:picMkLst>
        </pc:picChg>
        <pc:cxnChg chg="del">
          <ac:chgData name="Joao Vieira" userId="ee994a60-c2fb-4a57-91cc-8923d9e0c3fb" providerId="ADAL" clId="{9C22E686-B05E-42F4-8511-9DC9CDC1E895}" dt="2022-04-01T22:46:28.625" v="521" actId="478"/>
          <ac:cxnSpMkLst>
            <pc:docMk/>
            <pc:sldMk cId="1354673805" sldId="292"/>
            <ac:cxnSpMk id="69" creationId="{C242B6B6-3CA2-4AAE-9215-ABF08B63F2A1}"/>
          </ac:cxnSpMkLst>
        </pc:cxnChg>
        <pc:cxnChg chg="del">
          <ac:chgData name="Joao Vieira" userId="ee994a60-c2fb-4a57-91cc-8923d9e0c3fb" providerId="ADAL" clId="{9C22E686-B05E-42F4-8511-9DC9CDC1E895}" dt="2022-04-01T22:46:28.625" v="521" actId="478"/>
          <ac:cxnSpMkLst>
            <pc:docMk/>
            <pc:sldMk cId="1354673805" sldId="292"/>
            <ac:cxnSpMk id="78" creationId="{9F25CFC4-25C6-4E0C-80B0-D0572BB3055E}"/>
          </ac:cxnSpMkLst>
        </pc:cxnChg>
        <pc:cxnChg chg="add mod">
          <ac:chgData name="Joao Vieira" userId="ee994a60-c2fb-4a57-91cc-8923d9e0c3fb" providerId="ADAL" clId="{9C22E686-B05E-42F4-8511-9DC9CDC1E895}" dt="2022-04-02T00:39:48.942" v="1538" actId="164"/>
          <ac:cxnSpMkLst>
            <pc:docMk/>
            <pc:sldMk cId="1354673805" sldId="292"/>
            <ac:cxnSpMk id="89" creationId="{3A3DA625-3537-48B9-80F6-CC2DD71CE13E}"/>
          </ac:cxnSpMkLst>
        </pc:cxnChg>
        <pc:cxnChg chg="add mod">
          <ac:chgData name="Joao Vieira" userId="ee994a60-c2fb-4a57-91cc-8923d9e0c3fb" providerId="ADAL" clId="{9C22E686-B05E-42F4-8511-9DC9CDC1E895}" dt="2022-04-02T00:39:48.942" v="1538" actId="164"/>
          <ac:cxnSpMkLst>
            <pc:docMk/>
            <pc:sldMk cId="1354673805" sldId="292"/>
            <ac:cxnSpMk id="90" creationId="{48D3CDCD-C672-4C51-8965-C027826D3C6C}"/>
          </ac:cxnSpMkLst>
        </pc:cxnChg>
        <pc:cxnChg chg="mod topLvl">
          <ac:chgData name="Joao Vieira" userId="ee994a60-c2fb-4a57-91cc-8923d9e0c3fb" providerId="ADAL" clId="{9C22E686-B05E-42F4-8511-9DC9CDC1E895}" dt="2022-04-02T00:42:18.190" v="1600" actId="164"/>
          <ac:cxnSpMkLst>
            <pc:docMk/>
            <pc:sldMk cId="1354673805" sldId="292"/>
            <ac:cxnSpMk id="158" creationId="{222B2645-F02B-4BA8-8559-1694ABB3CD08}"/>
          </ac:cxnSpMkLst>
        </pc:cxnChg>
        <pc:cxnChg chg="mod topLvl">
          <ac:chgData name="Joao Vieira" userId="ee994a60-c2fb-4a57-91cc-8923d9e0c3fb" providerId="ADAL" clId="{9C22E686-B05E-42F4-8511-9DC9CDC1E895}" dt="2022-04-02T00:42:18.190" v="1600" actId="164"/>
          <ac:cxnSpMkLst>
            <pc:docMk/>
            <pc:sldMk cId="1354673805" sldId="292"/>
            <ac:cxnSpMk id="159" creationId="{54F590E3-DBD8-45D6-939B-73DF2DFA5BF2}"/>
          </ac:cxnSpMkLst>
        </pc:cxnChg>
        <pc:cxnChg chg="mod">
          <ac:chgData name="Joao Vieira" userId="ee994a60-c2fb-4a57-91cc-8923d9e0c3fb" providerId="ADAL" clId="{9C22E686-B05E-42F4-8511-9DC9CDC1E895}" dt="2022-04-02T00:41:33.871" v="1590"/>
          <ac:cxnSpMkLst>
            <pc:docMk/>
            <pc:sldMk cId="1354673805" sldId="292"/>
            <ac:cxnSpMk id="239" creationId="{A698EA21-84C9-4908-B2FA-177B6134D1DA}"/>
          </ac:cxnSpMkLst>
        </pc:cxnChg>
      </pc:sldChg>
      <pc:sldChg chg="addSp delSp modSp mod">
        <pc:chgData name="Joao Vieira" userId="ee994a60-c2fb-4a57-91cc-8923d9e0c3fb" providerId="ADAL" clId="{9C22E686-B05E-42F4-8511-9DC9CDC1E895}" dt="2022-04-02T00:38:18.098" v="1519" actId="115"/>
        <pc:sldMkLst>
          <pc:docMk/>
          <pc:sldMk cId="2903102868" sldId="293"/>
        </pc:sldMkLst>
        <pc:spChg chg="del mod">
          <ac:chgData name="Joao Vieira" userId="ee994a60-c2fb-4a57-91cc-8923d9e0c3fb" providerId="ADAL" clId="{9C22E686-B05E-42F4-8511-9DC9CDC1E895}" dt="2022-04-02T00:35:22.746" v="1435" actId="478"/>
          <ac:spMkLst>
            <pc:docMk/>
            <pc:sldMk cId="2903102868" sldId="293"/>
            <ac:spMk id="4" creationId="{BC709075-E2B2-4241-0D81-B3ECAC3CE2AC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15" creationId="{C8C3E59E-3AF8-4AF4-8E18-DCFC9CC34304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17" creationId="{051A4FFC-134C-434F-B767-84A8C734493E}"/>
          </ac:spMkLst>
        </pc:spChg>
        <pc:spChg chg="del">
          <ac:chgData name="Joao Vieira" userId="ee994a60-c2fb-4a57-91cc-8923d9e0c3fb" providerId="ADAL" clId="{9C22E686-B05E-42F4-8511-9DC9CDC1E895}" dt="2022-04-01T23:28:25.611" v="623" actId="478"/>
          <ac:spMkLst>
            <pc:docMk/>
            <pc:sldMk cId="2903102868" sldId="293"/>
            <ac:spMk id="20" creationId="{DD100A06-4E97-484C-ABD9-56A9EAD46373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21" creationId="{93C6D923-D0D6-4F03-9699-4A89D5033FF8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22" creationId="{162C2D78-6728-4A28-B73F-44EFB9996EC9}"/>
          </ac:spMkLst>
        </pc:spChg>
        <pc:spChg chg="mod topLvl">
          <ac:chgData name="Joao Vieira" userId="ee994a60-c2fb-4a57-91cc-8923d9e0c3fb" providerId="ADAL" clId="{9C22E686-B05E-42F4-8511-9DC9CDC1E895}" dt="2022-04-01T23:27:58.589" v="616" actId="164"/>
          <ac:spMkLst>
            <pc:docMk/>
            <pc:sldMk cId="2903102868" sldId="293"/>
            <ac:spMk id="37" creationId="{8F2716C5-B4A2-4E96-B6FB-728F5394CFEC}"/>
          </ac:spMkLst>
        </pc:spChg>
        <pc:spChg chg="del">
          <ac:chgData name="Joao Vieira" userId="ee994a60-c2fb-4a57-91cc-8923d9e0c3fb" providerId="ADAL" clId="{9C22E686-B05E-42F4-8511-9DC9CDC1E895}" dt="2022-04-01T23:27:38.329" v="612" actId="478"/>
          <ac:spMkLst>
            <pc:docMk/>
            <pc:sldMk cId="2903102868" sldId="293"/>
            <ac:spMk id="43" creationId="{52718025-052C-4CF9-8114-6B4E4839EB0C}"/>
          </ac:spMkLst>
        </pc:spChg>
        <pc:spChg chg="del">
          <ac:chgData name="Joao Vieira" userId="ee994a60-c2fb-4a57-91cc-8923d9e0c3fb" providerId="ADAL" clId="{9C22E686-B05E-42F4-8511-9DC9CDC1E895}" dt="2022-04-01T23:27:38.329" v="612" actId="478"/>
          <ac:spMkLst>
            <pc:docMk/>
            <pc:sldMk cId="2903102868" sldId="293"/>
            <ac:spMk id="44" creationId="{F7199789-534A-4CEC-B448-AAC0B80078EF}"/>
          </ac:spMkLst>
        </pc:spChg>
        <pc:spChg chg="mod">
          <ac:chgData name="Joao Vieira" userId="ee994a60-c2fb-4a57-91cc-8923d9e0c3fb" providerId="ADAL" clId="{9C22E686-B05E-42F4-8511-9DC9CDC1E895}" dt="2022-04-01T23:27:58.589" v="616" actId="164"/>
          <ac:spMkLst>
            <pc:docMk/>
            <pc:sldMk cId="2903102868" sldId="293"/>
            <ac:spMk id="45" creationId="{47E54673-840F-4947-98AA-50FAE88314C0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46" creationId="{CE959631-B339-4AA1-BF2E-196F00B6F767}"/>
          </ac:spMkLst>
        </pc:spChg>
        <pc:spChg chg="mod">
          <ac:chgData name="Joao Vieira" userId="ee994a60-c2fb-4a57-91cc-8923d9e0c3fb" providerId="ADAL" clId="{9C22E686-B05E-42F4-8511-9DC9CDC1E895}" dt="2022-04-01T23:27:20.355" v="610"/>
          <ac:spMkLst>
            <pc:docMk/>
            <pc:sldMk cId="2903102868" sldId="293"/>
            <ac:spMk id="50" creationId="{526D85FA-19E2-4486-92EC-9FF0FB745E44}"/>
          </ac:spMkLst>
        </pc:spChg>
        <pc:spChg chg="mod">
          <ac:chgData name="Joao Vieira" userId="ee994a60-c2fb-4a57-91cc-8923d9e0c3fb" providerId="ADAL" clId="{9C22E686-B05E-42F4-8511-9DC9CDC1E895}" dt="2022-04-01T23:27:20.355" v="610"/>
          <ac:spMkLst>
            <pc:docMk/>
            <pc:sldMk cId="2903102868" sldId="293"/>
            <ac:spMk id="54" creationId="{E8623948-EDB2-44F2-A49A-28DE498AA744}"/>
          </ac:spMkLst>
        </pc:spChg>
        <pc:spChg chg="add mod">
          <ac:chgData name="Joao Vieira" userId="ee994a60-c2fb-4a57-91cc-8923d9e0c3fb" providerId="ADAL" clId="{9C22E686-B05E-42F4-8511-9DC9CDC1E895}" dt="2022-04-01T23:27:58.589" v="616" actId="164"/>
          <ac:spMkLst>
            <pc:docMk/>
            <pc:sldMk cId="2903102868" sldId="293"/>
            <ac:spMk id="56" creationId="{749FB439-D8A8-45E8-8397-0E4ECF757AF0}"/>
          </ac:spMkLst>
        </pc:spChg>
        <pc:spChg chg="add mod">
          <ac:chgData name="Joao Vieira" userId="ee994a60-c2fb-4a57-91cc-8923d9e0c3fb" providerId="ADAL" clId="{9C22E686-B05E-42F4-8511-9DC9CDC1E895}" dt="2022-04-01T23:27:58.589" v="616" actId="164"/>
          <ac:spMkLst>
            <pc:docMk/>
            <pc:sldMk cId="2903102868" sldId="293"/>
            <ac:spMk id="57" creationId="{E9C70113-1748-437C-B924-52420ABE085F}"/>
          </ac:spMkLst>
        </pc:spChg>
        <pc:spChg chg="mod">
          <ac:chgData name="Joao Vieira" userId="ee994a60-c2fb-4a57-91cc-8923d9e0c3fb" providerId="ADAL" clId="{9C22E686-B05E-42F4-8511-9DC9CDC1E895}" dt="2022-04-01T23:27:50.110" v="615"/>
          <ac:spMkLst>
            <pc:docMk/>
            <pc:sldMk cId="2903102868" sldId="293"/>
            <ac:spMk id="59" creationId="{CF27AF04-6E34-4596-8F07-BCB82D240EB5}"/>
          </ac:spMkLst>
        </pc:spChg>
        <pc:spChg chg="mod">
          <ac:chgData name="Joao Vieira" userId="ee994a60-c2fb-4a57-91cc-8923d9e0c3fb" providerId="ADAL" clId="{9C22E686-B05E-42F4-8511-9DC9CDC1E895}" dt="2022-04-01T23:27:50.110" v="615"/>
          <ac:spMkLst>
            <pc:docMk/>
            <pc:sldMk cId="2903102868" sldId="293"/>
            <ac:spMk id="60" creationId="{DC92521A-6EDA-483B-83D1-1CFE46DD2CFF}"/>
          </ac:spMkLst>
        </pc:spChg>
        <pc:spChg chg="add 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63" creationId="{D4EFA108-0104-4C49-9CC6-2396D58CC44F}"/>
          </ac:spMkLst>
        </pc:spChg>
        <pc:spChg chg="mod">
          <ac:chgData name="Joao Vieira" userId="ee994a60-c2fb-4a57-91cc-8923d9e0c3fb" providerId="ADAL" clId="{9C22E686-B05E-42F4-8511-9DC9CDC1E895}" dt="2022-04-01T23:28:25.962" v="624"/>
          <ac:spMkLst>
            <pc:docMk/>
            <pc:sldMk cId="2903102868" sldId="293"/>
            <ac:spMk id="67" creationId="{1217A113-EBE3-4AD1-9F82-13FAA8FE1B86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74" creationId="{08291F9A-217E-4250-8655-9F1F9D09FDF4}"/>
          </ac:spMkLst>
        </pc:spChg>
        <pc:spChg chg="mod">
          <ac:chgData name="Joao Vieira" userId="ee994a60-c2fb-4a57-91cc-8923d9e0c3fb" providerId="ADAL" clId="{9C22E686-B05E-42F4-8511-9DC9CDC1E895}" dt="2022-04-01T23:28:25.962" v="624"/>
          <ac:spMkLst>
            <pc:docMk/>
            <pc:sldMk cId="2903102868" sldId="293"/>
            <ac:spMk id="75" creationId="{7E5F4121-1B52-4FF9-B237-560A98244ED5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79" creationId="{B03CA5F2-C490-4209-83E0-96C4A8A8A3DC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80" creationId="{2835FA69-2C7C-49EE-B8E7-51AF6C54A54E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82" creationId="{820FC570-55FF-41EB-A322-02E6CC5094E9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85" creationId="{A94E2B75-3A94-42C8-8EA0-088F072DEC83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86" creationId="{4C3C7BA1-43AE-46DA-9FB7-A127FB14FE6A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88" creationId="{B685EF35-1204-4A05-9216-BFD508CCB6B7}"/>
          </ac:spMkLst>
        </pc:spChg>
        <pc:spChg chg="mod">
          <ac:chgData name="Joao Vieira" userId="ee994a60-c2fb-4a57-91cc-8923d9e0c3fb" providerId="ADAL" clId="{9C22E686-B05E-42F4-8511-9DC9CDC1E895}" dt="2022-04-01T23:30:02.429" v="652"/>
          <ac:spMkLst>
            <pc:docMk/>
            <pc:sldMk cId="2903102868" sldId="293"/>
            <ac:spMk id="89" creationId="{74B878F6-2C3A-4459-B462-E90DB1611A16}"/>
          </ac:spMkLst>
        </pc:spChg>
        <pc:spChg chg="mod">
          <ac:chgData name="Joao Vieira" userId="ee994a60-c2fb-4a57-91cc-8923d9e0c3fb" providerId="ADAL" clId="{9C22E686-B05E-42F4-8511-9DC9CDC1E895}" dt="2022-04-02T00:34:27.780" v="1376" actId="164"/>
          <ac:spMkLst>
            <pc:docMk/>
            <pc:sldMk cId="2903102868" sldId="293"/>
            <ac:spMk id="90" creationId="{D03853D6-FB51-4186-88E2-C7792CC69A53}"/>
          </ac:spMkLst>
        </pc:spChg>
        <pc:spChg chg="mod">
          <ac:chgData name="Joao Vieira" userId="ee994a60-c2fb-4a57-91cc-8923d9e0c3fb" providerId="ADAL" clId="{9C22E686-B05E-42F4-8511-9DC9CDC1E895}" dt="2022-04-01T23:30:02.429" v="652"/>
          <ac:spMkLst>
            <pc:docMk/>
            <pc:sldMk cId="2903102868" sldId="293"/>
            <ac:spMk id="91" creationId="{092BCDA1-EE85-4113-B7D7-3894C1C5D466}"/>
          </ac:spMkLst>
        </pc:spChg>
        <pc:spChg chg="mod">
          <ac:chgData name="Joao Vieira" userId="ee994a60-c2fb-4a57-91cc-8923d9e0c3fb" providerId="ADAL" clId="{9C22E686-B05E-42F4-8511-9DC9CDC1E895}" dt="2022-04-01T23:30:02.429" v="652"/>
          <ac:spMkLst>
            <pc:docMk/>
            <pc:sldMk cId="2903102868" sldId="293"/>
            <ac:spMk id="94" creationId="{26438244-5B6F-4A25-93D6-B6FB21D5DF02}"/>
          </ac:spMkLst>
        </pc:spChg>
        <pc:spChg chg="mod">
          <ac:chgData name="Joao Vieira" userId="ee994a60-c2fb-4a57-91cc-8923d9e0c3fb" providerId="ADAL" clId="{9C22E686-B05E-42F4-8511-9DC9CDC1E895}" dt="2022-04-01T23:30:02.429" v="652"/>
          <ac:spMkLst>
            <pc:docMk/>
            <pc:sldMk cId="2903102868" sldId="293"/>
            <ac:spMk id="95" creationId="{EB72E1E7-D36A-42CC-952D-634D9AB938B9}"/>
          </ac:spMkLst>
        </pc:spChg>
        <pc:spChg chg="mod">
          <ac:chgData name="Joao Vieira" userId="ee994a60-c2fb-4a57-91cc-8923d9e0c3fb" providerId="ADAL" clId="{9C22E686-B05E-42F4-8511-9DC9CDC1E895}" dt="2022-04-01T23:30:02.429" v="652"/>
          <ac:spMkLst>
            <pc:docMk/>
            <pc:sldMk cId="2903102868" sldId="293"/>
            <ac:spMk id="97" creationId="{580AECBD-98CB-43AC-9FF2-8888C7512E78}"/>
          </ac:spMkLst>
        </pc:spChg>
        <pc:spChg chg="mod">
          <ac:chgData name="Joao Vieira" userId="ee994a60-c2fb-4a57-91cc-8923d9e0c3fb" providerId="ADAL" clId="{9C22E686-B05E-42F4-8511-9DC9CDC1E895}" dt="2022-04-01T23:30:02.429" v="652"/>
          <ac:spMkLst>
            <pc:docMk/>
            <pc:sldMk cId="2903102868" sldId="293"/>
            <ac:spMk id="100" creationId="{F9D61C96-2D9E-420A-8F22-80FEE698F9C5}"/>
          </ac:spMkLst>
        </pc:spChg>
        <pc:spChg chg="mod">
          <ac:chgData name="Joao Vieira" userId="ee994a60-c2fb-4a57-91cc-8923d9e0c3fb" providerId="ADAL" clId="{9C22E686-B05E-42F4-8511-9DC9CDC1E895}" dt="2022-04-01T23:30:07.789" v="654"/>
          <ac:spMkLst>
            <pc:docMk/>
            <pc:sldMk cId="2903102868" sldId="293"/>
            <ac:spMk id="103" creationId="{3313C7C2-2B41-4DF8-833F-0078CA67433B}"/>
          </ac:spMkLst>
        </pc:spChg>
        <pc:spChg chg="mod">
          <ac:chgData name="Joao Vieira" userId="ee994a60-c2fb-4a57-91cc-8923d9e0c3fb" providerId="ADAL" clId="{9C22E686-B05E-42F4-8511-9DC9CDC1E895}" dt="2022-04-01T23:30:07.789" v="654"/>
          <ac:spMkLst>
            <pc:docMk/>
            <pc:sldMk cId="2903102868" sldId="293"/>
            <ac:spMk id="104" creationId="{9A199AFA-09B0-4221-9702-484BD477CB8F}"/>
          </ac:spMkLst>
        </pc:spChg>
        <pc:spChg chg="mod">
          <ac:chgData name="Joao Vieira" userId="ee994a60-c2fb-4a57-91cc-8923d9e0c3fb" providerId="ADAL" clId="{9C22E686-B05E-42F4-8511-9DC9CDC1E895}" dt="2022-04-01T23:30:07.789" v="654"/>
          <ac:spMkLst>
            <pc:docMk/>
            <pc:sldMk cId="2903102868" sldId="293"/>
            <ac:spMk id="107" creationId="{6DBB83DE-3A2D-435B-B944-0CA600DC0B9D}"/>
          </ac:spMkLst>
        </pc:spChg>
        <pc:spChg chg="mod">
          <ac:chgData name="Joao Vieira" userId="ee994a60-c2fb-4a57-91cc-8923d9e0c3fb" providerId="ADAL" clId="{9C22E686-B05E-42F4-8511-9DC9CDC1E895}" dt="2022-04-01T23:30:07.789" v="654"/>
          <ac:spMkLst>
            <pc:docMk/>
            <pc:sldMk cId="2903102868" sldId="293"/>
            <ac:spMk id="108" creationId="{862726D5-B83B-4BC7-B392-EBA55D2ED43B}"/>
          </ac:spMkLst>
        </pc:spChg>
        <pc:spChg chg="mod">
          <ac:chgData name="Joao Vieira" userId="ee994a60-c2fb-4a57-91cc-8923d9e0c3fb" providerId="ADAL" clId="{9C22E686-B05E-42F4-8511-9DC9CDC1E895}" dt="2022-04-01T23:30:07.789" v="654"/>
          <ac:spMkLst>
            <pc:docMk/>
            <pc:sldMk cId="2903102868" sldId="293"/>
            <ac:spMk id="110" creationId="{CD362C23-F6D0-48A5-9AFD-B3DCABAB3409}"/>
          </ac:spMkLst>
        </pc:spChg>
        <pc:spChg chg="mod">
          <ac:chgData name="Joao Vieira" userId="ee994a60-c2fb-4a57-91cc-8923d9e0c3fb" providerId="ADAL" clId="{9C22E686-B05E-42F4-8511-9DC9CDC1E895}" dt="2022-04-01T23:30:07.789" v="654"/>
          <ac:spMkLst>
            <pc:docMk/>
            <pc:sldMk cId="2903102868" sldId="293"/>
            <ac:spMk id="113" creationId="{95F58503-C066-4CA3-ADDF-B0AAD0C428DF}"/>
          </ac:spMkLst>
        </pc:spChg>
        <pc:spChg chg="mod">
          <ac:chgData name="Joao Vieira" userId="ee994a60-c2fb-4a57-91cc-8923d9e0c3fb" providerId="ADAL" clId="{9C22E686-B05E-42F4-8511-9DC9CDC1E895}" dt="2022-04-01T23:30:13.823" v="656"/>
          <ac:spMkLst>
            <pc:docMk/>
            <pc:sldMk cId="2903102868" sldId="293"/>
            <ac:spMk id="116" creationId="{35BD603E-4495-4BFD-9973-752F52BAADAC}"/>
          </ac:spMkLst>
        </pc:spChg>
        <pc:spChg chg="mod">
          <ac:chgData name="Joao Vieira" userId="ee994a60-c2fb-4a57-91cc-8923d9e0c3fb" providerId="ADAL" clId="{9C22E686-B05E-42F4-8511-9DC9CDC1E895}" dt="2022-04-01T23:30:13.823" v="656"/>
          <ac:spMkLst>
            <pc:docMk/>
            <pc:sldMk cId="2903102868" sldId="293"/>
            <ac:spMk id="117" creationId="{5EC81EEC-A294-4914-93FC-2871057180C2}"/>
          </ac:spMkLst>
        </pc:spChg>
        <pc:spChg chg="mod">
          <ac:chgData name="Joao Vieira" userId="ee994a60-c2fb-4a57-91cc-8923d9e0c3fb" providerId="ADAL" clId="{9C22E686-B05E-42F4-8511-9DC9CDC1E895}" dt="2022-04-01T23:30:13.823" v="656"/>
          <ac:spMkLst>
            <pc:docMk/>
            <pc:sldMk cId="2903102868" sldId="293"/>
            <ac:spMk id="120" creationId="{51C57A98-D807-44AA-9BCC-1240852AE019}"/>
          </ac:spMkLst>
        </pc:spChg>
        <pc:spChg chg="mod">
          <ac:chgData name="Joao Vieira" userId="ee994a60-c2fb-4a57-91cc-8923d9e0c3fb" providerId="ADAL" clId="{9C22E686-B05E-42F4-8511-9DC9CDC1E895}" dt="2022-04-01T23:30:13.823" v="656"/>
          <ac:spMkLst>
            <pc:docMk/>
            <pc:sldMk cId="2903102868" sldId="293"/>
            <ac:spMk id="121" creationId="{73DA641F-F54C-4775-9041-174330978482}"/>
          </ac:spMkLst>
        </pc:spChg>
        <pc:spChg chg="del mod">
          <ac:chgData name="Joao Vieira" userId="ee994a60-c2fb-4a57-91cc-8923d9e0c3fb" providerId="ADAL" clId="{9C22E686-B05E-42F4-8511-9DC9CDC1E895}" dt="2022-04-01T23:31:02.093" v="663" actId="478"/>
          <ac:spMkLst>
            <pc:docMk/>
            <pc:sldMk cId="2903102868" sldId="293"/>
            <ac:spMk id="123" creationId="{C8D733CC-5823-46BD-A122-594CC112993E}"/>
          </ac:spMkLst>
        </pc:spChg>
        <pc:spChg chg="del mod">
          <ac:chgData name="Joao Vieira" userId="ee994a60-c2fb-4a57-91cc-8923d9e0c3fb" providerId="ADAL" clId="{9C22E686-B05E-42F4-8511-9DC9CDC1E895}" dt="2022-04-01T23:30:58.515" v="661" actId="478"/>
          <ac:spMkLst>
            <pc:docMk/>
            <pc:sldMk cId="2903102868" sldId="293"/>
            <ac:spMk id="126" creationId="{6124CD3F-F810-4F0C-A838-49A286C29B06}"/>
          </ac:spMkLst>
        </pc:spChg>
        <pc:spChg chg="mod">
          <ac:chgData name="Joao Vieira" userId="ee994a60-c2fb-4a57-91cc-8923d9e0c3fb" providerId="ADAL" clId="{9C22E686-B05E-42F4-8511-9DC9CDC1E895}" dt="2022-04-01T23:35:03.908" v="693"/>
          <ac:spMkLst>
            <pc:docMk/>
            <pc:sldMk cId="2903102868" sldId="293"/>
            <ac:spMk id="129" creationId="{42BFBEF9-EA99-4B6B-8305-CCDB017A5309}"/>
          </ac:spMkLst>
        </pc:spChg>
        <pc:spChg chg="mod">
          <ac:chgData name="Joao Vieira" userId="ee994a60-c2fb-4a57-91cc-8923d9e0c3fb" providerId="ADAL" clId="{9C22E686-B05E-42F4-8511-9DC9CDC1E895}" dt="2022-04-01T23:35:03.908" v="693"/>
          <ac:spMkLst>
            <pc:docMk/>
            <pc:sldMk cId="2903102868" sldId="293"/>
            <ac:spMk id="131" creationId="{3539AEFB-3905-40FC-A1E2-3FEF74A770B1}"/>
          </ac:spMkLst>
        </pc:spChg>
        <pc:spChg chg="mod">
          <ac:chgData name="Joao Vieira" userId="ee994a60-c2fb-4a57-91cc-8923d9e0c3fb" providerId="ADAL" clId="{9C22E686-B05E-42F4-8511-9DC9CDC1E895}" dt="2022-04-01T23:35:03.908" v="693"/>
          <ac:spMkLst>
            <pc:docMk/>
            <pc:sldMk cId="2903102868" sldId="293"/>
            <ac:spMk id="132" creationId="{176CF6D7-2CC2-46E1-BF1B-ECF5EE76CFD1}"/>
          </ac:spMkLst>
        </pc:spChg>
        <pc:spChg chg="mod">
          <ac:chgData name="Joao Vieira" userId="ee994a60-c2fb-4a57-91cc-8923d9e0c3fb" providerId="ADAL" clId="{9C22E686-B05E-42F4-8511-9DC9CDC1E895}" dt="2022-04-01T23:35:03.908" v="693"/>
          <ac:spMkLst>
            <pc:docMk/>
            <pc:sldMk cId="2903102868" sldId="293"/>
            <ac:spMk id="133" creationId="{1C5FBBE0-3F22-4228-A6D9-710563C97135}"/>
          </ac:spMkLst>
        </pc:spChg>
        <pc:spChg chg="mod">
          <ac:chgData name="Joao Vieira" userId="ee994a60-c2fb-4a57-91cc-8923d9e0c3fb" providerId="ADAL" clId="{9C22E686-B05E-42F4-8511-9DC9CDC1E895}" dt="2022-04-01T23:37:15.188" v="721"/>
          <ac:spMkLst>
            <pc:docMk/>
            <pc:sldMk cId="2903102868" sldId="293"/>
            <ac:spMk id="141" creationId="{29246AE4-4F2C-4C53-AB06-6D04DBE2165F}"/>
          </ac:spMkLst>
        </pc:spChg>
        <pc:spChg chg="mod">
          <ac:chgData name="Joao Vieira" userId="ee994a60-c2fb-4a57-91cc-8923d9e0c3fb" providerId="ADAL" clId="{9C22E686-B05E-42F4-8511-9DC9CDC1E895}" dt="2022-04-01T23:37:15.188" v="721"/>
          <ac:spMkLst>
            <pc:docMk/>
            <pc:sldMk cId="2903102868" sldId="293"/>
            <ac:spMk id="143" creationId="{AC6A4FB1-D436-46B3-B88F-158F7FE53B62}"/>
          </ac:spMkLst>
        </pc:spChg>
        <pc:spChg chg="mod">
          <ac:chgData name="Joao Vieira" userId="ee994a60-c2fb-4a57-91cc-8923d9e0c3fb" providerId="ADAL" clId="{9C22E686-B05E-42F4-8511-9DC9CDC1E895}" dt="2022-04-01T23:37:15.188" v="721"/>
          <ac:spMkLst>
            <pc:docMk/>
            <pc:sldMk cId="2903102868" sldId="293"/>
            <ac:spMk id="144" creationId="{19DD62EE-2EA4-40AF-9A63-05781D1C4831}"/>
          </ac:spMkLst>
        </pc:spChg>
        <pc:spChg chg="mod">
          <ac:chgData name="Joao Vieira" userId="ee994a60-c2fb-4a57-91cc-8923d9e0c3fb" providerId="ADAL" clId="{9C22E686-B05E-42F4-8511-9DC9CDC1E895}" dt="2022-04-01T23:37:15.188" v="721"/>
          <ac:spMkLst>
            <pc:docMk/>
            <pc:sldMk cId="2903102868" sldId="293"/>
            <ac:spMk id="145" creationId="{6905DDBA-7A76-40CD-990A-0A9BE2BF0864}"/>
          </ac:spMkLst>
        </pc:spChg>
        <pc:spChg chg="mod">
          <ac:chgData name="Joao Vieira" userId="ee994a60-c2fb-4a57-91cc-8923d9e0c3fb" providerId="ADAL" clId="{9C22E686-B05E-42F4-8511-9DC9CDC1E895}" dt="2022-04-01T23:37:25.475" v="726"/>
          <ac:spMkLst>
            <pc:docMk/>
            <pc:sldMk cId="2903102868" sldId="293"/>
            <ac:spMk id="148" creationId="{CDF485B2-58A0-4E11-8CD1-D5D089C87EA1}"/>
          </ac:spMkLst>
        </pc:spChg>
        <pc:spChg chg="mod">
          <ac:chgData name="Joao Vieira" userId="ee994a60-c2fb-4a57-91cc-8923d9e0c3fb" providerId="ADAL" clId="{9C22E686-B05E-42F4-8511-9DC9CDC1E895}" dt="2022-04-01T23:37:25.475" v="726"/>
          <ac:spMkLst>
            <pc:docMk/>
            <pc:sldMk cId="2903102868" sldId="293"/>
            <ac:spMk id="150" creationId="{25AABCF6-8047-40DA-ADCC-2ECFC3098C8B}"/>
          </ac:spMkLst>
        </pc:spChg>
        <pc:spChg chg="mod">
          <ac:chgData name="Joao Vieira" userId="ee994a60-c2fb-4a57-91cc-8923d9e0c3fb" providerId="ADAL" clId="{9C22E686-B05E-42F4-8511-9DC9CDC1E895}" dt="2022-04-01T23:37:25.475" v="726"/>
          <ac:spMkLst>
            <pc:docMk/>
            <pc:sldMk cId="2903102868" sldId="293"/>
            <ac:spMk id="151" creationId="{4598FE2A-0044-45D7-8DEA-0C6A237A86C4}"/>
          </ac:spMkLst>
        </pc:spChg>
        <pc:spChg chg="mod">
          <ac:chgData name="Joao Vieira" userId="ee994a60-c2fb-4a57-91cc-8923d9e0c3fb" providerId="ADAL" clId="{9C22E686-B05E-42F4-8511-9DC9CDC1E895}" dt="2022-04-01T23:37:25.475" v="726"/>
          <ac:spMkLst>
            <pc:docMk/>
            <pc:sldMk cId="2903102868" sldId="293"/>
            <ac:spMk id="152" creationId="{26210F13-8B9A-4732-9E3D-79CAC1448A6E}"/>
          </ac:spMkLst>
        </pc:spChg>
        <pc:spChg chg="mod">
          <ac:chgData name="Joao Vieira" userId="ee994a60-c2fb-4a57-91cc-8923d9e0c3fb" providerId="ADAL" clId="{9C22E686-B05E-42F4-8511-9DC9CDC1E895}" dt="2022-04-01T23:38:10.251" v="758"/>
          <ac:spMkLst>
            <pc:docMk/>
            <pc:sldMk cId="2903102868" sldId="293"/>
            <ac:spMk id="156" creationId="{184411FB-6465-450B-9140-6B8C6EE601CD}"/>
          </ac:spMkLst>
        </pc:spChg>
        <pc:spChg chg="mod">
          <ac:chgData name="Joao Vieira" userId="ee994a60-c2fb-4a57-91cc-8923d9e0c3fb" providerId="ADAL" clId="{9C22E686-B05E-42F4-8511-9DC9CDC1E895}" dt="2022-04-01T23:38:10.251" v="758"/>
          <ac:spMkLst>
            <pc:docMk/>
            <pc:sldMk cId="2903102868" sldId="293"/>
            <ac:spMk id="158" creationId="{5EFFE5AE-0450-42D2-AA2E-30ADCB0AC4BF}"/>
          </ac:spMkLst>
        </pc:spChg>
        <pc:spChg chg="mod">
          <ac:chgData name="Joao Vieira" userId="ee994a60-c2fb-4a57-91cc-8923d9e0c3fb" providerId="ADAL" clId="{9C22E686-B05E-42F4-8511-9DC9CDC1E895}" dt="2022-04-01T23:38:10.251" v="758"/>
          <ac:spMkLst>
            <pc:docMk/>
            <pc:sldMk cId="2903102868" sldId="293"/>
            <ac:spMk id="159" creationId="{69631E46-591D-45F2-94D3-2DA9D1471284}"/>
          </ac:spMkLst>
        </pc:spChg>
        <pc:spChg chg="mod">
          <ac:chgData name="Joao Vieira" userId="ee994a60-c2fb-4a57-91cc-8923d9e0c3fb" providerId="ADAL" clId="{9C22E686-B05E-42F4-8511-9DC9CDC1E895}" dt="2022-04-01T23:38:10.251" v="758"/>
          <ac:spMkLst>
            <pc:docMk/>
            <pc:sldMk cId="2903102868" sldId="293"/>
            <ac:spMk id="160" creationId="{6BD136C1-9BAA-4DAE-B921-5200C0416364}"/>
          </ac:spMkLst>
        </pc:spChg>
        <pc:spChg chg="mod">
          <ac:chgData name="Joao Vieira" userId="ee994a60-c2fb-4a57-91cc-8923d9e0c3fb" providerId="ADAL" clId="{9C22E686-B05E-42F4-8511-9DC9CDC1E895}" dt="2022-04-01T23:38:32.843" v="771"/>
          <ac:spMkLst>
            <pc:docMk/>
            <pc:sldMk cId="2903102868" sldId="293"/>
            <ac:spMk id="165" creationId="{DA770CF9-FDE8-4913-B961-BC7DEC37A3A2}"/>
          </ac:spMkLst>
        </pc:spChg>
        <pc:spChg chg="mod">
          <ac:chgData name="Joao Vieira" userId="ee994a60-c2fb-4a57-91cc-8923d9e0c3fb" providerId="ADAL" clId="{9C22E686-B05E-42F4-8511-9DC9CDC1E895}" dt="2022-04-01T23:38:32.843" v="771"/>
          <ac:spMkLst>
            <pc:docMk/>
            <pc:sldMk cId="2903102868" sldId="293"/>
            <ac:spMk id="167" creationId="{D5B5567D-7059-46C6-ABF0-C7EFC14D6BF8}"/>
          </ac:spMkLst>
        </pc:spChg>
        <pc:spChg chg="mod">
          <ac:chgData name="Joao Vieira" userId="ee994a60-c2fb-4a57-91cc-8923d9e0c3fb" providerId="ADAL" clId="{9C22E686-B05E-42F4-8511-9DC9CDC1E895}" dt="2022-04-01T23:38:32.843" v="771"/>
          <ac:spMkLst>
            <pc:docMk/>
            <pc:sldMk cId="2903102868" sldId="293"/>
            <ac:spMk id="168" creationId="{F255D232-3016-4806-8DC2-2EE9AE5C8692}"/>
          </ac:spMkLst>
        </pc:spChg>
        <pc:spChg chg="mod">
          <ac:chgData name="Joao Vieira" userId="ee994a60-c2fb-4a57-91cc-8923d9e0c3fb" providerId="ADAL" clId="{9C22E686-B05E-42F4-8511-9DC9CDC1E895}" dt="2022-04-01T23:59:32.836" v="847" actId="20577"/>
          <ac:spMkLst>
            <pc:docMk/>
            <pc:sldMk cId="2903102868" sldId="293"/>
            <ac:spMk id="169" creationId="{DE8AF099-5ADB-42DC-9302-6C79F7D80585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76" creationId="{8CA626F6-044C-4408-923C-192D0BF6847D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79" creationId="{31D229E4-8310-4AAE-B00B-E3C696DAD001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81" creationId="{4B994056-84C5-4503-A873-733FF79AB113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82" creationId="{0F99A55C-B1F4-4767-8B28-FBAE7994B59F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84" creationId="{5E50367C-5B09-4436-84DD-1692CA5EB12C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88" creationId="{385F965B-3F28-4194-87B7-7603E46CD57B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90" creationId="{5D034ED0-6983-4E6D-AF01-B41C43D1EEA7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92" creationId="{E613D0E6-0E78-4C52-A596-5E7C2A073C18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94" creationId="{E3001C90-63BF-4C7B-9465-7D723BAF83BD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95" creationId="{CBEB0FC2-DFE0-4D19-9192-1D6EBCE59F71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96" creationId="{90DE5D7D-7604-4643-973A-F30EF8F774F3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97" creationId="{0A322ED8-05B0-462E-8F52-BB186E7BC862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198" creationId="{1AD0B2A5-EAEA-4CB7-849A-14A818D9EEFE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00" creationId="{1618B2FB-5F77-4C3E-9E2D-CFC3BD5BF7DE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06" creationId="{7419BF02-94BE-4194-B417-99BB715394E1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07" creationId="{28B3D471-A58C-4022-93C3-6ADE8F1FA47B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08" creationId="{261F19DA-9978-4431-BCBF-E92E26863E6B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09" creationId="{A970BB03-A0E4-41CB-935B-C6FC68162AF5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10" creationId="{06B7C1A1-BC7F-44CF-BC8E-4B07FA2BF5F2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11" creationId="{1033DE7A-5289-4E41-B605-5532795F7633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16" creationId="{E3BF6A40-7D62-4EC0-9A9B-29515BF797AB}"/>
          </ac:spMkLst>
        </pc:spChg>
        <pc:spChg chg="mod">
          <ac:chgData name="Joao Vieira" userId="ee994a60-c2fb-4a57-91cc-8923d9e0c3fb" providerId="ADAL" clId="{9C22E686-B05E-42F4-8511-9DC9CDC1E895}" dt="2022-04-02T00:34:56.675" v="1389"/>
          <ac:spMkLst>
            <pc:docMk/>
            <pc:sldMk cId="2903102868" sldId="293"/>
            <ac:spMk id="218" creationId="{70B286AA-0258-4B20-AA71-2F3EF7DD2AFB}"/>
          </ac:spMkLst>
        </pc:spChg>
        <pc:spChg chg="add mod">
          <ac:chgData name="Joao Vieira" userId="ee994a60-c2fb-4a57-91cc-8923d9e0c3fb" providerId="ADAL" clId="{9C22E686-B05E-42F4-8511-9DC9CDC1E895}" dt="2022-04-02T00:38:18.098" v="1519" actId="115"/>
          <ac:spMkLst>
            <pc:docMk/>
            <pc:sldMk cId="2903102868" sldId="293"/>
            <ac:spMk id="219" creationId="{0C5AB5F2-312D-4411-B538-A8839A09CA10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21" creationId="{1605F3E3-5AE0-4361-BED7-F905DF10800A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24" creationId="{85AE00D5-9703-4AE4-ABD6-B25FE15173E4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26" creationId="{07274297-B5B3-4215-B347-CBCC282ED69E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27" creationId="{DF1CCB76-B3C7-4A17-89C7-7393771898DB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29" creationId="{52A2E036-DD5D-40E8-B7F1-5469F579F015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34" creationId="{4B8F6E11-0B90-45C7-B237-CAB59F35DF79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35" creationId="{33FFF598-ECFD-4092-9A68-181CE90F858D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37" creationId="{FE8B0AC2-DB43-4CC8-AA92-7BF8732DA9C4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39" creationId="{32EBD86A-0E75-445D-8E51-4DF6EEF84B50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40" creationId="{A604349F-84C5-4DBC-9711-E6BE610A228C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41" creationId="{C9957CF9-D40A-4B5A-B59E-B6C250914F8E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42" creationId="{D7F12549-F7F1-4B8B-80DC-4D5CFFC2360A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44" creationId="{6F6F308A-DA34-4890-8926-16693A6B7C88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45" creationId="{DCCFCBB3-D0D1-42B6-B554-B9B6819DFCE4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46" creationId="{8C13F15E-15CE-4D92-81AA-4A623A5581BD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47" creationId="{BB368E3D-728F-4033-A300-B8A15E1D619E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50" creationId="{5395D078-491A-4D85-B0EF-87CD91B85886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51" creationId="{CEC535D5-025A-486A-A79D-4A7F3859FDA1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53" creationId="{FE8ECA63-0DFD-4CEB-8750-435158332FEB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59" creationId="{29D99178-4BE6-4732-B880-49A7F03EFF79}"/>
          </ac:spMkLst>
        </pc:spChg>
        <pc:spChg chg="mod">
          <ac:chgData name="Joao Vieira" userId="ee994a60-c2fb-4a57-91cc-8923d9e0c3fb" providerId="ADAL" clId="{9C22E686-B05E-42F4-8511-9DC9CDC1E895}" dt="2022-04-02T00:35:59.403" v="1440"/>
          <ac:spMkLst>
            <pc:docMk/>
            <pc:sldMk cId="2903102868" sldId="293"/>
            <ac:spMk id="261" creationId="{96A86C24-5A69-4F7B-8F8E-988A8AFCEACD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63" creationId="{F54E7601-CCBF-42F1-AECA-A0860CCDA961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66" creationId="{9318D8C9-B12C-4E93-92E3-70FA77B642A5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68" creationId="{0A7C8748-0B33-486C-8537-B774F9E30718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69" creationId="{F2ABF654-6327-49DC-9106-27F110227F91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71" creationId="{2A797445-B5B2-466A-949E-5E30FC4F703C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76" creationId="{24CFFECE-2EBA-4F59-A773-382C10D00D63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77" creationId="{540A3729-027F-4860-91B3-FDD35251EF12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79" creationId="{C62C4F62-AB57-4CE7-8E72-D8A913608A40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1" creationId="{2734A312-F917-45C3-9609-81BFE82AC3FE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2" creationId="{A55CD0EA-C823-4CB0-8D93-41F5FBC81D2A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3" creationId="{F55F2D3B-91F1-4F83-9A28-81369EEF8FC4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4" creationId="{D4E16835-DE5F-43B6-8FF2-C46E34542C0C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6" creationId="{A0BB2FF3-D270-4F49-B62F-C9B04EB84C00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7" creationId="{B01B41F1-B9D3-49B0-80EB-EC4EB1B05D75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8" creationId="{541601EB-5506-47E5-A8D2-44AA681E2819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89" creationId="{E72A51DD-576A-4FEA-B27F-3088839DA6B8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92" creationId="{16C6FD9E-68A9-4404-BC2D-81D563E5D87A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93" creationId="{CC9696CA-0B7A-4DF5-8930-85988051F754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295" creationId="{24C8FBBF-34A9-406C-B190-A1DE746C06EE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301" creationId="{311DCE68-D27E-40FD-8909-DA7EF7487AAD}"/>
          </ac:spMkLst>
        </pc:spChg>
        <pc:spChg chg="mod">
          <ac:chgData name="Joao Vieira" userId="ee994a60-c2fb-4a57-91cc-8923d9e0c3fb" providerId="ADAL" clId="{9C22E686-B05E-42F4-8511-9DC9CDC1E895}" dt="2022-04-02T00:37:34.877" v="1511"/>
          <ac:spMkLst>
            <pc:docMk/>
            <pc:sldMk cId="2903102868" sldId="293"/>
            <ac:spMk id="303" creationId="{2607637D-439F-4368-8336-82A8045D4E32}"/>
          </ac:spMkLst>
        </pc:spChg>
        <pc:grpChg chg="add del mod">
          <ac:chgData name="Joao Vieira" userId="ee994a60-c2fb-4a57-91cc-8923d9e0c3fb" providerId="ADAL" clId="{9C22E686-B05E-42F4-8511-9DC9CDC1E895}" dt="2022-04-01T23:30:00.664" v="651" actId="21"/>
          <ac:grpSpMkLst>
            <pc:docMk/>
            <pc:sldMk cId="2903102868" sldId="293"/>
            <ac:grpSpMk id="3" creationId="{E3BCA8E8-8023-4392-BAF8-E411CF677CCD}"/>
          </ac:grpSpMkLst>
        </pc:grpChg>
        <pc:grpChg chg="add del mod">
          <ac:chgData name="Joao Vieira" userId="ee994a60-c2fb-4a57-91cc-8923d9e0c3fb" providerId="ADAL" clId="{9C22E686-B05E-42F4-8511-9DC9CDC1E895}" dt="2022-04-02T00:34:30.446" v="1377" actId="21"/>
          <ac:grpSpMkLst>
            <pc:docMk/>
            <pc:sldMk cId="2903102868" sldId="293"/>
            <ac:grpSpMk id="5" creationId="{612352BB-9867-4E7C-A97E-F75C8BBC9085}"/>
          </ac:grpSpMkLst>
        </pc:grpChg>
        <pc:grpChg chg="del">
          <ac:chgData name="Joao Vieira" userId="ee994a60-c2fb-4a57-91cc-8923d9e0c3fb" providerId="ADAL" clId="{9C22E686-B05E-42F4-8511-9DC9CDC1E895}" dt="2022-04-01T23:27:12.011" v="607" actId="478"/>
          <ac:grpSpMkLst>
            <pc:docMk/>
            <pc:sldMk cId="2903102868" sldId="293"/>
            <ac:grpSpMk id="36" creationId="{C4F4B837-EF3D-4B0F-A952-24EEFBA8E8A7}"/>
          </ac:grpSpMkLst>
        </pc:grpChg>
        <pc:grpChg chg="add mod">
          <ac:chgData name="Joao Vieira" userId="ee994a60-c2fb-4a57-91cc-8923d9e0c3fb" providerId="ADAL" clId="{9C22E686-B05E-42F4-8511-9DC9CDC1E895}" dt="2022-04-01T23:27:58.589" v="616" actId="164"/>
          <ac:grpSpMkLst>
            <pc:docMk/>
            <pc:sldMk cId="2903102868" sldId="293"/>
            <ac:grpSpMk id="48" creationId="{FB9DBEFF-8829-4264-9C0C-6A82012B819E}"/>
          </ac:grpSpMkLst>
        </pc:grpChg>
        <pc:grpChg chg="add mod">
          <ac:chgData name="Joao Vieira" userId="ee994a60-c2fb-4a57-91cc-8923d9e0c3fb" providerId="ADAL" clId="{9C22E686-B05E-42F4-8511-9DC9CDC1E895}" dt="2022-04-01T23:27:58.589" v="616" actId="164"/>
          <ac:grpSpMkLst>
            <pc:docMk/>
            <pc:sldMk cId="2903102868" sldId="293"/>
            <ac:grpSpMk id="52" creationId="{25E1049D-F6A4-439F-8D9F-F8EB351070AC}"/>
          </ac:grpSpMkLst>
        </pc:grpChg>
        <pc:grpChg chg="add del mod">
          <ac:chgData name="Joao Vieira" userId="ee994a60-c2fb-4a57-91cc-8923d9e0c3fb" providerId="ADAL" clId="{9C22E686-B05E-42F4-8511-9DC9CDC1E895}" dt="2022-04-01T23:28:22.408" v="622" actId="478"/>
          <ac:grpSpMkLst>
            <pc:docMk/>
            <pc:sldMk cId="2903102868" sldId="293"/>
            <ac:grpSpMk id="58" creationId="{B36EC452-F3F7-4211-AFFC-E8B0A39C3DFF}"/>
          </ac:grpSpMkLst>
        </pc:grpChg>
        <pc:grpChg chg="add mod">
          <ac:chgData name="Joao Vieira" userId="ee994a60-c2fb-4a57-91cc-8923d9e0c3fb" providerId="ADAL" clId="{9C22E686-B05E-42F4-8511-9DC9CDC1E895}" dt="2022-04-02T00:34:27.780" v="1376" actId="164"/>
          <ac:grpSpMkLst>
            <pc:docMk/>
            <pc:sldMk cId="2903102868" sldId="293"/>
            <ac:grpSpMk id="65" creationId="{9BE34650-A7FA-480D-9E9E-AF2BA904AE87}"/>
          </ac:grpSpMkLst>
        </pc:grpChg>
        <pc:grpChg chg="add del mod">
          <ac:chgData name="Joao Vieira" userId="ee994a60-c2fb-4a57-91cc-8923d9e0c3fb" providerId="ADAL" clId="{9C22E686-B05E-42F4-8511-9DC9CDC1E895}" dt="2022-04-01T23:30:04.788" v="653"/>
          <ac:grpSpMkLst>
            <pc:docMk/>
            <pc:sldMk cId="2903102868" sldId="293"/>
            <ac:grpSpMk id="76" creationId="{2F2DB7B7-80DF-480A-8280-BB6830B9BAC2}"/>
          </ac:grpSpMkLst>
        </pc:grpChg>
        <pc:grpChg chg="mod">
          <ac:chgData name="Joao Vieira" userId="ee994a60-c2fb-4a57-91cc-8923d9e0c3fb" providerId="ADAL" clId="{9C22E686-B05E-42F4-8511-9DC9CDC1E895}" dt="2022-04-02T00:34:27.780" v="1376" actId="164"/>
          <ac:grpSpMkLst>
            <pc:docMk/>
            <pc:sldMk cId="2903102868" sldId="293"/>
            <ac:grpSpMk id="77" creationId="{583A4B5E-6315-49EF-98A9-266B9AE0B823}"/>
          </ac:grpSpMkLst>
        </pc:grpChg>
        <pc:grpChg chg="mod">
          <ac:chgData name="Joao Vieira" userId="ee994a60-c2fb-4a57-91cc-8923d9e0c3fb" providerId="ADAL" clId="{9C22E686-B05E-42F4-8511-9DC9CDC1E895}" dt="2022-04-01T23:30:02.429" v="652"/>
          <ac:grpSpMkLst>
            <pc:docMk/>
            <pc:sldMk cId="2903102868" sldId="293"/>
            <ac:grpSpMk id="92" creationId="{FF6D5415-F35C-4A24-A4D5-35267CF5E52D}"/>
          </ac:grpSpMkLst>
        </pc:grpChg>
        <pc:grpChg chg="mod">
          <ac:chgData name="Joao Vieira" userId="ee994a60-c2fb-4a57-91cc-8923d9e0c3fb" providerId="ADAL" clId="{9C22E686-B05E-42F4-8511-9DC9CDC1E895}" dt="2022-04-01T23:30:02.429" v="652"/>
          <ac:grpSpMkLst>
            <pc:docMk/>
            <pc:sldMk cId="2903102868" sldId="293"/>
            <ac:grpSpMk id="93" creationId="{9D23593F-56EB-4C9B-BE61-9584760C7A80}"/>
          </ac:grpSpMkLst>
        </pc:grpChg>
        <pc:grpChg chg="add del mod">
          <ac:chgData name="Joao Vieira" userId="ee994a60-c2fb-4a57-91cc-8923d9e0c3fb" providerId="ADAL" clId="{9C22E686-B05E-42F4-8511-9DC9CDC1E895}" dt="2022-04-01T23:30:11.652" v="655"/>
          <ac:grpSpMkLst>
            <pc:docMk/>
            <pc:sldMk cId="2903102868" sldId="293"/>
            <ac:grpSpMk id="102" creationId="{677807E0-03E3-4831-A920-A120D8CBC4F0}"/>
          </ac:grpSpMkLst>
        </pc:grpChg>
        <pc:grpChg chg="mod">
          <ac:chgData name="Joao Vieira" userId="ee994a60-c2fb-4a57-91cc-8923d9e0c3fb" providerId="ADAL" clId="{9C22E686-B05E-42F4-8511-9DC9CDC1E895}" dt="2022-04-01T23:30:07.789" v="654"/>
          <ac:grpSpMkLst>
            <pc:docMk/>
            <pc:sldMk cId="2903102868" sldId="293"/>
            <ac:grpSpMk id="105" creationId="{FA507DB1-BF87-40E9-BF35-D453628CFF33}"/>
          </ac:grpSpMkLst>
        </pc:grpChg>
        <pc:grpChg chg="mod">
          <ac:chgData name="Joao Vieira" userId="ee994a60-c2fb-4a57-91cc-8923d9e0c3fb" providerId="ADAL" clId="{9C22E686-B05E-42F4-8511-9DC9CDC1E895}" dt="2022-04-01T23:30:07.789" v="654"/>
          <ac:grpSpMkLst>
            <pc:docMk/>
            <pc:sldMk cId="2903102868" sldId="293"/>
            <ac:grpSpMk id="106" creationId="{228C6088-CCF4-43AD-9BC8-9A817304D0B2}"/>
          </ac:grpSpMkLst>
        </pc:grpChg>
        <pc:grpChg chg="add del mod">
          <ac:chgData name="Joao Vieira" userId="ee994a60-c2fb-4a57-91cc-8923d9e0c3fb" providerId="ADAL" clId="{9C22E686-B05E-42F4-8511-9DC9CDC1E895}" dt="2022-04-01T23:38:41.098" v="774" actId="478"/>
          <ac:grpSpMkLst>
            <pc:docMk/>
            <pc:sldMk cId="2903102868" sldId="293"/>
            <ac:grpSpMk id="115" creationId="{ABD07DC5-76E9-4240-9B1D-AF70998F5B88}"/>
          </ac:grpSpMkLst>
        </pc:grpChg>
        <pc:grpChg chg="del mod">
          <ac:chgData name="Joao Vieira" userId="ee994a60-c2fb-4a57-91cc-8923d9e0c3fb" providerId="ADAL" clId="{9C22E686-B05E-42F4-8511-9DC9CDC1E895}" dt="2022-04-01T23:30:57.034" v="660" actId="478"/>
          <ac:grpSpMkLst>
            <pc:docMk/>
            <pc:sldMk cId="2903102868" sldId="293"/>
            <ac:grpSpMk id="118" creationId="{C9B878F7-8038-4D3E-91F3-8B266A5A87DF}"/>
          </ac:grpSpMkLst>
        </pc:grpChg>
        <pc:grpChg chg="del mod">
          <ac:chgData name="Joao Vieira" userId="ee994a60-c2fb-4a57-91cc-8923d9e0c3fb" providerId="ADAL" clId="{9C22E686-B05E-42F4-8511-9DC9CDC1E895}" dt="2022-04-01T23:31:00.242" v="662" actId="478"/>
          <ac:grpSpMkLst>
            <pc:docMk/>
            <pc:sldMk cId="2903102868" sldId="293"/>
            <ac:grpSpMk id="119" creationId="{9BC06057-6D45-473C-B681-E79CF92E58E6}"/>
          </ac:grpSpMkLst>
        </pc:grpChg>
        <pc:grpChg chg="add del mod">
          <ac:chgData name="Joao Vieira" userId="ee994a60-c2fb-4a57-91cc-8923d9e0c3fb" providerId="ADAL" clId="{9C22E686-B05E-42F4-8511-9DC9CDC1E895}" dt="2022-04-01T23:35:05.217" v="694"/>
          <ac:grpSpMkLst>
            <pc:docMk/>
            <pc:sldMk cId="2903102868" sldId="293"/>
            <ac:grpSpMk id="128" creationId="{2001748E-AB38-407D-8870-D90B2BFEB76D}"/>
          </ac:grpSpMkLst>
        </pc:grpChg>
        <pc:grpChg chg="mod">
          <ac:chgData name="Joao Vieira" userId="ee994a60-c2fb-4a57-91cc-8923d9e0c3fb" providerId="ADAL" clId="{9C22E686-B05E-42F4-8511-9DC9CDC1E895}" dt="2022-04-01T23:35:03.908" v="693"/>
          <ac:grpSpMkLst>
            <pc:docMk/>
            <pc:sldMk cId="2903102868" sldId="293"/>
            <ac:grpSpMk id="130" creationId="{0503568D-1B6C-472D-8B51-87F1B5153C49}"/>
          </ac:grpSpMkLst>
        </pc:grpChg>
        <pc:grpChg chg="add del mod">
          <ac:chgData name="Joao Vieira" userId="ee994a60-c2fb-4a57-91cc-8923d9e0c3fb" providerId="ADAL" clId="{9C22E686-B05E-42F4-8511-9DC9CDC1E895}" dt="2022-04-01T23:37:49.623" v="734"/>
          <ac:grpSpMkLst>
            <pc:docMk/>
            <pc:sldMk cId="2903102868" sldId="293"/>
            <ac:grpSpMk id="140" creationId="{AB429F4E-6FD3-45B9-A54E-62543A0586A4}"/>
          </ac:grpSpMkLst>
        </pc:grpChg>
        <pc:grpChg chg="mod">
          <ac:chgData name="Joao Vieira" userId="ee994a60-c2fb-4a57-91cc-8923d9e0c3fb" providerId="ADAL" clId="{9C22E686-B05E-42F4-8511-9DC9CDC1E895}" dt="2022-04-01T23:37:15.188" v="721"/>
          <ac:grpSpMkLst>
            <pc:docMk/>
            <pc:sldMk cId="2903102868" sldId="293"/>
            <ac:grpSpMk id="142" creationId="{ED9BAE09-E8D0-4850-8E5D-890A348782CC}"/>
          </ac:grpSpMkLst>
        </pc:grpChg>
        <pc:grpChg chg="add del mod">
          <ac:chgData name="Joao Vieira" userId="ee994a60-c2fb-4a57-91cc-8923d9e0c3fb" providerId="ADAL" clId="{9C22E686-B05E-42F4-8511-9DC9CDC1E895}" dt="2022-04-01T23:37:46.921" v="729"/>
          <ac:grpSpMkLst>
            <pc:docMk/>
            <pc:sldMk cId="2903102868" sldId="293"/>
            <ac:grpSpMk id="147" creationId="{AD9E9299-3ECB-4DD1-B383-B5710D72C26F}"/>
          </ac:grpSpMkLst>
        </pc:grpChg>
        <pc:grpChg chg="mod">
          <ac:chgData name="Joao Vieira" userId="ee994a60-c2fb-4a57-91cc-8923d9e0c3fb" providerId="ADAL" clId="{9C22E686-B05E-42F4-8511-9DC9CDC1E895}" dt="2022-04-01T23:37:25.475" v="726"/>
          <ac:grpSpMkLst>
            <pc:docMk/>
            <pc:sldMk cId="2903102868" sldId="293"/>
            <ac:grpSpMk id="149" creationId="{5FD90D2C-5F67-4818-A95E-278DC3E17755}"/>
          </ac:grpSpMkLst>
        </pc:grpChg>
        <pc:grpChg chg="add del mod">
          <ac:chgData name="Joao Vieira" userId="ee994a60-c2fb-4a57-91cc-8923d9e0c3fb" providerId="ADAL" clId="{9C22E686-B05E-42F4-8511-9DC9CDC1E895}" dt="2022-04-01T23:38:20.552" v="767"/>
          <ac:grpSpMkLst>
            <pc:docMk/>
            <pc:sldMk cId="2903102868" sldId="293"/>
            <ac:grpSpMk id="155" creationId="{4B0B06DA-D269-4E84-8606-6326A704FAA0}"/>
          </ac:grpSpMkLst>
        </pc:grpChg>
        <pc:grpChg chg="mod">
          <ac:chgData name="Joao Vieira" userId="ee994a60-c2fb-4a57-91cc-8923d9e0c3fb" providerId="ADAL" clId="{9C22E686-B05E-42F4-8511-9DC9CDC1E895}" dt="2022-04-01T23:38:10.251" v="758"/>
          <ac:grpSpMkLst>
            <pc:docMk/>
            <pc:sldMk cId="2903102868" sldId="293"/>
            <ac:grpSpMk id="157" creationId="{70171C18-9A4C-4A1D-A584-907AD484D937}"/>
          </ac:grpSpMkLst>
        </pc:grpChg>
        <pc:grpChg chg="add del mod">
          <ac:chgData name="Joao Vieira" userId="ee994a60-c2fb-4a57-91cc-8923d9e0c3fb" providerId="ADAL" clId="{9C22E686-B05E-42F4-8511-9DC9CDC1E895}" dt="2022-04-01T23:39:30.841" v="781" actId="478"/>
          <ac:grpSpMkLst>
            <pc:docMk/>
            <pc:sldMk cId="2903102868" sldId="293"/>
            <ac:grpSpMk id="162" creationId="{2DF302AD-19E7-4CA7-B490-DF8D44309059}"/>
          </ac:grpSpMkLst>
        </pc:grpChg>
        <pc:grpChg chg="mod topLvl">
          <ac:chgData name="Joao Vieira" userId="ee994a60-c2fb-4a57-91cc-8923d9e0c3fb" providerId="ADAL" clId="{9C22E686-B05E-42F4-8511-9DC9CDC1E895}" dt="2022-04-02T00:34:27.780" v="1376" actId="164"/>
          <ac:grpSpMkLst>
            <pc:docMk/>
            <pc:sldMk cId="2903102868" sldId="293"/>
            <ac:grpSpMk id="163" creationId="{81B68BD4-50EB-4BF2-AA04-E1D00A07C083}"/>
          </ac:grpSpMkLst>
        </pc:grpChg>
        <pc:grpChg chg="del mod">
          <ac:chgData name="Joao Vieira" userId="ee994a60-c2fb-4a57-91cc-8923d9e0c3fb" providerId="ADAL" clId="{9C22E686-B05E-42F4-8511-9DC9CDC1E895}" dt="2022-04-01T23:39:30.841" v="781" actId="478"/>
          <ac:grpSpMkLst>
            <pc:docMk/>
            <pc:sldMk cId="2903102868" sldId="293"/>
            <ac:grpSpMk id="166" creationId="{68B3E0BA-9DDD-472B-8CCF-040D8690C131}"/>
          </ac:grpSpMkLst>
        </pc:grpChg>
        <pc:grpChg chg="add mod">
          <ac:chgData name="Joao Vieira" userId="ee994a60-c2fb-4a57-91cc-8923d9e0c3fb" providerId="ADAL" clId="{9C22E686-B05E-42F4-8511-9DC9CDC1E895}" dt="2022-04-02T00:34:56.675" v="1389"/>
          <ac:grpSpMkLst>
            <pc:docMk/>
            <pc:sldMk cId="2903102868" sldId="293"/>
            <ac:grpSpMk id="175" creationId="{4466412E-8476-449F-B60F-C33EF8A32ECC}"/>
          </ac:grpSpMkLst>
        </pc:grpChg>
        <pc:grpChg chg="mod">
          <ac:chgData name="Joao Vieira" userId="ee994a60-c2fb-4a57-91cc-8923d9e0c3fb" providerId="ADAL" clId="{9C22E686-B05E-42F4-8511-9DC9CDC1E895}" dt="2022-04-02T00:34:56.675" v="1389"/>
          <ac:grpSpMkLst>
            <pc:docMk/>
            <pc:sldMk cId="2903102868" sldId="293"/>
            <ac:grpSpMk id="180" creationId="{04F01EA7-B0A8-4858-B570-A3C016F582EC}"/>
          </ac:grpSpMkLst>
        </pc:grpChg>
        <pc:grpChg chg="mod">
          <ac:chgData name="Joao Vieira" userId="ee994a60-c2fb-4a57-91cc-8923d9e0c3fb" providerId="ADAL" clId="{9C22E686-B05E-42F4-8511-9DC9CDC1E895}" dt="2022-04-02T00:34:56.675" v="1389"/>
          <ac:grpSpMkLst>
            <pc:docMk/>
            <pc:sldMk cId="2903102868" sldId="293"/>
            <ac:grpSpMk id="201" creationId="{E69CFCCC-9FCD-4330-8C8F-125250BD67B1}"/>
          </ac:grpSpMkLst>
        </pc:grpChg>
        <pc:grpChg chg="mod">
          <ac:chgData name="Joao Vieira" userId="ee994a60-c2fb-4a57-91cc-8923d9e0c3fb" providerId="ADAL" clId="{9C22E686-B05E-42F4-8511-9DC9CDC1E895}" dt="2022-04-02T00:34:56.675" v="1389"/>
          <ac:grpSpMkLst>
            <pc:docMk/>
            <pc:sldMk cId="2903102868" sldId="293"/>
            <ac:grpSpMk id="202" creationId="{C0645B04-02C2-45CE-ACC8-1D90467B3C89}"/>
          </ac:grpSpMkLst>
        </pc:grpChg>
        <pc:grpChg chg="mod">
          <ac:chgData name="Joao Vieira" userId="ee994a60-c2fb-4a57-91cc-8923d9e0c3fb" providerId="ADAL" clId="{9C22E686-B05E-42F4-8511-9DC9CDC1E895}" dt="2022-04-02T00:34:56.675" v="1389"/>
          <ac:grpSpMkLst>
            <pc:docMk/>
            <pc:sldMk cId="2903102868" sldId="293"/>
            <ac:grpSpMk id="213" creationId="{6CCFAE73-6113-4120-8312-370A4906D209}"/>
          </ac:grpSpMkLst>
        </pc:grpChg>
        <pc:grpChg chg="mod">
          <ac:chgData name="Joao Vieira" userId="ee994a60-c2fb-4a57-91cc-8923d9e0c3fb" providerId="ADAL" clId="{9C22E686-B05E-42F4-8511-9DC9CDC1E895}" dt="2022-04-02T00:34:56.675" v="1389"/>
          <ac:grpSpMkLst>
            <pc:docMk/>
            <pc:sldMk cId="2903102868" sldId="293"/>
            <ac:grpSpMk id="214" creationId="{4179F5A7-5C7C-4880-BBFF-2B2BDD0FEF9E}"/>
          </ac:grpSpMkLst>
        </pc:grpChg>
        <pc:grpChg chg="add del mod">
          <ac:chgData name="Joao Vieira" userId="ee994a60-c2fb-4a57-91cc-8923d9e0c3fb" providerId="ADAL" clId="{9C22E686-B05E-42F4-8511-9DC9CDC1E895}" dt="2022-04-02T00:36:10.557" v="1444" actId="478"/>
          <ac:grpSpMkLst>
            <pc:docMk/>
            <pc:sldMk cId="2903102868" sldId="293"/>
            <ac:grpSpMk id="220" creationId="{D16BE827-6E3E-45CF-B59B-F5974AA7A23E}"/>
          </ac:grpSpMkLst>
        </pc:grpChg>
        <pc:grpChg chg="mod">
          <ac:chgData name="Joao Vieira" userId="ee994a60-c2fb-4a57-91cc-8923d9e0c3fb" providerId="ADAL" clId="{9C22E686-B05E-42F4-8511-9DC9CDC1E895}" dt="2022-04-02T00:35:59.403" v="1440"/>
          <ac:grpSpMkLst>
            <pc:docMk/>
            <pc:sldMk cId="2903102868" sldId="293"/>
            <ac:grpSpMk id="225" creationId="{B325F7D9-DA66-44E7-9AEC-FE143DD990B4}"/>
          </ac:grpSpMkLst>
        </pc:grpChg>
        <pc:grpChg chg="mod">
          <ac:chgData name="Joao Vieira" userId="ee994a60-c2fb-4a57-91cc-8923d9e0c3fb" providerId="ADAL" clId="{9C22E686-B05E-42F4-8511-9DC9CDC1E895}" dt="2022-04-02T00:35:59.403" v="1440"/>
          <ac:grpSpMkLst>
            <pc:docMk/>
            <pc:sldMk cId="2903102868" sldId="293"/>
            <ac:grpSpMk id="236" creationId="{432A1F0D-5390-4A08-8976-F65254D39088}"/>
          </ac:grpSpMkLst>
        </pc:grpChg>
        <pc:grpChg chg="mod">
          <ac:chgData name="Joao Vieira" userId="ee994a60-c2fb-4a57-91cc-8923d9e0c3fb" providerId="ADAL" clId="{9C22E686-B05E-42F4-8511-9DC9CDC1E895}" dt="2022-04-02T00:35:59.403" v="1440"/>
          <ac:grpSpMkLst>
            <pc:docMk/>
            <pc:sldMk cId="2903102868" sldId="293"/>
            <ac:grpSpMk id="248" creationId="{E4ADB63F-B378-4021-AF35-97B3283AD4AC}"/>
          </ac:grpSpMkLst>
        </pc:grpChg>
        <pc:grpChg chg="mod">
          <ac:chgData name="Joao Vieira" userId="ee994a60-c2fb-4a57-91cc-8923d9e0c3fb" providerId="ADAL" clId="{9C22E686-B05E-42F4-8511-9DC9CDC1E895}" dt="2022-04-02T00:35:59.403" v="1440"/>
          <ac:grpSpMkLst>
            <pc:docMk/>
            <pc:sldMk cId="2903102868" sldId="293"/>
            <ac:grpSpMk id="256" creationId="{42C5BACD-B6A1-421B-863B-28B96AA7A3C6}"/>
          </ac:grpSpMkLst>
        </pc:grpChg>
        <pc:grpChg chg="mod">
          <ac:chgData name="Joao Vieira" userId="ee994a60-c2fb-4a57-91cc-8923d9e0c3fb" providerId="ADAL" clId="{9C22E686-B05E-42F4-8511-9DC9CDC1E895}" dt="2022-04-02T00:35:59.403" v="1440"/>
          <ac:grpSpMkLst>
            <pc:docMk/>
            <pc:sldMk cId="2903102868" sldId="293"/>
            <ac:grpSpMk id="257" creationId="{E11DBDEF-7827-4BD1-B716-4C7078C44758}"/>
          </ac:grpSpMkLst>
        </pc:grpChg>
        <pc:grpChg chg="add del mod">
          <ac:chgData name="Joao Vieira" userId="ee994a60-c2fb-4a57-91cc-8923d9e0c3fb" providerId="ADAL" clId="{9C22E686-B05E-42F4-8511-9DC9CDC1E895}" dt="2022-04-02T00:37:36.224" v="1512"/>
          <ac:grpSpMkLst>
            <pc:docMk/>
            <pc:sldMk cId="2903102868" sldId="293"/>
            <ac:grpSpMk id="262" creationId="{374F1C71-5280-4DCF-85D6-83A897484623}"/>
          </ac:grpSpMkLst>
        </pc:grpChg>
        <pc:grpChg chg="mod">
          <ac:chgData name="Joao Vieira" userId="ee994a60-c2fb-4a57-91cc-8923d9e0c3fb" providerId="ADAL" clId="{9C22E686-B05E-42F4-8511-9DC9CDC1E895}" dt="2022-04-02T00:37:34.877" v="1511"/>
          <ac:grpSpMkLst>
            <pc:docMk/>
            <pc:sldMk cId="2903102868" sldId="293"/>
            <ac:grpSpMk id="267" creationId="{66DF1919-4A2F-4540-95CB-08872AD1DCE4}"/>
          </ac:grpSpMkLst>
        </pc:grpChg>
        <pc:grpChg chg="mod">
          <ac:chgData name="Joao Vieira" userId="ee994a60-c2fb-4a57-91cc-8923d9e0c3fb" providerId="ADAL" clId="{9C22E686-B05E-42F4-8511-9DC9CDC1E895}" dt="2022-04-02T00:37:34.877" v="1511"/>
          <ac:grpSpMkLst>
            <pc:docMk/>
            <pc:sldMk cId="2903102868" sldId="293"/>
            <ac:grpSpMk id="278" creationId="{E9945194-3B43-47DC-8961-CAD2A452A36B}"/>
          </ac:grpSpMkLst>
        </pc:grpChg>
        <pc:grpChg chg="mod">
          <ac:chgData name="Joao Vieira" userId="ee994a60-c2fb-4a57-91cc-8923d9e0c3fb" providerId="ADAL" clId="{9C22E686-B05E-42F4-8511-9DC9CDC1E895}" dt="2022-04-02T00:37:34.877" v="1511"/>
          <ac:grpSpMkLst>
            <pc:docMk/>
            <pc:sldMk cId="2903102868" sldId="293"/>
            <ac:grpSpMk id="290" creationId="{C09D92D2-4C21-44FA-9953-AA400BA057CD}"/>
          </ac:grpSpMkLst>
        </pc:grpChg>
        <pc:grpChg chg="mod">
          <ac:chgData name="Joao Vieira" userId="ee994a60-c2fb-4a57-91cc-8923d9e0c3fb" providerId="ADAL" clId="{9C22E686-B05E-42F4-8511-9DC9CDC1E895}" dt="2022-04-02T00:37:34.877" v="1511"/>
          <ac:grpSpMkLst>
            <pc:docMk/>
            <pc:sldMk cId="2903102868" sldId="293"/>
            <ac:grpSpMk id="298" creationId="{4074166D-234E-417B-85F0-03D9198CAF73}"/>
          </ac:grpSpMkLst>
        </pc:grpChg>
        <pc:grpChg chg="mod">
          <ac:chgData name="Joao Vieira" userId="ee994a60-c2fb-4a57-91cc-8923d9e0c3fb" providerId="ADAL" clId="{9C22E686-B05E-42F4-8511-9DC9CDC1E895}" dt="2022-04-02T00:37:34.877" v="1511"/>
          <ac:grpSpMkLst>
            <pc:docMk/>
            <pc:sldMk cId="2903102868" sldId="293"/>
            <ac:grpSpMk id="299" creationId="{471B9888-2FA9-485D-9361-C8F7A9FCA9E2}"/>
          </ac:grpSpMkLst>
        </pc:grpChg>
        <pc:picChg chg="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2" creationId="{9F8B57CD-EC25-02D9-345A-FF412E14FFBE}"/>
          </ac:picMkLst>
        </pc:picChg>
        <pc:picChg chg="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9" creationId="{E9F4BBD0-FCBB-489B-85F9-91F46860B249}"/>
          </ac:picMkLst>
        </pc:picChg>
        <pc:picChg chg="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25" creationId="{3C9534E3-8C96-4961-9E6A-75C8207D5B9B}"/>
          </ac:picMkLst>
        </pc:picChg>
        <pc:picChg chg="del mod">
          <ac:chgData name="Joao Vieira" userId="ee994a60-c2fb-4a57-91cc-8923d9e0c3fb" providerId="ADAL" clId="{9C22E686-B05E-42F4-8511-9DC9CDC1E895}" dt="2022-04-01T23:28:25.611" v="623" actId="478"/>
          <ac:picMkLst>
            <pc:docMk/>
            <pc:sldMk cId="2903102868" sldId="293"/>
            <ac:picMk id="35" creationId="{CDBDEA55-3700-40E5-BE7A-3FE6965A525B}"/>
          </ac:picMkLst>
        </pc:picChg>
        <pc:picChg chg="del topLvl">
          <ac:chgData name="Joao Vieira" userId="ee994a60-c2fb-4a57-91cc-8923d9e0c3fb" providerId="ADAL" clId="{9C22E686-B05E-42F4-8511-9DC9CDC1E895}" dt="2022-04-01T23:27:12.011" v="607" actId="478"/>
          <ac:picMkLst>
            <pc:docMk/>
            <pc:sldMk cId="2903102868" sldId="293"/>
            <ac:picMk id="38" creationId="{CF2EE886-201C-4D51-A148-5488B798797E}"/>
          </ac:picMkLst>
        </pc:picChg>
        <pc:picChg chg="del">
          <ac:chgData name="Joao Vieira" userId="ee994a60-c2fb-4a57-91cc-8923d9e0c3fb" providerId="ADAL" clId="{9C22E686-B05E-42F4-8511-9DC9CDC1E895}" dt="2022-04-01T23:27:13.002" v="608" actId="478"/>
          <ac:picMkLst>
            <pc:docMk/>
            <pc:sldMk cId="2903102868" sldId="293"/>
            <ac:picMk id="47" creationId="{CF2EE886-201C-4D51-A148-5488B798797E}"/>
          </ac:picMkLst>
        </pc:picChg>
        <pc:picChg chg="mod">
          <ac:chgData name="Joao Vieira" userId="ee994a60-c2fb-4a57-91cc-8923d9e0c3fb" providerId="ADAL" clId="{9C22E686-B05E-42F4-8511-9DC9CDC1E895}" dt="2022-04-01T23:27:20.355" v="610"/>
          <ac:picMkLst>
            <pc:docMk/>
            <pc:sldMk cId="2903102868" sldId="293"/>
            <ac:picMk id="49" creationId="{81148113-6C19-4AE3-A7C5-A3E13773BBD7}"/>
          </ac:picMkLst>
        </pc:picChg>
        <pc:picChg chg="mod">
          <ac:chgData name="Joao Vieira" userId="ee994a60-c2fb-4a57-91cc-8923d9e0c3fb" providerId="ADAL" clId="{9C22E686-B05E-42F4-8511-9DC9CDC1E895}" dt="2022-04-01T23:27:20.355" v="610"/>
          <ac:picMkLst>
            <pc:docMk/>
            <pc:sldMk cId="2903102868" sldId="293"/>
            <ac:picMk id="51" creationId="{96DB29D1-A17E-43E7-B7BF-FAA6284C5E74}"/>
          </ac:picMkLst>
        </pc:picChg>
        <pc:picChg chg="mod">
          <ac:chgData name="Joao Vieira" userId="ee994a60-c2fb-4a57-91cc-8923d9e0c3fb" providerId="ADAL" clId="{9C22E686-B05E-42F4-8511-9DC9CDC1E895}" dt="2022-04-01T23:27:20.355" v="610"/>
          <ac:picMkLst>
            <pc:docMk/>
            <pc:sldMk cId="2903102868" sldId="293"/>
            <ac:picMk id="53" creationId="{6F0BE961-7BF5-4DE8-ADE9-DE75C522544B}"/>
          </ac:picMkLst>
        </pc:picChg>
        <pc:picChg chg="mod">
          <ac:chgData name="Joao Vieira" userId="ee994a60-c2fb-4a57-91cc-8923d9e0c3fb" providerId="ADAL" clId="{9C22E686-B05E-42F4-8511-9DC9CDC1E895}" dt="2022-04-01T23:27:20.355" v="610"/>
          <ac:picMkLst>
            <pc:docMk/>
            <pc:sldMk cId="2903102868" sldId="293"/>
            <ac:picMk id="55" creationId="{56EFEEEF-6CCC-4A14-8308-08F6841D7EEC}"/>
          </ac:picMkLst>
        </pc:picChg>
        <pc:picChg chg="add 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61" creationId="{9C1BDF8A-9D4A-4642-9AA5-590B01359DC6}"/>
          </ac:picMkLst>
        </pc:picChg>
        <pc:picChg chg="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64" creationId="{63FBEF69-4756-4749-B2F9-62835F73D067}"/>
          </ac:picMkLst>
        </pc:picChg>
        <pc:picChg chg="del">
          <ac:chgData name="Joao Vieira" userId="ee994a60-c2fb-4a57-91cc-8923d9e0c3fb" providerId="ADAL" clId="{9C22E686-B05E-42F4-8511-9DC9CDC1E895}" dt="2022-04-01T23:27:10.371" v="606" actId="478"/>
          <ac:picMkLst>
            <pc:docMk/>
            <pc:sldMk cId="2903102868" sldId="293"/>
            <ac:picMk id="81" creationId="{6E2884BD-0824-4091-B8D6-3E268806C9BE}"/>
          </ac:picMkLst>
        </pc:picChg>
        <pc:picChg chg="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83" creationId="{09661B14-AA87-4C60-8C5E-903E3D99E2F3}"/>
          </ac:picMkLst>
        </pc:picChg>
        <pc:picChg chg="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84" creationId="{1BA6B078-D8F4-4A9D-8B3D-D7B1AFF37F24}"/>
          </ac:picMkLst>
        </pc:picChg>
        <pc:picChg chg="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87" creationId="{6DAF1699-0211-4304-88F4-69E62DC80EBB}"/>
          </ac:picMkLst>
        </pc:picChg>
        <pc:picChg chg="mod">
          <ac:chgData name="Joao Vieira" userId="ee994a60-c2fb-4a57-91cc-8923d9e0c3fb" providerId="ADAL" clId="{9C22E686-B05E-42F4-8511-9DC9CDC1E895}" dt="2022-04-01T23:30:02.429" v="652"/>
          <ac:picMkLst>
            <pc:docMk/>
            <pc:sldMk cId="2903102868" sldId="293"/>
            <ac:picMk id="96" creationId="{5B63B244-864C-475F-9D76-7F38C581568F}"/>
          </ac:picMkLst>
        </pc:picChg>
        <pc:picChg chg="mod">
          <ac:chgData name="Joao Vieira" userId="ee994a60-c2fb-4a57-91cc-8923d9e0c3fb" providerId="ADAL" clId="{9C22E686-B05E-42F4-8511-9DC9CDC1E895}" dt="2022-04-01T23:30:02.429" v="652"/>
          <ac:picMkLst>
            <pc:docMk/>
            <pc:sldMk cId="2903102868" sldId="293"/>
            <ac:picMk id="98" creationId="{BB6D72B7-8DE7-4DF3-96AC-2E3DC920AF80}"/>
          </ac:picMkLst>
        </pc:picChg>
        <pc:picChg chg="mod">
          <ac:chgData name="Joao Vieira" userId="ee994a60-c2fb-4a57-91cc-8923d9e0c3fb" providerId="ADAL" clId="{9C22E686-B05E-42F4-8511-9DC9CDC1E895}" dt="2022-04-01T23:30:02.429" v="652"/>
          <ac:picMkLst>
            <pc:docMk/>
            <pc:sldMk cId="2903102868" sldId="293"/>
            <ac:picMk id="99" creationId="{F05D48DA-454A-4B91-810C-DDE02695AC3A}"/>
          </ac:picMkLst>
        </pc:picChg>
        <pc:picChg chg="mod">
          <ac:chgData name="Joao Vieira" userId="ee994a60-c2fb-4a57-91cc-8923d9e0c3fb" providerId="ADAL" clId="{9C22E686-B05E-42F4-8511-9DC9CDC1E895}" dt="2022-04-01T23:30:02.429" v="652"/>
          <ac:picMkLst>
            <pc:docMk/>
            <pc:sldMk cId="2903102868" sldId="293"/>
            <ac:picMk id="101" creationId="{038E28BC-3654-4684-909D-BB6F0464E456}"/>
          </ac:picMkLst>
        </pc:picChg>
        <pc:picChg chg="mod">
          <ac:chgData name="Joao Vieira" userId="ee994a60-c2fb-4a57-91cc-8923d9e0c3fb" providerId="ADAL" clId="{9C22E686-B05E-42F4-8511-9DC9CDC1E895}" dt="2022-04-01T23:30:07.789" v="654"/>
          <ac:picMkLst>
            <pc:docMk/>
            <pc:sldMk cId="2903102868" sldId="293"/>
            <ac:picMk id="109" creationId="{6E202C07-EAE0-4624-9846-60E1C89EFBA7}"/>
          </ac:picMkLst>
        </pc:picChg>
        <pc:picChg chg="mod">
          <ac:chgData name="Joao Vieira" userId="ee994a60-c2fb-4a57-91cc-8923d9e0c3fb" providerId="ADAL" clId="{9C22E686-B05E-42F4-8511-9DC9CDC1E895}" dt="2022-04-01T23:30:07.789" v="654"/>
          <ac:picMkLst>
            <pc:docMk/>
            <pc:sldMk cId="2903102868" sldId="293"/>
            <ac:picMk id="111" creationId="{7F55F3A2-65D4-458C-B798-27E47EE6E133}"/>
          </ac:picMkLst>
        </pc:picChg>
        <pc:picChg chg="mod">
          <ac:chgData name="Joao Vieira" userId="ee994a60-c2fb-4a57-91cc-8923d9e0c3fb" providerId="ADAL" clId="{9C22E686-B05E-42F4-8511-9DC9CDC1E895}" dt="2022-04-01T23:30:07.789" v="654"/>
          <ac:picMkLst>
            <pc:docMk/>
            <pc:sldMk cId="2903102868" sldId="293"/>
            <ac:picMk id="112" creationId="{75396C56-3ECA-49DC-9412-E6E17F614238}"/>
          </ac:picMkLst>
        </pc:picChg>
        <pc:picChg chg="mod">
          <ac:chgData name="Joao Vieira" userId="ee994a60-c2fb-4a57-91cc-8923d9e0c3fb" providerId="ADAL" clId="{9C22E686-B05E-42F4-8511-9DC9CDC1E895}" dt="2022-04-01T23:30:07.789" v="654"/>
          <ac:picMkLst>
            <pc:docMk/>
            <pc:sldMk cId="2903102868" sldId="293"/>
            <ac:picMk id="114" creationId="{5C4C05FA-F51D-4AED-88F8-A1269E21DFB2}"/>
          </ac:picMkLst>
        </pc:picChg>
        <pc:picChg chg="del mod">
          <ac:chgData name="Joao Vieira" userId="ee994a60-c2fb-4a57-91cc-8923d9e0c3fb" providerId="ADAL" clId="{9C22E686-B05E-42F4-8511-9DC9CDC1E895}" dt="2022-04-01T23:30:53.557" v="658" actId="478"/>
          <ac:picMkLst>
            <pc:docMk/>
            <pc:sldMk cId="2903102868" sldId="293"/>
            <ac:picMk id="122" creationId="{9E57A738-011C-464D-BBB4-37D9FA720A4F}"/>
          </ac:picMkLst>
        </pc:picChg>
        <pc:picChg chg="del mod">
          <ac:chgData name="Joao Vieira" userId="ee994a60-c2fb-4a57-91cc-8923d9e0c3fb" providerId="ADAL" clId="{9C22E686-B05E-42F4-8511-9DC9CDC1E895}" dt="2022-04-01T23:31:00.242" v="662" actId="478"/>
          <ac:picMkLst>
            <pc:docMk/>
            <pc:sldMk cId="2903102868" sldId="293"/>
            <ac:picMk id="124" creationId="{975D130D-DFFA-40E1-A251-8AF15722D552}"/>
          </ac:picMkLst>
        </pc:picChg>
        <pc:picChg chg="del mod">
          <ac:chgData name="Joao Vieira" userId="ee994a60-c2fb-4a57-91cc-8923d9e0c3fb" providerId="ADAL" clId="{9C22E686-B05E-42F4-8511-9DC9CDC1E895}" dt="2022-04-01T23:30:55.503" v="659" actId="478"/>
          <ac:picMkLst>
            <pc:docMk/>
            <pc:sldMk cId="2903102868" sldId="293"/>
            <ac:picMk id="125" creationId="{C92C2733-4319-4AE0-A671-46E5149613B7}"/>
          </ac:picMkLst>
        </pc:picChg>
        <pc:picChg chg="del mod">
          <ac:chgData name="Joao Vieira" userId="ee994a60-c2fb-4a57-91cc-8923d9e0c3fb" providerId="ADAL" clId="{9C22E686-B05E-42F4-8511-9DC9CDC1E895}" dt="2022-04-01T23:30:57.034" v="660" actId="478"/>
          <ac:picMkLst>
            <pc:docMk/>
            <pc:sldMk cId="2903102868" sldId="293"/>
            <ac:picMk id="127" creationId="{50426D9E-015D-454B-9B04-B4BDB2F3E202}"/>
          </ac:picMkLst>
        </pc:picChg>
        <pc:picChg chg="mod">
          <ac:chgData name="Joao Vieira" userId="ee994a60-c2fb-4a57-91cc-8923d9e0c3fb" providerId="ADAL" clId="{9C22E686-B05E-42F4-8511-9DC9CDC1E895}" dt="2022-04-01T23:35:03.908" v="693"/>
          <ac:picMkLst>
            <pc:docMk/>
            <pc:sldMk cId="2903102868" sldId="293"/>
            <ac:picMk id="134" creationId="{3DE4A33F-298D-4047-9EC4-40998DB12F50}"/>
          </ac:picMkLst>
        </pc:picChg>
        <pc:picChg chg="add del mod">
          <ac:chgData name="Joao Vieira" userId="ee994a60-c2fb-4a57-91cc-8923d9e0c3fb" providerId="ADAL" clId="{9C22E686-B05E-42F4-8511-9DC9CDC1E895}" dt="2022-04-01T23:35:05.217" v="694"/>
          <ac:picMkLst>
            <pc:docMk/>
            <pc:sldMk cId="2903102868" sldId="293"/>
            <ac:picMk id="135" creationId="{6F98493C-AB66-47C6-871B-AE664034F04E}"/>
          </ac:picMkLst>
        </pc:picChg>
        <pc:picChg chg="add del mod">
          <ac:chgData name="Joao Vieira" userId="ee994a60-c2fb-4a57-91cc-8923d9e0c3fb" providerId="ADAL" clId="{9C22E686-B05E-42F4-8511-9DC9CDC1E895}" dt="2022-04-01T23:35:19.861" v="697"/>
          <ac:picMkLst>
            <pc:docMk/>
            <pc:sldMk cId="2903102868" sldId="293"/>
            <ac:picMk id="136" creationId="{E9466F55-FD8E-4B3E-95C9-048C1811D4AB}"/>
          </ac:picMkLst>
        </pc:picChg>
        <pc:picChg chg="add del mod">
          <ac:chgData name="Joao Vieira" userId="ee994a60-c2fb-4a57-91cc-8923d9e0c3fb" providerId="ADAL" clId="{9C22E686-B05E-42F4-8511-9DC9CDC1E895}" dt="2022-04-01T23:35:43.701" v="700"/>
          <ac:picMkLst>
            <pc:docMk/>
            <pc:sldMk cId="2903102868" sldId="293"/>
            <ac:picMk id="137" creationId="{9E2849C4-78EE-4C2A-AA17-F3151BFAE315}"/>
          </ac:picMkLst>
        </pc:picChg>
        <pc:picChg chg="add del mod">
          <ac:chgData name="Joao Vieira" userId="ee994a60-c2fb-4a57-91cc-8923d9e0c3fb" providerId="ADAL" clId="{9C22E686-B05E-42F4-8511-9DC9CDC1E895}" dt="2022-04-01T23:37:50.328" v="736"/>
          <ac:picMkLst>
            <pc:docMk/>
            <pc:sldMk cId="2903102868" sldId="293"/>
            <ac:picMk id="138" creationId="{EE7EEAA5-A602-44AD-839D-45499F098C8D}"/>
          </ac:picMkLst>
        </pc:picChg>
        <pc:picChg chg="add del mod">
          <ac:chgData name="Joao Vieira" userId="ee994a60-c2fb-4a57-91cc-8923d9e0c3fb" providerId="ADAL" clId="{9C22E686-B05E-42F4-8511-9DC9CDC1E895}" dt="2022-04-01T23:37:50.328" v="736"/>
          <ac:picMkLst>
            <pc:docMk/>
            <pc:sldMk cId="2903102868" sldId="293"/>
            <ac:picMk id="139" creationId="{29E7FEF6-9717-471C-9162-FFDEE2B5405F}"/>
          </ac:picMkLst>
        </pc:picChg>
        <pc:picChg chg="mod">
          <ac:chgData name="Joao Vieira" userId="ee994a60-c2fb-4a57-91cc-8923d9e0c3fb" providerId="ADAL" clId="{9C22E686-B05E-42F4-8511-9DC9CDC1E895}" dt="2022-04-01T23:37:15.188" v="721"/>
          <ac:picMkLst>
            <pc:docMk/>
            <pc:sldMk cId="2903102868" sldId="293"/>
            <ac:picMk id="146" creationId="{7C937250-EDFC-4012-8B25-A913F0E984EF}"/>
          </ac:picMkLst>
        </pc:picChg>
        <pc:picChg chg="mod">
          <ac:chgData name="Joao Vieira" userId="ee994a60-c2fb-4a57-91cc-8923d9e0c3fb" providerId="ADAL" clId="{9C22E686-B05E-42F4-8511-9DC9CDC1E895}" dt="2022-04-01T23:37:25.475" v="726"/>
          <ac:picMkLst>
            <pc:docMk/>
            <pc:sldMk cId="2903102868" sldId="293"/>
            <ac:picMk id="153" creationId="{1C8222A1-F067-4D1F-8B02-A68A067E4DE4}"/>
          </ac:picMkLst>
        </pc:picChg>
        <pc:picChg chg="add del mod">
          <ac:chgData name="Joao Vieira" userId="ee994a60-c2fb-4a57-91cc-8923d9e0c3fb" providerId="ADAL" clId="{9C22E686-B05E-42F4-8511-9DC9CDC1E895}" dt="2022-04-01T23:37:46.575" v="728"/>
          <ac:picMkLst>
            <pc:docMk/>
            <pc:sldMk cId="2903102868" sldId="293"/>
            <ac:picMk id="154" creationId="{F2EF45DB-2847-49B1-A596-DCDA170EC4CC}"/>
          </ac:picMkLst>
        </pc:picChg>
        <pc:picChg chg="mod">
          <ac:chgData name="Joao Vieira" userId="ee994a60-c2fb-4a57-91cc-8923d9e0c3fb" providerId="ADAL" clId="{9C22E686-B05E-42F4-8511-9DC9CDC1E895}" dt="2022-04-01T23:38:10.251" v="758"/>
          <ac:picMkLst>
            <pc:docMk/>
            <pc:sldMk cId="2903102868" sldId="293"/>
            <ac:picMk id="161" creationId="{4D58FE2D-02C0-4F3C-A48D-9C01EF687265}"/>
          </ac:picMkLst>
        </pc:picChg>
        <pc:picChg chg="del mod topLvl">
          <ac:chgData name="Joao Vieira" userId="ee994a60-c2fb-4a57-91cc-8923d9e0c3fb" providerId="ADAL" clId="{9C22E686-B05E-42F4-8511-9DC9CDC1E895}" dt="2022-04-01T23:39:30.841" v="781" actId="478"/>
          <ac:picMkLst>
            <pc:docMk/>
            <pc:sldMk cId="2903102868" sldId="293"/>
            <ac:picMk id="164" creationId="{BAA06C1D-9C13-4C13-B87C-B14BB74A9920}"/>
          </ac:picMkLst>
        </pc:picChg>
        <pc:picChg chg="del mod">
          <ac:chgData name="Joao Vieira" userId="ee994a60-c2fb-4a57-91cc-8923d9e0c3fb" providerId="ADAL" clId="{9C22E686-B05E-42F4-8511-9DC9CDC1E895}" dt="2022-04-01T23:39:30.841" v="781" actId="478"/>
          <ac:picMkLst>
            <pc:docMk/>
            <pc:sldMk cId="2903102868" sldId="293"/>
            <ac:picMk id="170" creationId="{A42DEFA9-8CB5-4BDE-9572-28C53BD977CE}"/>
          </ac:picMkLst>
        </pc:picChg>
        <pc:picChg chg="add 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171" creationId="{A69BE604-5BAB-482D-BA8E-70EA67D8B4C5}"/>
          </ac:picMkLst>
        </pc:picChg>
        <pc:picChg chg="add 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172" creationId="{15C6550D-4220-44B7-AD8A-1D207A418726}"/>
          </ac:picMkLst>
        </pc:picChg>
        <pc:picChg chg="add del mod ord">
          <ac:chgData name="Joao Vieira" userId="ee994a60-c2fb-4a57-91cc-8923d9e0c3fb" providerId="ADAL" clId="{9C22E686-B05E-42F4-8511-9DC9CDC1E895}" dt="2022-04-02T00:31:46.945" v="1274"/>
          <ac:picMkLst>
            <pc:docMk/>
            <pc:sldMk cId="2903102868" sldId="293"/>
            <ac:picMk id="173" creationId="{D3E8409B-A105-4682-80CA-17A4EFAA4079}"/>
          </ac:picMkLst>
        </pc:picChg>
        <pc:picChg chg="add mod">
          <ac:chgData name="Joao Vieira" userId="ee994a60-c2fb-4a57-91cc-8923d9e0c3fb" providerId="ADAL" clId="{9C22E686-B05E-42F4-8511-9DC9CDC1E895}" dt="2022-04-02T00:34:27.780" v="1376" actId="164"/>
          <ac:picMkLst>
            <pc:docMk/>
            <pc:sldMk cId="2903102868" sldId="293"/>
            <ac:picMk id="174" creationId="{0F09EC31-1F39-405A-9480-3AC449FAAC84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77" creationId="{548CDAD5-9D20-4C52-B404-1EBF41062821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78" creationId="{6820491A-2FE2-4CF8-B0EC-78F787A0CEAC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83" creationId="{6C425F89-7D73-41EC-98E4-18BDC660B101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85" creationId="{4B0ABBC6-37CC-4325-A0BA-6231E0791FFF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89" creationId="{F6C35329-5F48-4B1D-9508-6B453CB65196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91" creationId="{9E2A99B5-9BB6-4C99-862A-C4434584A004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93" creationId="{D705A234-3CD6-4535-9AB8-1FAD1DD95AAE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199" creationId="{078E1D61-6013-4FBA-9003-5B5387189748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203" creationId="{D2613132-94F8-47EF-B338-0DEDBA94C56E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204" creationId="{0B132064-EC8B-45A5-947C-2FCDD34DE6A0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205" creationId="{272A16E4-29A0-4C8D-ABA7-1F4D774D939C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212" creationId="{8E10D4EF-84A8-4BCF-B656-F1932DB05B9D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215" creationId="{9888908C-9E85-4790-ACA2-F135158570CA}"/>
          </ac:picMkLst>
        </pc:picChg>
        <pc:picChg chg="mod">
          <ac:chgData name="Joao Vieira" userId="ee994a60-c2fb-4a57-91cc-8923d9e0c3fb" providerId="ADAL" clId="{9C22E686-B05E-42F4-8511-9DC9CDC1E895}" dt="2022-04-02T00:34:56.675" v="1389"/>
          <ac:picMkLst>
            <pc:docMk/>
            <pc:sldMk cId="2903102868" sldId="293"/>
            <ac:picMk id="217" creationId="{0DDA76EB-8C9E-43A3-963B-03E9DC673E35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22" creationId="{F4C21B7D-3C10-4F6C-B900-1197DC4D769D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23" creationId="{B17FECFF-155D-4BFE-9A46-BC04ABCEBB40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28" creationId="{3C454D60-DE2D-4253-921D-96CDF45CEB16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30" creationId="{55913773-9497-4C0F-942B-43E1592D7C89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31" creationId="{413C861B-D8D4-45B5-90DB-46FF0AB697D4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38" creationId="{7916936F-DA31-4290-98A9-3C7086400772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43" creationId="{72EA8D85-92EB-4696-9C1C-25EC74DAA092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49" creationId="{737052F8-CFD5-42D7-8393-F317608AD967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52" creationId="{9983A19C-353F-4217-BA49-6C04CF52FE89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54" creationId="{203D404B-2943-4E7E-A1F3-FECF224BD657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55" creationId="{B663F158-BE73-42A4-8F39-FE574829E0C3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58" creationId="{817358F8-3CA0-4FC0-892D-F1809591B170}"/>
          </ac:picMkLst>
        </pc:picChg>
        <pc:picChg chg="mod">
          <ac:chgData name="Joao Vieira" userId="ee994a60-c2fb-4a57-91cc-8923d9e0c3fb" providerId="ADAL" clId="{9C22E686-B05E-42F4-8511-9DC9CDC1E895}" dt="2022-04-02T00:35:59.403" v="1440"/>
          <ac:picMkLst>
            <pc:docMk/>
            <pc:sldMk cId="2903102868" sldId="293"/>
            <ac:picMk id="260" creationId="{140E5860-0745-45D3-9325-4F4532222F38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64" creationId="{66D400C1-7F3E-4237-9900-09A0103E7B62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65" creationId="{ED85901E-EC4F-4462-B5EC-F2DA54C6AF9E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70" creationId="{AE078551-4FA4-4A37-BB69-08B72CE3F36B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72" creationId="{A86D6520-ECD3-4D38-B69B-818C7B339DE0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73" creationId="{FEC6621A-0C2D-434A-B092-9292601AB45F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80" creationId="{F040528C-B64C-4942-9053-00576B176842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85" creationId="{9BE74979-D00E-4BBA-83A7-A677A0AF1157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91" creationId="{E61E8CD0-AF33-44A2-B4BF-1C2A41C0803F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94" creationId="{8ADE1D98-23EC-4BCB-B779-3B16FA0A6A86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96" creationId="{3CD65837-1B6C-40B9-B912-C32FD5D43C93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297" creationId="{2BAB9E90-0DAF-4E04-81D4-99DAB29E7EFD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300" creationId="{1FFD7837-168C-4E69-8276-5F2187BD0760}"/>
          </ac:picMkLst>
        </pc:picChg>
        <pc:picChg chg="mod">
          <ac:chgData name="Joao Vieira" userId="ee994a60-c2fb-4a57-91cc-8923d9e0c3fb" providerId="ADAL" clId="{9C22E686-B05E-42F4-8511-9DC9CDC1E895}" dt="2022-04-02T00:37:34.877" v="1511"/>
          <ac:picMkLst>
            <pc:docMk/>
            <pc:sldMk cId="2903102868" sldId="293"/>
            <ac:picMk id="302" creationId="{F55B74F7-E6DC-4753-ACFD-690405292FF9}"/>
          </ac:picMkLst>
        </pc:picChg>
        <pc:cxnChg chg="mod">
          <ac:chgData name="Joao Vieira" userId="ee994a60-c2fb-4a57-91cc-8923d9e0c3fb" providerId="ADAL" clId="{9C22E686-B05E-42F4-8511-9DC9CDC1E895}" dt="2022-04-02T00:34:27.780" v="1376" actId="164"/>
          <ac:cxnSpMkLst>
            <pc:docMk/>
            <pc:sldMk cId="2903102868" sldId="293"/>
            <ac:cxnSpMk id="69" creationId="{C242B6B6-3CA2-4AAE-9215-ABF08B63F2A1}"/>
          </ac:cxnSpMkLst>
        </pc:cxnChg>
        <pc:cxnChg chg="mod">
          <ac:chgData name="Joao Vieira" userId="ee994a60-c2fb-4a57-91cc-8923d9e0c3fb" providerId="ADAL" clId="{9C22E686-B05E-42F4-8511-9DC9CDC1E895}" dt="2022-04-02T00:34:27.780" v="1376" actId="164"/>
          <ac:cxnSpMkLst>
            <pc:docMk/>
            <pc:sldMk cId="2903102868" sldId="293"/>
            <ac:cxnSpMk id="78" creationId="{9F25CFC4-25C6-4E0C-80B0-D0572BB3055E}"/>
          </ac:cxnSpMkLst>
        </pc:cxnChg>
        <pc:cxnChg chg="mod">
          <ac:chgData name="Joao Vieira" userId="ee994a60-c2fb-4a57-91cc-8923d9e0c3fb" providerId="ADAL" clId="{9C22E686-B05E-42F4-8511-9DC9CDC1E895}" dt="2022-04-02T00:34:56.675" v="1389"/>
          <ac:cxnSpMkLst>
            <pc:docMk/>
            <pc:sldMk cId="2903102868" sldId="293"/>
            <ac:cxnSpMk id="186" creationId="{7E8A643D-72E1-452F-985C-2D5BB863F40D}"/>
          </ac:cxnSpMkLst>
        </pc:cxnChg>
        <pc:cxnChg chg="mod">
          <ac:chgData name="Joao Vieira" userId="ee994a60-c2fb-4a57-91cc-8923d9e0c3fb" providerId="ADAL" clId="{9C22E686-B05E-42F4-8511-9DC9CDC1E895}" dt="2022-04-02T00:34:56.675" v="1389"/>
          <ac:cxnSpMkLst>
            <pc:docMk/>
            <pc:sldMk cId="2903102868" sldId="293"/>
            <ac:cxnSpMk id="187" creationId="{6C29B552-9387-43B0-98D4-8C10EDFF7F9C}"/>
          </ac:cxnSpMkLst>
        </pc:cxnChg>
        <pc:cxnChg chg="mod">
          <ac:chgData name="Joao Vieira" userId="ee994a60-c2fb-4a57-91cc-8923d9e0c3fb" providerId="ADAL" clId="{9C22E686-B05E-42F4-8511-9DC9CDC1E895}" dt="2022-04-02T00:35:59.403" v="1440"/>
          <ac:cxnSpMkLst>
            <pc:docMk/>
            <pc:sldMk cId="2903102868" sldId="293"/>
            <ac:cxnSpMk id="232" creationId="{0E53E109-6BBC-418E-ADFA-A79307F45FD3}"/>
          </ac:cxnSpMkLst>
        </pc:cxnChg>
        <pc:cxnChg chg="mod">
          <ac:chgData name="Joao Vieira" userId="ee994a60-c2fb-4a57-91cc-8923d9e0c3fb" providerId="ADAL" clId="{9C22E686-B05E-42F4-8511-9DC9CDC1E895}" dt="2022-04-02T00:35:59.403" v="1440"/>
          <ac:cxnSpMkLst>
            <pc:docMk/>
            <pc:sldMk cId="2903102868" sldId="293"/>
            <ac:cxnSpMk id="233" creationId="{C8E269DA-6F2B-4DE2-96DB-3F375ADE25DA}"/>
          </ac:cxnSpMkLst>
        </pc:cxnChg>
        <pc:cxnChg chg="mod">
          <ac:chgData name="Joao Vieira" userId="ee994a60-c2fb-4a57-91cc-8923d9e0c3fb" providerId="ADAL" clId="{9C22E686-B05E-42F4-8511-9DC9CDC1E895}" dt="2022-04-02T00:37:34.877" v="1511"/>
          <ac:cxnSpMkLst>
            <pc:docMk/>
            <pc:sldMk cId="2903102868" sldId="293"/>
            <ac:cxnSpMk id="274" creationId="{302003F6-DA48-40BE-8BF3-B3FE06447D55}"/>
          </ac:cxnSpMkLst>
        </pc:cxnChg>
        <pc:cxnChg chg="mod">
          <ac:chgData name="Joao Vieira" userId="ee994a60-c2fb-4a57-91cc-8923d9e0c3fb" providerId="ADAL" clId="{9C22E686-B05E-42F4-8511-9DC9CDC1E895}" dt="2022-04-02T00:37:34.877" v="1511"/>
          <ac:cxnSpMkLst>
            <pc:docMk/>
            <pc:sldMk cId="2903102868" sldId="293"/>
            <ac:cxnSpMk id="275" creationId="{E50F6A13-0BE8-4E08-99A9-E0954B735B11}"/>
          </ac:cxnSpMkLst>
        </pc:cxnChg>
      </pc:sldChg>
      <pc:sldChg chg="del">
        <pc:chgData name="Joao Vieira" userId="ee994a60-c2fb-4a57-91cc-8923d9e0c3fb" providerId="ADAL" clId="{9C22E686-B05E-42F4-8511-9DC9CDC1E895}" dt="2022-04-01T22:29:45.605" v="276" actId="47"/>
        <pc:sldMkLst>
          <pc:docMk/>
          <pc:sldMk cId="2333334845" sldId="317"/>
        </pc:sldMkLst>
      </pc:sldChg>
    </pc:docChg>
  </pc:docChgLst>
  <pc:docChgLst>
    <pc:chgData name="Joao Vieira" userId="S::joaopvieira@ua.pt::ee994a60-c2fb-4a57-91cc-8923d9e0c3fb" providerId="AD" clId="Web-{1B8E4E47-A30A-EAED-9765-6AACD24DB4D4}"/>
    <pc:docChg chg="addSld delSld modSld sldOrd">
      <pc:chgData name="Joao Vieira" userId="S::joaopvieira@ua.pt::ee994a60-c2fb-4a57-91cc-8923d9e0c3fb" providerId="AD" clId="Web-{1B8E4E47-A30A-EAED-9765-6AACD24DB4D4}" dt="2022-03-26T13:55:53.142" v="4966" actId="14100"/>
      <pc:docMkLst>
        <pc:docMk/>
      </pc:docMkLst>
      <pc:sldChg chg="addSp modSp">
        <pc:chgData name="Joao Vieira" userId="S::joaopvieira@ua.pt::ee994a60-c2fb-4a57-91cc-8923d9e0c3fb" providerId="AD" clId="Web-{1B8E4E47-A30A-EAED-9765-6AACD24DB4D4}" dt="2022-03-26T13:55:53.142" v="4966" actId="14100"/>
        <pc:sldMkLst>
          <pc:docMk/>
          <pc:sldMk cId="3110561817" sldId="256"/>
        </pc:sldMkLst>
        <pc:spChg chg="mod">
          <ac:chgData name="Joao Vieira" userId="S::joaopvieira@ua.pt::ee994a60-c2fb-4a57-91cc-8923d9e0c3fb" providerId="AD" clId="Web-{1B8E4E47-A30A-EAED-9765-6AACD24DB4D4}" dt="2022-03-26T11:35:14.508" v="76" actId="20577"/>
          <ac:spMkLst>
            <pc:docMk/>
            <pc:sldMk cId="3110561817" sldId="256"/>
            <ac:spMk id="4" creationId="{0EFB9A83-0A8F-441D-BEAA-D5FA54A3EEEF}"/>
          </ac:spMkLst>
        </pc:spChg>
        <pc:spChg chg="mod">
          <ac:chgData name="Joao Vieira" userId="S::joaopvieira@ua.pt::ee994a60-c2fb-4a57-91cc-8923d9e0c3fb" providerId="AD" clId="Web-{1B8E4E47-A30A-EAED-9765-6AACD24DB4D4}" dt="2022-03-26T11:35:42.009" v="83" actId="20577"/>
          <ac:spMkLst>
            <pc:docMk/>
            <pc:sldMk cId="3110561817" sldId="256"/>
            <ac:spMk id="63" creationId="{D5B32BC3-B180-49BB-8712-EB3B603D28D3}"/>
          </ac:spMkLst>
        </pc:spChg>
        <pc:spChg chg="mod">
          <ac:chgData name="Joao Vieira" userId="S::joaopvieira@ua.pt::ee994a60-c2fb-4a57-91cc-8923d9e0c3fb" providerId="AD" clId="Web-{1B8E4E47-A30A-EAED-9765-6AACD24DB4D4}" dt="2022-03-26T11:35:46.150" v="88" actId="20577"/>
          <ac:spMkLst>
            <pc:docMk/>
            <pc:sldMk cId="3110561817" sldId="256"/>
            <ac:spMk id="67" creationId="{DA52EFEA-01EF-4EFF-8BB8-004F04257566}"/>
          </ac:spMkLst>
        </pc:spChg>
        <pc:spChg chg="mod">
          <ac:chgData name="Joao Vieira" userId="S::joaopvieira@ua.pt::ee994a60-c2fb-4a57-91cc-8923d9e0c3fb" providerId="AD" clId="Web-{1B8E4E47-A30A-EAED-9765-6AACD24DB4D4}" dt="2022-03-26T11:35:50.025" v="92" actId="1076"/>
          <ac:spMkLst>
            <pc:docMk/>
            <pc:sldMk cId="3110561817" sldId="256"/>
            <ac:spMk id="76" creationId="{9E04EA0C-ED05-40CA-9971-82B38801E181}"/>
          </ac:spMkLst>
        </pc:spChg>
        <pc:spChg chg="mod">
          <ac:chgData name="Joao Vieira" userId="S::joaopvieira@ua.pt::ee994a60-c2fb-4a57-91cc-8923d9e0c3fb" providerId="AD" clId="Web-{1B8E4E47-A30A-EAED-9765-6AACD24DB4D4}" dt="2022-03-26T11:35:52.306" v="94" actId="20577"/>
          <ac:spMkLst>
            <pc:docMk/>
            <pc:sldMk cId="3110561817" sldId="256"/>
            <ac:spMk id="80" creationId="{51663043-3ADB-4A2F-A1F9-395336D4BA52}"/>
          </ac:spMkLst>
        </pc:spChg>
        <pc:spChg chg="mod">
          <ac:chgData name="Joao Vieira" userId="S::joaopvieira@ua.pt::ee994a60-c2fb-4a57-91cc-8923d9e0c3fb" providerId="AD" clId="Web-{1B8E4E47-A30A-EAED-9765-6AACD24DB4D4}" dt="2022-03-26T11:35:43.478" v="86" actId="20577"/>
          <ac:spMkLst>
            <pc:docMk/>
            <pc:sldMk cId="3110561817" sldId="256"/>
            <ac:spMk id="84" creationId="{9C307B32-4D01-4E6A-9AE5-8632A594CFC2}"/>
          </ac:spMkLst>
        </pc:spChg>
        <pc:spChg chg="mod">
          <ac:chgData name="Joao Vieira" userId="S::joaopvieira@ua.pt::ee994a60-c2fb-4a57-91cc-8923d9e0c3fb" providerId="AD" clId="Web-{1B8E4E47-A30A-EAED-9765-6AACD24DB4D4}" dt="2022-03-26T11:54:29.557" v="555" actId="20577"/>
          <ac:spMkLst>
            <pc:docMk/>
            <pc:sldMk cId="3110561817" sldId="256"/>
            <ac:spMk id="85" creationId="{0C2736BF-731A-4139-A6DF-E37EEFA3614F}"/>
          </ac:spMkLst>
        </pc:spChg>
        <pc:spChg chg="mod">
          <ac:chgData name="Joao Vieira" userId="S::joaopvieira@ua.pt::ee994a60-c2fb-4a57-91cc-8923d9e0c3fb" providerId="AD" clId="Web-{1B8E4E47-A30A-EAED-9765-6AACD24DB4D4}" dt="2022-03-26T11:54:21.260" v="549" actId="20577"/>
          <ac:spMkLst>
            <pc:docMk/>
            <pc:sldMk cId="3110561817" sldId="256"/>
            <ac:spMk id="87" creationId="{B236C1C0-0BF3-4786-9F84-8C01447AA5CD}"/>
          </ac:spMkLst>
        </pc:spChg>
        <pc:spChg chg="mod">
          <ac:chgData name="Joao Vieira" userId="S::joaopvieira@ua.pt::ee994a60-c2fb-4a57-91cc-8923d9e0c3fb" providerId="AD" clId="Web-{1B8E4E47-A30A-EAED-9765-6AACD24DB4D4}" dt="2022-03-26T13:53:28.967" v="4833" actId="1076"/>
          <ac:spMkLst>
            <pc:docMk/>
            <pc:sldMk cId="3110561817" sldId="256"/>
            <ac:spMk id="90" creationId="{00F5643F-2BC1-4CBB-92B1-E3DF41BBE80B}"/>
          </ac:spMkLst>
        </pc:spChg>
        <pc:spChg chg="mod">
          <ac:chgData name="Joao Vieira" userId="S::joaopvieira@ua.pt::ee994a60-c2fb-4a57-91cc-8923d9e0c3fb" providerId="AD" clId="Web-{1B8E4E47-A30A-EAED-9765-6AACD24DB4D4}" dt="2022-03-26T13:53:45.326" v="4837" actId="1076"/>
          <ac:spMkLst>
            <pc:docMk/>
            <pc:sldMk cId="3110561817" sldId="256"/>
            <ac:spMk id="93" creationId="{8CB6AE65-216C-483C-9629-4289C9489E3F}"/>
          </ac:spMkLst>
        </pc:spChg>
        <pc:spChg chg="mod">
          <ac:chgData name="Joao Vieira" userId="S::joaopvieira@ua.pt::ee994a60-c2fb-4a57-91cc-8923d9e0c3fb" providerId="AD" clId="Web-{1B8E4E47-A30A-EAED-9765-6AACD24DB4D4}" dt="2022-03-26T13:52:40.871" v="4755" actId="1076"/>
          <ac:spMkLst>
            <pc:docMk/>
            <pc:sldMk cId="3110561817" sldId="256"/>
            <ac:spMk id="131" creationId="{A4CC9768-7F93-42DD-B7F1-3149957E272D}"/>
          </ac:spMkLst>
        </pc:spChg>
        <pc:spChg chg="add mod">
          <ac:chgData name="Joao Vieira" userId="S::joaopvieira@ua.pt::ee994a60-c2fb-4a57-91cc-8923d9e0c3fb" providerId="AD" clId="Web-{1B8E4E47-A30A-EAED-9765-6AACD24DB4D4}" dt="2022-03-26T13:55:45.314" v="4963" actId="1076"/>
          <ac:spMkLst>
            <pc:docMk/>
            <pc:sldMk cId="3110561817" sldId="256"/>
            <ac:spMk id="132" creationId="{A5B888FF-6D17-22D9-3A5C-10F4E5BFFA43}"/>
          </ac:spMkLst>
        </pc:spChg>
        <pc:cxnChg chg="mod">
          <ac:chgData name="Joao Vieira" userId="S::joaopvieira@ua.pt::ee994a60-c2fb-4a57-91cc-8923d9e0c3fb" providerId="AD" clId="Web-{1B8E4E47-A30A-EAED-9765-6AACD24DB4D4}" dt="2022-03-26T11:35:52.306" v="94" actId="20577"/>
          <ac:cxnSpMkLst>
            <pc:docMk/>
            <pc:sldMk cId="3110561817" sldId="256"/>
            <ac:cxnSpMk id="75" creationId="{B349BEA1-7046-46F8-A5F9-39591DD8AA9B}"/>
          </ac:cxnSpMkLst>
        </pc:cxnChg>
        <pc:cxnChg chg="mod">
          <ac:chgData name="Joao Vieira" userId="S::joaopvieira@ua.pt::ee994a60-c2fb-4a57-91cc-8923d9e0c3fb" providerId="AD" clId="Web-{1B8E4E47-A30A-EAED-9765-6AACD24DB4D4}" dt="2022-03-26T11:35:42.728" v="85" actId="20577"/>
          <ac:cxnSpMkLst>
            <pc:docMk/>
            <pc:sldMk cId="3110561817" sldId="256"/>
            <ac:cxnSpMk id="83" creationId="{73F21F6E-FFB2-45F0-AE7D-D223FBCF85A8}"/>
          </ac:cxnSpMkLst>
        </pc:cxnChg>
        <pc:cxnChg chg="mod">
          <ac:chgData name="Joao Vieira" userId="S::joaopvieira@ua.pt::ee994a60-c2fb-4a57-91cc-8923d9e0c3fb" providerId="AD" clId="Web-{1B8E4E47-A30A-EAED-9765-6AACD24DB4D4}" dt="2022-03-26T11:54:39.464" v="556" actId="14100"/>
          <ac:cxnSpMkLst>
            <pc:docMk/>
            <pc:sldMk cId="3110561817" sldId="256"/>
            <ac:cxnSpMk id="86" creationId="{2EB778BD-C761-43E6-8328-2C25A8258A26}"/>
          </ac:cxnSpMkLst>
        </pc:cxnChg>
        <pc:cxnChg chg="mod">
          <ac:chgData name="Joao Vieira" userId="S::joaopvieira@ua.pt::ee994a60-c2fb-4a57-91cc-8923d9e0c3fb" providerId="AD" clId="Web-{1B8E4E47-A30A-EAED-9765-6AACD24DB4D4}" dt="2022-03-26T13:53:41.311" v="4836" actId="14100"/>
          <ac:cxnSpMkLst>
            <pc:docMk/>
            <pc:sldMk cId="3110561817" sldId="256"/>
            <ac:cxnSpMk id="88" creationId="{AE4F369A-FF7B-4101-8552-CB7FE0B1F3D6}"/>
          </ac:cxnSpMkLst>
        </pc:cxnChg>
        <pc:cxnChg chg="mod">
          <ac:chgData name="Joao Vieira" userId="S::joaopvieira@ua.pt::ee994a60-c2fb-4a57-91cc-8923d9e0c3fb" providerId="AD" clId="Web-{1B8E4E47-A30A-EAED-9765-6AACD24DB4D4}" dt="2022-03-26T13:53:51.264" v="4839" actId="14100"/>
          <ac:cxnSpMkLst>
            <pc:docMk/>
            <pc:sldMk cId="3110561817" sldId="256"/>
            <ac:cxnSpMk id="91" creationId="{F1F74902-F9E6-46B5-A173-D09E7B133D21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55:53.142" v="4966" actId="14100"/>
          <ac:cxnSpMkLst>
            <pc:docMk/>
            <pc:sldMk cId="3110561817" sldId="256"/>
            <ac:cxnSpMk id="133" creationId="{8BBBB1CA-2EF3-3F18-C540-1C2B5C1704D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09:47.863" v="3216" actId="20577"/>
        <pc:sldMkLst>
          <pc:docMk/>
          <pc:sldMk cId="4022679145" sldId="257"/>
        </pc:sldMkLst>
        <pc:spChg chg="mod">
          <ac:chgData name="Joao Vieira" userId="S::joaopvieira@ua.pt::ee994a60-c2fb-4a57-91cc-8923d9e0c3fb" providerId="AD" clId="Web-{1B8E4E47-A30A-EAED-9765-6AACD24DB4D4}" dt="2022-03-26T13:09:47.863" v="3216" actId="20577"/>
          <ac:spMkLst>
            <pc:docMk/>
            <pc:sldMk cId="4022679145" sldId="257"/>
            <ac:spMk id="4" creationId="{BC709075-E2B2-4241-0D81-B3ECAC3CE2AC}"/>
          </ac:spMkLst>
        </pc:spChg>
        <pc:spChg chg="add del">
          <ac:chgData name="Joao Vieira" userId="S::joaopvieira@ua.pt::ee994a60-c2fb-4a57-91cc-8923d9e0c3fb" providerId="AD" clId="Web-{1B8E4E47-A30A-EAED-9765-6AACD24DB4D4}" dt="2022-03-26T11:50:07.361" v="322"/>
          <ac:spMkLst>
            <pc:docMk/>
            <pc:sldMk cId="4022679145" sldId="257"/>
            <ac:spMk id="7" creationId="{ADDA2DA5-D1B6-5584-E6CC-10765380C2BF}"/>
          </ac:spMkLst>
        </pc:spChg>
        <pc:spChg chg="add del mod">
          <ac:chgData name="Joao Vieira" userId="S::joaopvieira@ua.pt::ee994a60-c2fb-4a57-91cc-8923d9e0c3fb" providerId="AD" clId="Web-{1B8E4E47-A30A-EAED-9765-6AACD24DB4D4}" dt="2022-03-26T11:52:07.427" v="405"/>
          <ac:spMkLst>
            <pc:docMk/>
            <pc:sldMk cId="4022679145" sldId="257"/>
            <ac:spMk id="9" creationId="{83CD58D3-5CDD-E084-FFEB-DA6AAF7F4418}"/>
          </ac:spMkLst>
        </pc:spChg>
        <pc:cxnChg chg="add del">
          <ac:chgData name="Joao Vieira" userId="S::joaopvieira@ua.pt::ee994a60-c2fb-4a57-91cc-8923d9e0c3fb" providerId="AD" clId="Web-{1B8E4E47-A30A-EAED-9765-6AACD24DB4D4}" dt="2022-03-26T11:50:07.361" v="323"/>
          <ac:cxnSpMkLst>
            <pc:docMk/>
            <pc:sldMk cId="4022679145" sldId="257"/>
            <ac:cxnSpMk id="6" creationId="{0AC6E97C-CC9F-B17E-1153-0D028C2E45DE}"/>
          </ac:cxnSpMkLst>
        </pc:cxnChg>
        <pc:cxnChg chg="add del">
          <ac:chgData name="Joao Vieira" userId="S::joaopvieira@ua.pt::ee994a60-c2fb-4a57-91cc-8923d9e0c3fb" providerId="AD" clId="Web-{1B8E4E47-A30A-EAED-9765-6AACD24DB4D4}" dt="2022-03-26T11:52:07.427" v="406"/>
          <ac:cxnSpMkLst>
            <pc:docMk/>
            <pc:sldMk cId="4022679145" sldId="257"/>
            <ac:cxnSpMk id="8" creationId="{11C6349A-A97E-9224-D71D-9A86DD69E407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09:13.128" v="3214"/>
          <ac:cxnSpMkLst>
            <pc:docMk/>
            <pc:sldMk cId="4022679145" sldId="257"/>
            <ac:cxnSpMk id="10" creationId="{186C53D4-7A2E-C91F-A2B4-48835B8D6041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0:14.973" v="3218" actId="20577"/>
        <pc:sldMkLst>
          <pc:docMk/>
          <pc:sldMk cId="702398821" sldId="258"/>
        </pc:sldMkLst>
        <pc:spChg chg="del mod">
          <ac:chgData name="Joao Vieira" userId="S::joaopvieira@ua.pt::ee994a60-c2fb-4a57-91cc-8923d9e0c3fb" providerId="AD" clId="Web-{1B8E4E47-A30A-EAED-9765-6AACD24DB4D4}" dt="2022-03-26T12:14:25.334" v="1189"/>
          <ac:spMkLst>
            <pc:docMk/>
            <pc:sldMk cId="702398821" sldId="258"/>
            <ac:spMk id="4" creationId="{33B49AC2-6AEB-9B37-6AC9-64497E819798}"/>
          </ac:spMkLst>
        </pc:spChg>
        <pc:spChg chg="add mod">
          <ac:chgData name="Joao Vieira" userId="S::joaopvieira@ua.pt::ee994a60-c2fb-4a57-91cc-8923d9e0c3fb" providerId="AD" clId="Web-{1B8E4E47-A30A-EAED-9765-6AACD24DB4D4}" dt="2022-03-26T13:10:14.973" v="3218" actId="20577"/>
          <ac:spMkLst>
            <pc:docMk/>
            <pc:sldMk cId="702398821" sldId="258"/>
            <ac:spMk id="6" creationId="{4D1532F8-95A2-76B4-2B99-240D9A135C51}"/>
          </ac:spMkLst>
        </pc:spChg>
        <pc:cxnChg chg="add mod">
          <ac:chgData name="Joao Vieira" userId="S::joaopvieira@ua.pt::ee994a60-c2fb-4a57-91cc-8923d9e0c3fb" providerId="AD" clId="Web-{1B8E4E47-A30A-EAED-9765-6AACD24DB4D4}" dt="2022-03-26T13:08:48.139" v="3206" actId="14100"/>
          <ac:cxnSpMkLst>
            <pc:docMk/>
            <pc:sldMk cId="702398821" sldId="258"/>
            <ac:cxnSpMk id="7" creationId="{8640989A-B9AE-267F-5FEF-589279FAB697}"/>
          </ac:cxnSpMkLst>
        </pc:cxnChg>
      </pc:sldChg>
      <pc:sldChg chg="modSp">
        <pc:chgData name="Joao Vieira" userId="S::joaopvieira@ua.pt::ee994a60-c2fb-4a57-91cc-8923d9e0c3fb" providerId="AD" clId="Web-{1B8E4E47-A30A-EAED-9765-6AACD24DB4D4}" dt="2022-03-26T11:47:23.419" v="241" actId="20577"/>
        <pc:sldMkLst>
          <pc:docMk/>
          <pc:sldMk cId="3095981522" sldId="259"/>
        </pc:sldMkLst>
        <pc:spChg chg="mod">
          <ac:chgData name="Joao Vieira" userId="S::joaopvieira@ua.pt::ee994a60-c2fb-4a57-91cc-8923d9e0c3fb" providerId="AD" clId="Web-{1B8E4E47-A30A-EAED-9765-6AACD24DB4D4}" dt="2022-03-26T11:47:23.419" v="241" actId="20577"/>
          <ac:spMkLst>
            <pc:docMk/>
            <pc:sldMk cId="3095981522" sldId="259"/>
            <ac:spMk id="4" creationId="{4E6D2CF3-F4B5-394B-C04B-D732013EFDEC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9:37.672" v="316" actId="20577"/>
        <pc:sldMkLst>
          <pc:docMk/>
          <pc:sldMk cId="1566879774" sldId="264"/>
        </pc:sldMkLst>
        <pc:spChg chg="mod">
          <ac:chgData name="Joao Vieira" userId="S::joaopvieira@ua.pt::ee994a60-c2fb-4a57-91cc-8923d9e0c3fb" providerId="AD" clId="Web-{1B8E4E47-A30A-EAED-9765-6AACD24DB4D4}" dt="2022-03-26T11:49:37.672" v="316" actId="20577"/>
          <ac:spMkLst>
            <pc:docMk/>
            <pc:sldMk cId="1566879774" sldId="264"/>
            <ac:spMk id="86" creationId="{898B97AC-99C7-48CA-BEC6-6800F61F3D8D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3:42.646" v="25" actId="20577"/>
        <pc:sldMkLst>
          <pc:docMk/>
          <pc:sldMk cId="3863542153" sldId="265"/>
        </pc:sldMkLst>
        <pc:spChg chg="mod">
          <ac:chgData name="Joao Vieira" userId="S::joaopvieira@ua.pt::ee994a60-c2fb-4a57-91cc-8923d9e0c3fb" providerId="AD" clId="Web-{1B8E4E47-A30A-EAED-9765-6AACD24DB4D4}" dt="2022-03-26T11:33:42.646" v="25" actId="20577"/>
          <ac:spMkLst>
            <pc:docMk/>
            <pc:sldMk cId="3863542153" sldId="265"/>
            <ac:spMk id="4" creationId="{6295561C-199D-B4B1-E1A5-D2BFAB3E6375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3:54.490" v="34" actId="20577"/>
        <pc:sldMkLst>
          <pc:docMk/>
          <pc:sldMk cId="2617251708" sldId="266"/>
        </pc:sldMkLst>
        <pc:spChg chg="mod">
          <ac:chgData name="Joao Vieira" userId="S::joaopvieira@ua.pt::ee994a60-c2fb-4a57-91cc-8923d9e0c3fb" providerId="AD" clId="Web-{1B8E4E47-A30A-EAED-9765-6AACD24DB4D4}" dt="2022-03-26T11:33:54.490" v="34" actId="20577"/>
          <ac:spMkLst>
            <pc:docMk/>
            <pc:sldMk cId="2617251708" sldId="266"/>
            <ac:spMk id="12" creationId="{5448B1C6-4F7C-2B59-B5BB-D78BCAEDF48C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5:19.305" v="78" actId="20577"/>
        <pc:sldMkLst>
          <pc:docMk/>
          <pc:sldMk cId="2300033804" sldId="267"/>
        </pc:sldMkLst>
        <pc:spChg chg="mod">
          <ac:chgData name="Joao Vieira" userId="S::joaopvieira@ua.pt::ee994a60-c2fb-4a57-91cc-8923d9e0c3fb" providerId="AD" clId="Web-{1B8E4E47-A30A-EAED-9765-6AACD24DB4D4}" dt="2022-03-26T11:35:19.305" v="78" actId="20577"/>
          <ac:spMkLst>
            <pc:docMk/>
            <pc:sldMk cId="2300033804" sldId="267"/>
            <ac:spMk id="4" creationId="{0EFB9A83-0A8F-441D-BEAA-D5FA54A3EEEF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7:47.169" v="246" actId="20577"/>
        <pc:sldMkLst>
          <pc:docMk/>
          <pc:sldMk cId="1738204570" sldId="268"/>
        </pc:sldMkLst>
        <pc:spChg chg="mod">
          <ac:chgData name="Joao Vieira" userId="S::joaopvieira@ua.pt::ee994a60-c2fb-4a57-91cc-8923d9e0c3fb" providerId="AD" clId="Web-{1B8E4E47-A30A-EAED-9765-6AACD24DB4D4}" dt="2022-03-26T11:47:47.169" v="246" actId="20577"/>
          <ac:spMkLst>
            <pc:docMk/>
            <pc:sldMk cId="1738204570" sldId="268"/>
            <ac:spMk id="4" creationId="{0EFB9A83-0A8F-441D-BEAA-D5FA54A3EEEF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8:28.092" v="267" actId="20577"/>
        <pc:sldMkLst>
          <pc:docMk/>
          <pc:sldMk cId="973686352" sldId="272"/>
        </pc:sldMkLst>
        <pc:spChg chg="mod">
          <ac:chgData name="Joao Vieira" userId="S::joaopvieira@ua.pt::ee994a60-c2fb-4a57-91cc-8923d9e0c3fb" providerId="AD" clId="Web-{1B8E4E47-A30A-EAED-9765-6AACD24DB4D4}" dt="2022-03-26T11:48:28.092" v="267" actId="20577"/>
          <ac:spMkLst>
            <pc:docMk/>
            <pc:sldMk cId="973686352" sldId="272"/>
            <ac:spMk id="4" creationId="{0EFB9A83-0A8F-441D-BEAA-D5FA54A3EEEF}"/>
          </ac:spMkLst>
        </pc:spChg>
        <pc:spChg chg="mod">
          <ac:chgData name="Joao Vieira" userId="S::joaopvieira@ua.pt::ee994a60-c2fb-4a57-91cc-8923d9e0c3fb" providerId="AD" clId="Web-{1B8E4E47-A30A-EAED-9765-6AACD24DB4D4}" dt="2022-03-26T11:40:32.767" v="207" actId="20577"/>
          <ac:spMkLst>
            <pc:docMk/>
            <pc:sldMk cId="973686352" sldId="272"/>
            <ac:spMk id="84" creationId="{38D00B4C-E682-4AD6-A12A-E981292D64B0}"/>
          </ac:spMkLst>
        </pc:spChg>
        <pc:spChg chg="mod">
          <ac:chgData name="Joao Vieira" userId="S::joaopvieira@ua.pt::ee994a60-c2fb-4a57-91cc-8923d9e0c3fb" providerId="AD" clId="Web-{1B8E4E47-A30A-EAED-9765-6AACD24DB4D4}" dt="2022-03-26T11:40:00.969" v="199" actId="20577"/>
          <ac:spMkLst>
            <pc:docMk/>
            <pc:sldMk cId="973686352" sldId="272"/>
            <ac:spMk id="90" creationId="{BB92526D-93EF-4613-B039-8EA1A2A73D40}"/>
          </ac:spMkLst>
        </pc:spChg>
        <pc:spChg chg="mod">
          <ac:chgData name="Joao Vieira" userId="S::joaopvieira@ua.pt::ee994a60-c2fb-4a57-91cc-8923d9e0c3fb" providerId="AD" clId="Web-{1B8E4E47-A30A-EAED-9765-6AACD24DB4D4}" dt="2022-03-26T11:40:02.516" v="201" actId="20577"/>
          <ac:spMkLst>
            <pc:docMk/>
            <pc:sldMk cId="973686352" sldId="272"/>
            <ac:spMk id="91" creationId="{499C3C87-FAEE-42D6-8A7E-C83F218A0F11}"/>
          </ac:spMkLst>
        </pc:spChg>
        <pc:spChg chg="mod">
          <ac:chgData name="Joao Vieira" userId="S::joaopvieira@ua.pt::ee994a60-c2fb-4a57-91cc-8923d9e0c3fb" providerId="AD" clId="Web-{1B8E4E47-A30A-EAED-9765-6AACD24DB4D4}" dt="2022-03-26T11:40:03.985" v="203" actId="20577"/>
          <ac:spMkLst>
            <pc:docMk/>
            <pc:sldMk cId="973686352" sldId="272"/>
            <ac:spMk id="92" creationId="{9B8142AF-1E20-4E26-A707-9129F6526882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1:47:55.795" v="249" actId="20577"/>
        <pc:sldMkLst>
          <pc:docMk/>
          <pc:sldMk cId="1769960486" sldId="273"/>
        </pc:sldMkLst>
        <pc:spChg chg="del mod">
          <ac:chgData name="Joao Vieira" userId="S::joaopvieira@ua.pt::ee994a60-c2fb-4a57-91cc-8923d9e0c3fb" providerId="AD" clId="Web-{1B8E4E47-A30A-EAED-9765-6AACD24DB4D4}" dt="2022-03-26T11:38:26.357" v="149"/>
          <ac:spMkLst>
            <pc:docMk/>
            <pc:sldMk cId="1769960486" sldId="273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1:47:55.795" v="249" actId="20577"/>
          <ac:spMkLst>
            <pc:docMk/>
            <pc:sldMk cId="1769960486" sldId="273"/>
            <ac:spMk id="6" creationId="{72A571D1-E35F-244A-DC7A-3128C7A80E7B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1:48:43.093" v="280" actId="20577"/>
        <pc:sldMkLst>
          <pc:docMk/>
          <pc:sldMk cId="112909322" sldId="274"/>
        </pc:sldMkLst>
        <pc:spChg chg="del">
          <ac:chgData name="Joao Vieira" userId="S::joaopvieira@ua.pt::ee994a60-c2fb-4a57-91cc-8923d9e0c3fb" providerId="AD" clId="Web-{1B8E4E47-A30A-EAED-9765-6AACD24DB4D4}" dt="2022-03-26T11:39:01.421" v="160"/>
          <ac:spMkLst>
            <pc:docMk/>
            <pc:sldMk cId="112909322" sldId="274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1:48:43.093" v="280" actId="20577"/>
          <ac:spMkLst>
            <pc:docMk/>
            <pc:sldMk cId="112909322" sldId="274"/>
            <ac:spMk id="5" creationId="{CEC9CB33-08D6-8D88-D8AB-C2BA93855BBB}"/>
          </ac:spMkLst>
        </pc:spChg>
      </pc:sldChg>
      <pc:sldChg chg="modSp del">
        <pc:chgData name="Joao Vieira" userId="S::joaopvieira@ua.pt::ee994a60-c2fb-4a57-91cc-8923d9e0c3fb" providerId="AD" clId="Web-{1B8E4E47-A30A-EAED-9765-6AACD24DB4D4}" dt="2022-03-26T11:56:08.420" v="568"/>
        <pc:sldMkLst>
          <pc:docMk/>
          <pc:sldMk cId="2741006521" sldId="275"/>
        </pc:sldMkLst>
        <pc:spChg chg="mod">
          <ac:chgData name="Joao Vieira" userId="S::joaopvieira@ua.pt::ee994a60-c2fb-4a57-91cc-8923d9e0c3fb" providerId="AD" clId="Web-{1B8E4E47-A30A-EAED-9765-6AACD24DB4D4}" dt="2022-03-26T11:50:57.237" v="353" actId="20577"/>
          <ac:spMkLst>
            <pc:docMk/>
            <pc:sldMk cId="2741006521" sldId="275"/>
            <ac:spMk id="4" creationId="{BC709075-E2B2-4241-0D81-B3ECAC3CE2AC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3:09:30.941" v="3215" actId="20577"/>
        <pc:sldMkLst>
          <pc:docMk/>
          <pc:sldMk cId="2535663511" sldId="276"/>
        </pc:sldMkLst>
        <pc:spChg chg="del">
          <ac:chgData name="Joao Vieira" userId="S::joaopvieira@ua.pt::ee994a60-c2fb-4a57-91cc-8923d9e0c3fb" providerId="AD" clId="Web-{1B8E4E47-A30A-EAED-9765-6AACD24DB4D4}" dt="2022-03-26T12:14:13.303" v="1188"/>
          <ac:spMkLst>
            <pc:docMk/>
            <pc:sldMk cId="2535663511" sldId="276"/>
            <ac:spMk id="4" creationId="{BC709075-E2B2-4241-0D81-B3ECAC3CE2AC}"/>
          </ac:spMkLst>
        </pc:spChg>
        <pc:spChg chg="add mod">
          <ac:chgData name="Joao Vieira" userId="S::joaopvieira@ua.pt::ee994a60-c2fb-4a57-91cc-8923d9e0c3fb" providerId="AD" clId="Web-{1B8E4E47-A30A-EAED-9765-6AACD24DB4D4}" dt="2022-03-26T13:09:30.941" v="3215" actId="20577"/>
          <ac:spMkLst>
            <pc:docMk/>
            <pc:sldMk cId="2535663511" sldId="276"/>
            <ac:spMk id="5" creationId="{D13472C0-47D8-704E-9648-8F0579C4C628}"/>
          </ac:spMkLst>
        </pc:spChg>
        <pc:spChg chg="add">
          <ac:chgData name="Joao Vieira" userId="S::joaopvieira@ua.pt::ee994a60-c2fb-4a57-91cc-8923d9e0c3fb" providerId="AD" clId="Web-{1B8E4E47-A30A-EAED-9765-6AACD24DB4D4}" dt="2022-03-26T12:18:56.607" v="1321"/>
          <ac:spMkLst>
            <pc:docMk/>
            <pc:sldMk cId="2535663511" sldId="276"/>
            <ac:spMk id="6" creationId="{89AFA150-B58E-415D-2763-594B75FAB473}"/>
          </ac:spMkLst>
        </pc:spChg>
        <pc:spChg chg="add mod">
          <ac:chgData name="Joao Vieira" userId="S::joaopvieira@ua.pt::ee994a60-c2fb-4a57-91cc-8923d9e0c3fb" providerId="AD" clId="Web-{1B8E4E47-A30A-EAED-9765-6AACD24DB4D4}" dt="2022-03-26T13:07:43.590" v="3201" actId="20577"/>
          <ac:spMkLst>
            <pc:docMk/>
            <pc:sldMk cId="2535663511" sldId="276"/>
            <ac:spMk id="11" creationId="{A44306B1-97E5-E2B8-CDA5-8B7B51699261}"/>
          </ac:spMkLst>
        </pc:spChg>
        <pc:spChg chg="add del mod">
          <ac:chgData name="Joao Vieira" userId="S::joaopvieira@ua.pt::ee994a60-c2fb-4a57-91cc-8923d9e0c3fb" providerId="AD" clId="Web-{1B8E4E47-A30A-EAED-9765-6AACD24DB4D4}" dt="2022-03-26T12:30:37.127" v="1601"/>
          <ac:spMkLst>
            <pc:docMk/>
            <pc:sldMk cId="2535663511" sldId="276"/>
            <ac:spMk id="41" creationId="{1C3450A7-AD91-4627-A3DB-BDB83EBC6F51}"/>
          </ac:spMkLst>
        </pc:spChg>
        <pc:spChg chg="mod">
          <ac:chgData name="Joao Vieira" userId="S::joaopvieira@ua.pt::ee994a60-c2fb-4a57-91cc-8923d9e0c3fb" providerId="AD" clId="Web-{1B8E4E47-A30A-EAED-9765-6AACD24DB4D4}" dt="2022-03-26T12:27:28.121" v="1529" actId="20577"/>
          <ac:spMkLst>
            <pc:docMk/>
            <pc:sldMk cId="2535663511" sldId="276"/>
            <ac:spMk id="44" creationId="{C57FC2F7-C6B9-4CD4-A902-BBB45B52C8E0}"/>
          </ac:spMkLst>
        </pc:spChg>
        <pc:spChg chg="mod">
          <ac:chgData name="Joao Vieira" userId="S::joaopvieira@ua.pt::ee994a60-c2fb-4a57-91cc-8923d9e0c3fb" providerId="AD" clId="Web-{1B8E4E47-A30A-EAED-9765-6AACD24DB4D4}" dt="2022-03-26T12:41:45.776" v="1872" actId="20577"/>
          <ac:spMkLst>
            <pc:docMk/>
            <pc:sldMk cId="2535663511" sldId="276"/>
            <ac:spMk id="45" creationId="{3C68C1D1-1D9D-433F-BF41-61F83543AE7D}"/>
          </ac:spMkLst>
        </pc:spChg>
        <pc:spChg chg="mod">
          <ac:chgData name="Joao Vieira" userId="S::joaopvieira@ua.pt::ee994a60-c2fb-4a57-91cc-8923d9e0c3fb" providerId="AD" clId="Web-{1B8E4E47-A30A-EAED-9765-6AACD24DB4D4}" dt="2022-03-26T12:19:55.421" v="1339" actId="1076"/>
          <ac:spMkLst>
            <pc:docMk/>
            <pc:sldMk cId="2535663511" sldId="276"/>
            <ac:spMk id="47" creationId="{765138B9-6A71-4577-98AF-7DD9A6A6E019}"/>
          </ac:spMkLst>
        </pc:spChg>
        <pc:spChg chg="mod">
          <ac:chgData name="Joao Vieira" userId="S::joaopvieira@ua.pt::ee994a60-c2fb-4a57-91cc-8923d9e0c3fb" providerId="AD" clId="Web-{1B8E4E47-A30A-EAED-9765-6AACD24DB4D4}" dt="2022-03-26T12:19:27.811" v="1330" actId="1076"/>
          <ac:spMkLst>
            <pc:docMk/>
            <pc:sldMk cId="2535663511" sldId="276"/>
            <ac:spMk id="67" creationId="{17C579C3-59F1-40A6-A767-EB73A4750BF6}"/>
          </ac:spMkLst>
        </pc:spChg>
        <pc:picChg chg="add del mod">
          <ac:chgData name="Joao Vieira" userId="S::joaopvieira@ua.pt::ee994a60-c2fb-4a57-91cc-8923d9e0c3fb" providerId="AD" clId="Web-{1B8E4E47-A30A-EAED-9765-6AACD24DB4D4}" dt="2022-03-26T12:19:36.515" v="1333"/>
          <ac:picMkLst>
            <pc:docMk/>
            <pc:sldMk cId="2535663511" sldId="276"/>
            <ac:picMk id="7" creationId="{744C1107-AF13-C05F-427B-28B9777E61B5}"/>
          </ac:picMkLst>
        </pc:picChg>
        <pc:picChg chg="add del">
          <ac:chgData name="Joao Vieira" userId="S::joaopvieira@ua.pt::ee994a60-c2fb-4a57-91cc-8923d9e0c3fb" providerId="AD" clId="Web-{1B8E4E47-A30A-EAED-9765-6AACD24DB4D4}" dt="2022-03-26T12:19:44.921" v="1335"/>
          <ac:picMkLst>
            <pc:docMk/>
            <pc:sldMk cId="2535663511" sldId="276"/>
            <ac:picMk id="8" creationId="{C1BCFFA1-36F7-8ADC-4144-D47C57875BE4}"/>
          </ac:picMkLst>
        </pc:picChg>
        <pc:picChg chg="add mod">
          <ac:chgData name="Joao Vieira" userId="S::joaopvieira@ua.pt::ee994a60-c2fb-4a57-91cc-8923d9e0c3fb" providerId="AD" clId="Web-{1B8E4E47-A30A-EAED-9765-6AACD24DB4D4}" dt="2022-03-26T12:20:06.406" v="1342" actId="1076"/>
          <ac:picMkLst>
            <pc:docMk/>
            <pc:sldMk cId="2535663511" sldId="276"/>
            <ac:picMk id="10" creationId="{968A5EA5-18FF-905F-0A94-93C808C27C48}"/>
          </ac:picMkLst>
        </pc:picChg>
        <pc:picChg chg="del mod">
          <ac:chgData name="Joao Vieira" userId="S::joaopvieira@ua.pt::ee994a60-c2fb-4a57-91cc-8923d9e0c3fb" providerId="AD" clId="Web-{1B8E4E47-A30A-EAED-9765-6AACD24DB4D4}" dt="2022-03-26T12:19:22.608" v="1329"/>
          <ac:picMkLst>
            <pc:docMk/>
            <pc:sldMk cId="2535663511" sldId="276"/>
            <ac:picMk id="48" creationId="{5FABC6A0-474D-47AD-B235-C1F35DBA7FD1}"/>
          </ac:picMkLst>
        </pc:picChg>
        <pc:cxnChg chg="del mod">
          <ac:chgData name="Joao Vieira" userId="S::joaopvieira@ua.pt::ee994a60-c2fb-4a57-91cc-8923d9e0c3fb" providerId="AD" clId="Web-{1B8E4E47-A30A-EAED-9765-6AACD24DB4D4}" dt="2022-03-26T12:18:34.232" v="1315"/>
          <ac:cxnSpMkLst>
            <pc:docMk/>
            <pc:sldMk cId="2535663511" sldId="276"/>
            <ac:cxnSpMk id="40" creationId="{AF851064-F47A-48D6-B023-964AB84519B4}"/>
          </ac:cxnSpMkLst>
        </pc:cxnChg>
        <pc:cxnChg chg="del mod">
          <ac:chgData name="Joao Vieira" userId="S::joaopvieira@ua.pt::ee994a60-c2fb-4a57-91cc-8923d9e0c3fb" providerId="AD" clId="Web-{1B8E4E47-A30A-EAED-9765-6AACD24DB4D4}" dt="2022-03-26T12:18:17.872" v="1309"/>
          <ac:cxnSpMkLst>
            <pc:docMk/>
            <pc:sldMk cId="2535663511" sldId="276"/>
            <ac:cxnSpMk id="43" creationId="{6C870FE6-264E-41D9-A82D-A396B529A012}"/>
          </ac:cxnSpMkLst>
        </pc:cxnChg>
        <pc:cxnChg chg="del">
          <ac:chgData name="Joao Vieira" userId="S::joaopvieira@ua.pt::ee994a60-c2fb-4a57-91cc-8923d9e0c3fb" providerId="AD" clId="Web-{1B8E4E47-A30A-EAED-9765-6AACD24DB4D4}" dt="2022-03-26T12:19:01.217" v="1323"/>
          <ac:cxnSpMkLst>
            <pc:docMk/>
            <pc:sldMk cId="2535663511" sldId="276"/>
            <ac:cxnSpMk id="46" creationId="{339DF86D-13D3-4F76-B9C8-21EB0AF39310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49.298" v="1348"/>
          <ac:cxnSpMkLst>
            <pc:docMk/>
            <pc:sldMk cId="2535663511" sldId="276"/>
            <ac:cxnSpMk id="50" creationId="{8DA05966-2345-057F-5114-31111B864F12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41.891" v="1345"/>
          <ac:cxnSpMkLst>
            <pc:docMk/>
            <pc:sldMk cId="2535663511" sldId="276"/>
            <ac:cxnSpMk id="51" creationId="{3173F20E-D857-3B45-26C6-AFE474CA486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34.094" v="1343"/>
          <ac:cxnSpMkLst>
            <pc:docMk/>
            <pc:sldMk cId="2535663511" sldId="276"/>
            <ac:cxnSpMk id="52" creationId="{42681A9F-00DD-521A-F0D7-6B91DFFB08AA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30:55.643" v="1618" actId="14100"/>
          <ac:cxnSpMkLst>
            <pc:docMk/>
            <pc:sldMk cId="2535663511" sldId="276"/>
            <ac:cxnSpMk id="57" creationId="{DCE04C92-169C-2B52-BA73-628702A77741}"/>
          </ac:cxnSpMkLst>
        </pc:cxnChg>
        <pc:cxnChg chg="add">
          <ac:chgData name="Joao Vieira" userId="S::joaopvieira@ua.pt::ee994a60-c2fb-4a57-91cc-8923d9e0c3fb" providerId="AD" clId="Web-{1B8E4E47-A30A-EAED-9765-6AACD24DB4D4}" dt="2022-03-26T12:20:42.907" v="1346"/>
          <ac:cxnSpMkLst>
            <pc:docMk/>
            <pc:sldMk cId="2535663511" sldId="276"/>
            <ac:cxnSpMk id="58" creationId="{AB78E35F-6F6C-3FE5-C9AA-5ECC7003657E}"/>
          </ac:cxnSpMkLst>
        </pc:cxnChg>
        <pc:cxnChg chg="add">
          <ac:chgData name="Joao Vieira" userId="S::joaopvieira@ua.pt::ee994a60-c2fb-4a57-91cc-8923d9e0c3fb" providerId="AD" clId="Web-{1B8E4E47-A30A-EAED-9765-6AACD24DB4D4}" dt="2022-03-26T12:20:49.767" v="1349"/>
          <ac:cxnSpMkLst>
            <pc:docMk/>
            <pc:sldMk cId="2535663511" sldId="276"/>
            <ac:cxnSpMk id="59" creationId="{1FA44F4A-13BE-F9EA-FF03-7D367FADBE41}"/>
          </ac:cxnSpMkLst>
        </pc:cxnChg>
      </pc:sldChg>
      <pc:sldChg chg="modSp">
        <pc:chgData name="Joao Vieira" userId="S::joaopvieira@ua.pt::ee994a60-c2fb-4a57-91cc-8923d9e0c3fb" providerId="AD" clId="Web-{1B8E4E47-A30A-EAED-9765-6AACD24DB4D4}" dt="2022-03-26T13:22:33.756" v="3796" actId="1076"/>
        <pc:sldMkLst>
          <pc:docMk/>
          <pc:sldMk cId="1190339480" sldId="277"/>
        </pc:sldMkLst>
        <pc:spChg chg="mod">
          <ac:chgData name="Joao Vieira" userId="S::joaopvieira@ua.pt::ee994a60-c2fb-4a57-91cc-8923d9e0c3fb" providerId="AD" clId="Web-{1B8E4E47-A30A-EAED-9765-6AACD24DB4D4}" dt="2022-03-26T13:22:33.756" v="3796" actId="1076"/>
          <ac:spMkLst>
            <pc:docMk/>
            <pc:sldMk cId="1190339480" sldId="277"/>
            <ac:spMk id="4" creationId="{BC709075-E2B2-4241-0D81-B3ECAC3CE2AC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3:06:31.979" v="3199" actId="1076"/>
        <pc:sldMkLst>
          <pc:docMk/>
          <pc:sldMk cId="2460203099" sldId="278"/>
        </pc:sldMkLst>
        <pc:spChg chg="mod">
          <ac:chgData name="Joao Vieira" userId="S::joaopvieira@ua.pt::ee994a60-c2fb-4a57-91cc-8923d9e0c3fb" providerId="AD" clId="Web-{1B8E4E47-A30A-EAED-9765-6AACD24DB4D4}" dt="2022-03-26T12:26:54.449" v="1528" actId="20577"/>
          <ac:spMkLst>
            <pc:docMk/>
            <pc:sldMk cId="2460203099" sldId="278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3:05:46.212" v="3115" actId="20577"/>
          <ac:spMkLst>
            <pc:docMk/>
            <pc:sldMk cId="2460203099" sldId="278"/>
            <ac:spMk id="6" creationId="{1529A0F2-8D2B-063E-3D05-BC0CD6D701B7}"/>
          </ac:spMkLst>
        </pc:spChg>
        <pc:spChg chg="add mod">
          <ac:chgData name="Joao Vieira" userId="S::joaopvieira@ua.pt::ee994a60-c2fb-4a57-91cc-8923d9e0c3fb" providerId="AD" clId="Web-{1B8E4E47-A30A-EAED-9765-6AACD24DB4D4}" dt="2022-03-26T13:06:31.979" v="3199" actId="1076"/>
          <ac:spMkLst>
            <pc:docMk/>
            <pc:sldMk cId="2460203099" sldId="278"/>
            <ac:spMk id="54" creationId="{C1033900-EBD2-3AD2-9CF2-D070A578C7E5}"/>
          </ac:spMkLst>
        </pc:spChg>
        <pc:spChg chg="mod">
          <ac:chgData name="Joao Vieira" userId="S::joaopvieira@ua.pt::ee994a60-c2fb-4a57-91cc-8923d9e0c3fb" providerId="AD" clId="Web-{1B8E4E47-A30A-EAED-9765-6AACD24DB4D4}" dt="2022-03-26T12:29:33.953" v="1597" actId="20577"/>
          <ac:spMkLst>
            <pc:docMk/>
            <pc:sldMk cId="2460203099" sldId="278"/>
            <ac:spMk id="84" creationId="{D66FFBF5-BE89-4974-92B1-DCC54947D2D7}"/>
          </ac:spMkLst>
        </pc:spChg>
        <pc:cxnChg chg="add">
          <ac:chgData name="Joao Vieira" userId="S::joaopvieira@ua.pt::ee994a60-c2fb-4a57-91cc-8923d9e0c3fb" providerId="AD" clId="Web-{1B8E4E47-A30A-EAED-9765-6AACD24DB4D4}" dt="2022-03-26T12:28:32.014" v="1532"/>
          <ac:cxnSpMkLst>
            <pc:docMk/>
            <pc:sldMk cId="2460203099" sldId="278"/>
            <ac:cxnSpMk id="5" creationId="{A86C823F-BB26-70C1-C29D-2B2F7DD8997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8:51.436" v="1537"/>
          <ac:cxnSpMkLst>
            <pc:docMk/>
            <pc:sldMk cId="2460203099" sldId="278"/>
            <ac:cxnSpMk id="51" creationId="{110C1535-264F-2FA8-291A-9D58EA8281BF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05:33.972" v="3102"/>
          <ac:cxnSpMkLst>
            <pc:docMk/>
            <pc:sldMk cId="2460203099" sldId="278"/>
            <ac:cxnSpMk id="52" creationId="{F7589607-5469-DF40-79E7-D69C194C05E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3:05:49.525" v="3117"/>
          <ac:cxnSpMkLst>
            <pc:docMk/>
            <pc:sldMk cId="2460203099" sldId="278"/>
            <ac:cxnSpMk id="53" creationId="{A8E012BF-4C79-5F7E-79BA-A5D03385441A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11:34.291" v="3219" actId="20577"/>
        <pc:sldMkLst>
          <pc:docMk/>
          <pc:sldMk cId="4226476842" sldId="281"/>
        </pc:sldMkLst>
        <pc:spChg chg="mod">
          <ac:chgData name="Joao Vieira" userId="S::joaopvieira@ua.pt::ee994a60-c2fb-4a57-91cc-8923d9e0c3fb" providerId="AD" clId="Web-{1B8E4E47-A30A-EAED-9765-6AACD24DB4D4}" dt="2022-03-26T13:11:34.291" v="3219" actId="20577"/>
          <ac:spMkLst>
            <pc:docMk/>
            <pc:sldMk cId="4226476842" sldId="281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2:48:55.741" v="2318" actId="20577"/>
          <ac:spMkLst>
            <pc:docMk/>
            <pc:sldMk cId="4226476842" sldId="281"/>
            <ac:spMk id="5" creationId="{4534BFFD-7784-D4ED-0BA8-3340B8B703EE}"/>
          </ac:spMkLst>
        </pc:spChg>
        <pc:spChg chg="mod">
          <ac:chgData name="Joao Vieira" userId="S::joaopvieira@ua.pt::ee994a60-c2fb-4a57-91cc-8923d9e0c3fb" providerId="AD" clId="Web-{1B8E4E47-A30A-EAED-9765-6AACD24DB4D4}" dt="2022-03-26T12:52:14.340" v="2448" actId="1076"/>
          <ac:spMkLst>
            <pc:docMk/>
            <pc:sldMk cId="4226476842" sldId="281"/>
            <ac:spMk id="70" creationId="{AD6CFAD1-D08B-41A1-9E83-75E2FAE532B5}"/>
          </ac:spMkLst>
        </pc:spChg>
        <pc:spChg chg="add mod">
          <ac:chgData name="Joao Vieira" userId="S::joaopvieira@ua.pt::ee994a60-c2fb-4a57-91cc-8923d9e0c3fb" providerId="AD" clId="Web-{1B8E4E47-A30A-EAED-9765-6AACD24DB4D4}" dt="2022-03-26T12:49:49.586" v="2350" actId="20577"/>
          <ac:spMkLst>
            <pc:docMk/>
            <pc:sldMk cId="4226476842" sldId="281"/>
            <ac:spMk id="74" creationId="{779AD47C-24BF-D270-8F0F-4624A0A8A902}"/>
          </ac:spMkLst>
        </pc:spChg>
        <pc:spChg chg="add mod">
          <ac:chgData name="Joao Vieira" userId="S::joaopvieira@ua.pt::ee994a60-c2fb-4a57-91cc-8923d9e0c3fb" providerId="AD" clId="Web-{1B8E4E47-A30A-EAED-9765-6AACD24DB4D4}" dt="2022-03-26T12:49:13.460" v="2322" actId="1076"/>
          <ac:spMkLst>
            <pc:docMk/>
            <pc:sldMk cId="4226476842" sldId="281"/>
            <ac:spMk id="75" creationId="{53DC19E5-027B-4997-6BBB-243B4E52AE4E}"/>
          </ac:spMkLst>
        </pc:spChg>
        <pc:spChg chg="add mod">
          <ac:chgData name="Joao Vieira" userId="S::joaopvieira@ua.pt::ee994a60-c2fb-4a57-91cc-8923d9e0c3fb" providerId="AD" clId="Web-{1B8E4E47-A30A-EAED-9765-6AACD24DB4D4}" dt="2022-03-26T12:50:45.650" v="2428" actId="20577"/>
          <ac:spMkLst>
            <pc:docMk/>
            <pc:sldMk cId="4226476842" sldId="281"/>
            <ac:spMk id="78" creationId="{8718C903-1537-2115-887C-40534CAC04DC}"/>
          </ac:spMkLst>
        </pc:spChg>
        <pc:picChg chg="mod">
          <ac:chgData name="Joao Vieira" userId="S::joaopvieira@ua.pt::ee994a60-c2fb-4a57-91cc-8923d9e0c3fb" providerId="AD" clId="Web-{1B8E4E47-A30A-EAED-9765-6AACD24DB4D4}" dt="2022-03-26T12:49:06.053" v="2320" actId="1076"/>
          <ac:picMkLst>
            <pc:docMk/>
            <pc:sldMk cId="4226476842" sldId="281"/>
            <ac:picMk id="67" creationId="{3DB86F65-0E1C-4162-9CD0-6DB64A99240F}"/>
          </ac:picMkLst>
        </pc:picChg>
        <pc:cxnChg chg="add">
          <ac:chgData name="Joao Vieira" userId="S::joaopvieira@ua.pt::ee994a60-c2fb-4a57-91cc-8923d9e0c3fb" providerId="AD" clId="Web-{1B8E4E47-A30A-EAED-9765-6AACD24DB4D4}" dt="2022-03-26T12:42:23.292" v="1873"/>
          <ac:cxnSpMkLst>
            <pc:docMk/>
            <pc:sldMk cId="4226476842" sldId="281"/>
            <ac:cxnSpMk id="3" creationId="{ADCDDDDB-0BA8-524C-E96F-8C20C510FF7D}"/>
          </ac:cxnSpMkLst>
        </pc:cxnChg>
        <pc:cxnChg chg="mod">
          <ac:chgData name="Joao Vieira" userId="S::joaopvieira@ua.pt::ee994a60-c2fb-4a57-91cc-8923d9e0c3fb" providerId="AD" clId="Web-{1B8E4E47-A30A-EAED-9765-6AACD24DB4D4}" dt="2022-03-26T12:52:18.543" v="2449" actId="14100"/>
          <ac:cxnSpMkLst>
            <pc:docMk/>
            <pc:sldMk cId="4226476842" sldId="281"/>
            <ac:cxnSpMk id="68" creationId="{0C75CC8F-7556-423C-8012-40AF37BBF368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49:23.429" v="2325" actId="1076"/>
          <ac:cxnSpMkLst>
            <pc:docMk/>
            <pc:sldMk cId="4226476842" sldId="281"/>
            <ac:cxnSpMk id="76" creationId="{93C82123-5324-0D0A-2D24-959A9D5F1319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49:28.179" v="2327" actId="1076"/>
          <ac:cxnSpMkLst>
            <pc:docMk/>
            <pc:sldMk cId="4226476842" sldId="281"/>
            <ac:cxnSpMk id="77" creationId="{A291D1F9-CF3B-F252-5181-C6ABE1210164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45.041" v="3221" actId="20577"/>
        <pc:sldMkLst>
          <pc:docMk/>
          <pc:sldMk cId="63958064" sldId="282"/>
        </pc:sldMkLst>
        <pc:spChg chg="add">
          <ac:chgData name="Joao Vieira" userId="S::joaopvieira@ua.pt::ee994a60-c2fb-4a57-91cc-8923d9e0c3fb" providerId="AD" clId="Web-{1B8E4E47-A30A-EAED-9765-6AACD24DB4D4}" dt="2022-03-26T12:58:07.084" v="2845"/>
          <ac:spMkLst>
            <pc:docMk/>
            <pc:sldMk cId="63958064" sldId="282"/>
            <ac:spMk id="3" creationId="{873F65A1-7FA3-B6D4-C093-D8512F345C01}"/>
          </ac:spMkLst>
        </pc:spChg>
        <pc:spChg chg="mod">
          <ac:chgData name="Joao Vieira" userId="S::joaopvieira@ua.pt::ee994a60-c2fb-4a57-91cc-8923d9e0c3fb" providerId="AD" clId="Web-{1B8E4E47-A30A-EAED-9765-6AACD24DB4D4}" dt="2022-03-26T13:11:45.041" v="3221" actId="20577"/>
          <ac:spMkLst>
            <pc:docMk/>
            <pc:sldMk cId="63958064" sldId="282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3:00:13.244" v="2903" actId="1076"/>
          <ac:spMkLst>
            <pc:docMk/>
            <pc:sldMk cId="63958064" sldId="282"/>
            <ac:spMk id="5" creationId="{FFE70CC8-3563-7FCB-1E10-3C4D1151809C}"/>
          </ac:spMkLst>
        </pc:spChg>
        <pc:spChg chg="del mod">
          <ac:chgData name="Joao Vieira" userId="S::joaopvieira@ua.pt::ee994a60-c2fb-4a57-91cc-8923d9e0c3fb" providerId="AD" clId="Web-{1B8E4E47-A30A-EAED-9765-6AACD24DB4D4}" dt="2022-03-26T13:00:19.650" v="2904"/>
          <ac:spMkLst>
            <pc:docMk/>
            <pc:sldMk cId="63958064" sldId="282"/>
            <ac:spMk id="72" creationId="{717B547B-B460-4CEF-9F93-070FAB210480}"/>
          </ac:spMkLst>
        </pc:spChg>
        <pc:spChg chg="del">
          <ac:chgData name="Joao Vieira" userId="S::joaopvieira@ua.pt::ee994a60-c2fb-4a57-91cc-8923d9e0c3fb" providerId="AD" clId="Web-{1B8E4E47-A30A-EAED-9765-6AACD24DB4D4}" dt="2022-03-26T12:51:49.902" v="2429"/>
          <ac:spMkLst>
            <pc:docMk/>
            <pc:sldMk cId="63958064" sldId="282"/>
            <ac:spMk id="74" creationId="{0B9B8211-FFBB-47CC-AEAA-304E3436E97C}"/>
          </ac:spMkLst>
        </pc:spChg>
        <pc:spChg chg="add">
          <ac:chgData name="Joao Vieira" userId="S::joaopvieira@ua.pt::ee994a60-c2fb-4a57-91cc-8923d9e0c3fb" providerId="AD" clId="Web-{1B8E4E47-A30A-EAED-9765-6AACD24DB4D4}" dt="2022-03-26T13:00:20.510" v="2905"/>
          <ac:spMkLst>
            <pc:docMk/>
            <pc:sldMk cId="63958064" sldId="282"/>
            <ac:spMk id="78" creationId="{DEFFBD30-08E6-6CDB-F319-4DEDAC9E612F}"/>
          </ac:spMkLst>
        </pc:spChg>
        <pc:cxnChg chg="mod">
          <ac:chgData name="Joao Vieira" userId="S::joaopvieira@ua.pt::ee994a60-c2fb-4a57-91cc-8923d9e0c3fb" providerId="AD" clId="Web-{1B8E4E47-A30A-EAED-9765-6AACD24DB4D4}" dt="2022-03-26T12:47:54.426" v="2300" actId="14100"/>
          <ac:cxnSpMkLst>
            <pc:docMk/>
            <pc:sldMk cId="63958064" sldId="282"/>
            <ac:cxnSpMk id="71" creationId="{1A28FD29-9330-4C4C-9E98-07A3EE0E4C18}"/>
          </ac:cxnSpMkLst>
        </pc:cxnChg>
        <pc:cxnChg chg="del">
          <ac:chgData name="Joao Vieira" userId="S::joaopvieira@ua.pt::ee994a60-c2fb-4a57-91cc-8923d9e0c3fb" providerId="AD" clId="Web-{1B8E4E47-A30A-EAED-9765-6AACD24DB4D4}" dt="2022-03-26T12:51:50.855" v="2430"/>
          <ac:cxnSpMkLst>
            <pc:docMk/>
            <pc:sldMk cId="63958064" sldId="282"/>
            <ac:cxnSpMk id="73" creationId="{2BE4A066-096D-46BE-B261-F888F5866F69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59:49.493" v="2900" actId="14100"/>
          <ac:cxnSpMkLst>
            <pc:docMk/>
            <pc:sldMk cId="63958064" sldId="282"/>
            <ac:cxnSpMk id="77" creationId="{5583DE85-CEC1-B73E-32CB-56E5E3211C67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39.494" v="3220" actId="20577"/>
        <pc:sldMkLst>
          <pc:docMk/>
          <pc:sldMk cId="2560560298" sldId="283"/>
        </pc:sldMkLst>
        <pc:spChg chg="add">
          <ac:chgData name="Joao Vieira" userId="S::joaopvieira@ua.pt::ee994a60-c2fb-4a57-91cc-8923d9e0c3fb" providerId="AD" clId="Web-{1B8E4E47-A30A-EAED-9765-6AACD24DB4D4}" dt="2022-03-26T12:58:08.428" v="2846"/>
          <ac:spMkLst>
            <pc:docMk/>
            <pc:sldMk cId="2560560298" sldId="283"/>
            <ac:spMk id="3" creationId="{3EEAF6E7-B84D-B6BC-2C35-76B87CDDD918}"/>
          </ac:spMkLst>
        </pc:spChg>
        <pc:spChg chg="mod">
          <ac:chgData name="Joao Vieira" userId="S::joaopvieira@ua.pt::ee994a60-c2fb-4a57-91cc-8923d9e0c3fb" providerId="AD" clId="Web-{1B8E4E47-A30A-EAED-9765-6AACD24DB4D4}" dt="2022-03-26T13:11:39.494" v="3220" actId="20577"/>
          <ac:spMkLst>
            <pc:docMk/>
            <pc:sldMk cId="2560560298" sldId="283"/>
            <ac:spMk id="4" creationId="{0EFB9A83-0A8F-441D-BEAA-D5FA54A3EEEF}"/>
          </ac:spMkLst>
        </pc:spChg>
        <pc:spChg chg="add del mod">
          <ac:chgData name="Joao Vieira" userId="S::joaopvieira@ua.pt::ee994a60-c2fb-4a57-91cc-8923d9e0c3fb" providerId="AD" clId="Web-{1B8E4E47-A30A-EAED-9765-6AACD24DB4D4}" dt="2022-03-26T13:01:42.325" v="2909"/>
          <ac:spMkLst>
            <pc:docMk/>
            <pc:sldMk cId="2560560298" sldId="283"/>
            <ac:spMk id="72" creationId="{F5383993-B92C-C87F-1A52-E88DAB5A4EB6}"/>
          </ac:spMkLst>
        </pc:spChg>
        <pc:spChg chg="del">
          <ac:chgData name="Joao Vieira" userId="S::joaopvieira@ua.pt::ee994a60-c2fb-4a57-91cc-8923d9e0c3fb" providerId="AD" clId="Web-{1B8E4E47-A30A-EAED-9765-6AACD24DB4D4}" dt="2022-03-26T12:53:50.171" v="2559"/>
          <ac:spMkLst>
            <pc:docMk/>
            <pc:sldMk cId="2560560298" sldId="283"/>
            <ac:spMk id="80" creationId="{DA2CE29F-BEFF-4CB2-A935-3DE4C9F97EEA}"/>
          </ac:spMkLst>
        </pc:spChg>
        <pc:spChg chg="mod">
          <ac:chgData name="Joao Vieira" userId="S::joaopvieira@ua.pt::ee994a60-c2fb-4a57-91cc-8923d9e0c3fb" providerId="AD" clId="Web-{1B8E4E47-A30A-EAED-9765-6AACD24DB4D4}" dt="2022-03-26T13:03:20.484" v="2985" actId="20577"/>
          <ac:spMkLst>
            <pc:docMk/>
            <pc:sldMk cId="2560560298" sldId="283"/>
            <ac:spMk id="82" creationId="{C375CAD2-F0CF-41B6-85C6-6B0B5E48316D}"/>
          </ac:spMkLst>
        </pc:spChg>
        <pc:cxnChg chg="del">
          <ac:chgData name="Joao Vieira" userId="S::joaopvieira@ua.pt::ee994a60-c2fb-4a57-91cc-8923d9e0c3fb" providerId="AD" clId="Web-{1B8E4E47-A30A-EAED-9765-6AACD24DB4D4}" dt="2022-03-26T12:53:51.108" v="2560"/>
          <ac:cxnSpMkLst>
            <pc:docMk/>
            <pc:sldMk cId="2560560298" sldId="283"/>
            <ac:cxnSpMk id="79" creationId="{1630066D-8FE2-4C8A-AA33-992A6B7168F7}"/>
          </ac:cxnSpMkLst>
        </pc:cxnChg>
        <pc:cxnChg chg="mod">
          <ac:chgData name="Joao Vieira" userId="S::joaopvieira@ua.pt::ee994a60-c2fb-4a57-91cc-8923d9e0c3fb" providerId="AD" clId="Web-{1B8E4E47-A30A-EAED-9765-6AACD24DB4D4}" dt="2022-03-26T12:53:43.108" v="2558" actId="14100"/>
          <ac:cxnSpMkLst>
            <pc:docMk/>
            <pc:sldMk cId="2560560298" sldId="283"/>
            <ac:cxnSpMk id="81" creationId="{6AEB3FAF-D2EA-4E24-8B1A-B89C99D9FE2B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51.166" v="3222" actId="20577"/>
        <pc:sldMkLst>
          <pc:docMk/>
          <pc:sldMk cId="2488184964" sldId="284"/>
        </pc:sldMkLst>
        <pc:spChg chg="mod">
          <ac:chgData name="Joao Vieira" userId="S::joaopvieira@ua.pt::ee994a60-c2fb-4a57-91cc-8923d9e0c3fb" providerId="AD" clId="Web-{1B8E4E47-A30A-EAED-9765-6AACD24DB4D4}" dt="2022-03-26T13:11:51.166" v="3222" actId="20577"/>
          <ac:spMkLst>
            <pc:docMk/>
            <pc:sldMk cId="2488184964" sldId="284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2:58:09.662" v="2847"/>
          <ac:spMkLst>
            <pc:docMk/>
            <pc:sldMk cId="2488184964" sldId="284"/>
            <ac:spMk id="5" creationId="{B66514B2-3491-A302-7C76-9EA8D627207F}"/>
          </ac:spMkLst>
        </pc:spChg>
        <pc:spChg chg="add del">
          <ac:chgData name="Joao Vieira" userId="S::joaopvieira@ua.pt::ee994a60-c2fb-4a57-91cc-8923d9e0c3fb" providerId="AD" clId="Web-{1B8E4E47-A30A-EAED-9765-6AACD24DB4D4}" dt="2022-03-26T13:01:50.200" v="2910"/>
          <ac:spMkLst>
            <pc:docMk/>
            <pc:sldMk cId="2488184964" sldId="284"/>
            <ac:spMk id="6" creationId="{4EE40FA1-BEEC-E192-2D57-535B091B722C}"/>
          </ac:spMkLst>
        </pc:spChg>
        <pc:spChg chg="add mod">
          <ac:chgData name="Joao Vieira" userId="S::joaopvieira@ua.pt::ee994a60-c2fb-4a57-91cc-8923d9e0c3fb" providerId="AD" clId="Web-{1B8E4E47-A30A-EAED-9765-6AACD24DB4D4}" dt="2022-03-26T13:04:30.861" v="3055" actId="20577"/>
          <ac:spMkLst>
            <pc:docMk/>
            <pc:sldMk cId="2488184964" sldId="284"/>
            <ac:spMk id="9" creationId="{B63F5E28-FAAB-34A1-C804-4D5C04E29224}"/>
          </ac:spMkLst>
        </pc:spChg>
        <pc:cxnChg chg="add">
          <ac:chgData name="Joao Vieira" userId="S::joaopvieira@ua.pt::ee994a60-c2fb-4a57-91cc-8923d9e0c3fb" providerId="AD" clId="Web-{1B8E4E47-A30A-EAED-9765-6AACD24DB4D4}" dt="2022-03-26T13:03:32.469" v="2986"/>
          <ac:cxnSpMkLst>
            <pc:docMk/>
            <pc:sldMk cId="2488184964" sldId="284"/>
            <ac:cxnSpMk id="7" creationId="{EBE99CDD-9E7D-CDB8-F960-76E45B1E6F4E}"/>
          </ac:cxnSpMkLst>
        </pc:cxnChg>
        <pc:cxnChg chg="add del">
          <ac:chgData name="Joao Vieira" userId="S::joaopvieira@ua.pt::ee994a60-c2fb-4a57-91cc-8923d9e0c3fb" providerId="AD" clId="Web-{1B8E4E47-A30A-EAED-9765-6AACD24DB4D4}" dt="2022-03-26T13:03:56.579" v="3030"/>
          <ac:cxnSpMkLst>
            <pc:docMk/>
            <pc:sldMk cId="2488184964" sldId="284"/>
            <ac:cxnSpMk id="8" creationId="{27B032A2-43D4-D9E9-4066-B637CC4904B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07:51.966" v="3203" actId="20577"/>
        <pc:sldMkLst>
          <pc:docMk/>
          <pc:sldMk cId="745932763" sldId="285"/>
        </pc:sldMkLst>
        <pc:spChg chg="add mod">
          <ac:chgData name="Joao Vieira" userId="S::joaopvieira@ua.pt::ee994a60-c2fb-4a57-91cc-8923d9e0c3fb" providerId="AD" clId="Web-{1B8E4E47-A30A-EAED-9765-6AACD24DB4D4}" dt="2022-03-26T12:26:22.338" v="1525" actId="20577"/>
          <ac:spMkLst>
            <pc:docMk/>
            <pc:sldMk cId="745932763" sldId="285"/>
            <ac:spMk id="3" creationId="{F317CF0D-D8AA-54F1-8948-F01147AF2863}"/>
          </ac:spMkLst>
        </pc:spChg>
        <pc:spChg chg="del mod">
          <ac:chgData name="Joao Vieira" userId="S::joaopvieira@ua.pt::ee994a60-c2fb-4a57-91cc-8923d9e0c3fb" providerId="AD" clId="Web-{1B8E4E47-A30A-EAED-9765-6AACD24DB4D4}" dt="2022-03-26T11:55:54.482" v="562"/>
          <ac:spMkLst>
            <pc:docMk/>
            <pc:sldMk cId="745932763" sldId="285"/>
            <ac:spMk id="4" creationId="{BC709075-E2B2-4241-0D81-B3ECAC3CE2AC}"/>
          </ac:spMkLst>
        </pc:spChg>
        <pc:spChg chg="mod">
          <ac:chgData name="Joao Vieira" userId="S::joaopvieira@ua.pt::ee994a60-c2fb-4a57-91cc-8923d9e0c3fb" providerId="AD" clId="Web-{1B8E4E47-A30A-EAED-9765-6AACD24DB4D4}" dt="2022-03-26T13:07:51.966" v="3203" actId="20577"/>
          <ac:spMkLst>
            <pc:docMk/>
            <pc:sldMk cId="745932763" sldId="285"/>
            <ac:spMk id="37" creationId="{05E3E11C-035B-4366-A1FE-0189235A584E}"/>
          </ac:spMkLst>
        </pc:spChg>
        <pc:spChg chg="add del mod">
          <ac:chgData name="Joao Vieira" userId="S::joaopvieira@ua.pt::ee994a60-c2fb-4a57-91cc-8923d9e0c3fb" providerId="AD" clId="Web-{1B8E4E47-A30A-EAED-9765-6AACD24DB4D4}" dt="2022-03-26T12:26:07.510" v="1518" actId="20577"/>
          <ac:spMkLst>
            <pc:docMk/>
            <pc:sldMk cId="745932763" sldId="285"/>
            <ac:spMk id="41" creationId="{65D28287-4184-4B62-BDD9-053DA8FB0FF2}"/>
          </ac:spMkLst>
        </pc:spChg>
        <pc:cxnChg chg="add del">
          <ac:chgData name="Joao Vieira" userId="S::joaopvieira@ua.pt::ee994a60-c2fb-4a57-91cc-8923d9e0c3fb" providerId="AD" clId="Web-{1B8E4E47-A30A-EAED-9765-6AACD24DB4D4}" dt="2022-03-26T11:55:59.560" v="565"/>
          <ac:cxnSpMkLst>
            <pc:docMk/>
            <pc:sldMk cId="745932763" sldId="285"/>
            <ac:cxnSpMk id="40" creationId="{1FF656DF-CB41-4BE7-A6F9-645E79DCE2F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37:37.001" v="4125" actId="1076"/>
        <pc:sldMkLst>
          <pc:docMk/>
          <pc:sldMk cId="374206964" sldId="287"/>
        </pc:sldMkLst>
        <pc:spChg chg="add del mod">
          <ac:chgData name="Joao Vieira" userId="S::joaopvieira@ua.pt::ee994a60-c2fb-4a57-91cc-8923d9e0c3fb" providerId="AD" clId="Web-{1B8E4E47-A30A-EAED-9765-6AACD24DB4D4}" dt="2022-03-26T13:17:38.396" v="3410"/>
          <ac:spMkLst>
            <pc:docMk/>
            <pc:sldMk cId="374206964" sldId="287"/>
            <ac:spMk id="3" creationId="{1BD65444-DD6D-E795-F67F-C2259B356C6F}"/>
          </ac:spMkLst>
        </pc:spChg>
        <pc:spChg chg="add mod">
          <ac:chgData name="Joao Vieira" userId="S::joaopvieira@ua.pt::ee994a60-c2fb-4a57-91cc-8923d9e0c3fb" providerId="AD" clId="Web-{1B8E4E47-A30A-EAED-9765-6AACD24DB4D4}" dt="2022-03-26T13:19:27.016" v="3602"/>
          <ac:spMkLst>
            <pc:docMk/>
            <pc:sldMk cId="374206964" sldId="287"/>
            <ac:spMk id="4" creationId="{0FD14544-95D8-FC3E-8669-64CB20A0E02A}"/>
          </ac:spMkLst>
        </pc:spChg>
        <pc:spChg chg="add">
          <ac:chgData name="Joao Vieira" userId="S::joaopvieira@ua.pt::ee994a60-c2fb-4a57-91cc-8923d9e0c3fb" providerId="AD" clId="Web-{1B8E4E47-A30A-EAED-9765-6AACD24DB4D4}" dt="2022-03-26T13:28:09.907" v="3927"/>
          <ac:spMkLst>
            <pc:docMk/>
            <pc:sldMk cId="374206964" sldId="287"/>
            <ac:spMk id="9" creationId="{7F78BF1E-F410-DF6A-3795-76E1FAE26FFE}"/>
          </ac:spMkLst>
        </pc:spChg>
        <pc:spChg chg="add mod">
          <ac:chgData name="Joao Vieira" userId="S::joaopvieira@ua.pt::ee994a60-c2fb-4a57-91cc-8923d9e0c3fb" providerId="AD" clId="Web-{1B8E4E47-A30A-EAED-9765-6AACD24DB4D4}" dt="2022-03-26T13:35:39.341" v="4096" actId="20577"/>
          <ac:spMkLst>
            <pc:docMk/>
            <pc:sldMk cId="374206964" sldId="287"/>
            <ac:spMk id="11" creationId="{6932E8DE-0127-414A-4328-9A07BD6E1434}"/>
          </ac:spMkLst>
        </pc:spChg>
        <pc:spChg chg="add mod">
          <ac:chgData name="Joao Vieira" userId="S::joaopvieira@ua.pt::ee994a60-c2fb-4a57-91cc-8923d9e0c3fb" providerId="AD" clId="Web-{1B8E4E47-A30A-EAED-9765-6AACD24DB4D4}" dt="2022-03-26T13:13:26.919" v="3267"/>
          <ac:spMkLst>
            <pc:docMk/>
            <pc:sldMk cId="374206964" sldId="287"/>
            <ac:spMk id="68" creationId="{19CF85BB-5414-AC44-0F2E-25B735DB3611}"/>
          </ac:spMkLst>
        </pc:spChg>
        <pc:spChg chg="add del mod">
          <ac:chgData name="Joao Vieira" userId="S::joaopvieira@ua.pt::ee994a60-c2fb-4a57-91cc-8923d9e0c3fb" providerId="AD" clId="Web-{1B8E4E47-A30A-EAED-9765-6AACD24DB4D4}" dt="2022-03-26T13:17:17.161" v="3407"/>
          <ac:spMkLst>
            <pc:docMk/>
            <pc:sldMk cId="374206964" sldId="287"/>
            <ac:spMk id="70" creationId="{6C60D8CF-327E-C9DC-3F56-4D498F0DC860}"/>
          </ac:spMkLst>
        </pc:spChg>
        <pc:spChg chg="add del mod">
          <ac:chgData name="Joao Vieira" userId="S::joaopvieira@ua.pt::ee994a60-c2fb-4a57-91cc-8923d9e0c3fb" providerId="AD" clId="Web-{1B8E4E47-A30A-EAED-9765-6AACD24DB4D4}" dt="2022-03-26T13:19:12.469" v="3598"/>
          <ac:spMkLst>
            <pc:docMk/>
            <pc:sldMk cId="374206964" sldId="287"/>
            <ac:spMk id="72" creationId="{C944C7B7-3D0E-F514-78E0-26C2297F58DB}"/>
          </ac:spMkLst>
        </pc:spChg>
        <pc:spChg chg="add mod">
          <ac:chgData name="Joao Vieira" userId="S::joaopvieira@ua.pt::ee994a60-c2fb-4a57-91cc-8923d9e0c3fb" providerId="AD" clId="Web-{1B8E4E47-A30A-EAED-9765-6AACD24DB4D4}" dt="2022-03-26T13:37:37.001" v="4125" actId="1076"/>
          <ac:spMkLst>
            <pc:docMk/>
            <pc:sldMk cId="374206964" sldId="287"/>
            <ac:spMk id="76" creationId="{DEA5487A-15EF-AB35-BBC9-E9993FDABD49}"/>
          </ac:spMkLst>
        </pc:spChg>
        <pc:spChg chg="add mod">
          <ac:chgData name="Joao Vieira" userId="S::joaopvieira@ua.pt::ee994a60-c2fb-4a57-91cc-8923d9e0c3fb" providerId="AD" clId="Web-{1B8E4E47-A30A-EAED-9765-6AACD24DB4D4}" dt="2022-03-26T13:25:23.745" v="3866" actId="20577"/>
          <ac:spMkLst>
            <pc:docMk/>
            <pc:sldMk cId="374206964" sldId="287"/>
            <ac:spMk id="99" creationId="{AA710393-75ED-1DCE-7636-9C595A1DEEB2}"/>
          </ac:spMkLst>
        </pc:spChg>
        <pc:spChg chg="add mod">
          <ac:chgData name="Joao Vieira" userId="S::joaopvieira@ua.pt::ee994a60-c2fb-4a57-91cc-8923d9e0c3fb" providerId="AD" clId="Web-{1B8E4E47-A30A-EAED-9765-6AACD24DB4D4}" dt="2022-03-26T13:20:54.675" v="3746" actId="1076"/>
          <ac:spMkLst>
            <pc:docMk/>
            <pc:sldMk cId="374206964" sldId="287"/>
            <ac:spMk id="122" creationId="{E9AB0665-837D-0A17-CF91-0D46D33B1E50}"/>
          </ac:spMkLst>
        </pc:spChg>
        <pc:spChg chg="mod">
          <ac:chgData name="Joao Vieira" userId="S::joaopvieira@ua.pt::ee994a60-c2fb-4a57-91cc-8923d9e0c3fb" providerId="AD" clId="Web-{1B8E4E47-A30A-EAED-9765-6AACD24DB4D4}" dt="2022-03-26T13:15:14.189" v="3290" actId="20577"/>
          <ac:spMkLst>
            <pc:docMk/>
            <pc:sldMk cId="374206964" sldId="287"/>
            <ac:spMk id="134" creationId="{7A4DF662-08B6-48E6-947B-C3618DB2EECF}"/>
          </ac:spMkLst>
        </pc:spChg>
        <pc:picChg chg="mod">
          <ac:chgData name="Joao Vieira" userId="S::joaopvieira@ua.pt::ee994a60-c2fb-4a57-91cc-8923d9e0c3fb" providerId="AD" clId="Web-{1B8E4E47-A30A-EAED-9765-6AACD24DB4D4}" dt="2022-03-26T13:12:25.104" v="3241" actId="1076"/>
          <ac:picMkLst>
            <pc:docMk/>
            <pc:sldMk cId="374206964" sldId="287"/>
            <ac:picMk id="131" creationId="{CC86B5FA-41AD-416A-9844-F44A915D8A7F}"/>
          </ac:picMkLst>
        </pc:picChg>
        <pc:cxnChg chg="add mod">
          <ac:chgData name="Joao Vieira" userId="S::joaopvieira@ua.pt::ee994a60-c2fb-4a57-91cc-8923d9e0c3fb" providerId="AD" clId="Web-{1B8E4E47-A30A-EAED-9765-6AACD24DB4D4}" dt="2022-03-26T13:21:06.785" v="3750" actId="14100"/>
          <ac:cxnSpMkLst>
            <pc:docMk/>
            <pc:sldMk cId="374206964" sldId="287"/>
            <ac:cxnSpMk id="8" creationId="{CF106C4E-2396-1D30-C613-66D9F2F839AF}"/>
          </ac:cxnSpMkLst>
        </pc:cxnChg>
        <pc:cxnChg chg="add">
          <ac:chgData name="Joao Vieira" userId="S::joaopvieira@ua.pt::ee994a60-c2fb-4a57-91cc-8923d9e0c3fb" providerId="AD" clId="Web-{1B8E4E47-A30A-EAED-9765-6AACD24DB4D4}" dt="2022-03-26T13:34:24.011" v="4033"/>
          <ac:cxnSpMkLst>
            <pc:docMk/>
            <pc:sldMk cId="374206964" sldId="287"/>
            <ac:cxnSpMk id="10" creationId="{758B9E64-4483-9EA2-138B-F3C98F7E83B6}"/>
          </ac:cxnSpMkLst>
        </pc:cxnChg>
        <pc:cxnChg chg="add">
          <ac:chgData name="Joao Vieira" userId="S::joaopvieira@ua.pt::ee994a60-c2fb-4a57-91cc-8923d9e0c3fb" providerId="AD" clId="Web-{1B8E4E47-A30A-EAED-9765-6AACD24DB4D4}" dt="2022-03-26T13:34:24.073" v="4035"/>
          <ac:cxnSpMkLst>
            <pc:docMk/>
            <pc:sldMk cId="374206964" sldId="287"/>
            <ac:cxnSpMk id="12" creationId="{6B0FE16D-65A6-BA4C-204A-79F501FAE52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21:13.598" v="3753" actId="14100"/>
          <ac:cxnSpMkLst>
            <pc:docMk/>
            <pc:sldMk cId="374206964" sldId="287"/>
            <ac:cxnSpMk id="128" creationId="{01E8BA05-5108-040D-CADB-C185DEBDC744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42:51.447" v="4367" actId="14100"/>
        <pc:sldMkLst>
          <pc:docMk/>
          <pc:sldMk cId="1925431176" sldId="288"/>
        </pc:sldMkLst>
        <pc:spChg chg="add">
          <ac:chgData name="Joao Vieira" userId="S::joaopvieira@ua.pt::ee994a60-c2fb-4a57-91cc-8923d9e0c3fb" providerId="AD" clId="Web-{1B8E4E47-A30A-EAED-9765-6AACD24DB4D4}" dt="2022-03-26T13:13:32.919" v="3268"/>
          <ac:spMkLst>
            <pc:docMk/>
            <pc:sldMk cId="1925431176" sldId="288"/>
            <ac:spMk id="3" creationId="{66E18008-310E-8685-C647-06AC78ACFF4F}"/>
          </ac:spMkLst>
        </pc:spChg>
        <pc:spChg chg="add mod">
          <ac:chgData name="Joao Vieira" userId="S::joaopvieira@ua.pt::ee994a60-c2fb-4a57-91cc-8923d9e0c3fb" providerId="AD" clId="Web-{1B8E4E47-A30A-EAED-9765-6AACD24DB4D4}" dt="2022-03-26T13:42:41.868" v="4364" actId="20577"/>
          <ac:spMkLst>
            <pc:docMk/>
            <pc:sldMk cId="1925431176" sldId="288"/>
            <ac:spMk id="4" creationId="{B45D0784-7E83-BA05-4345-ED825EB399F6}"/>
          </ac:spMkLst>
        </pc:spChg>
        <pc:spChg chg="add mod">
          <ac:chgData name="Joao Vieira" userId="S::joaopvieira@ua.pt::ee994a60-c2fb-4a57-91cc-8923d9e0c3fb" providerId="AD" clId="Web-{1B8E4E47-A30A-EAED-9765-6AACD24DB4D4}" dt="2022-03-26T13:41:55.023" v="4297" actId="1076"/>
          <ac:spMkLst>
            <pc:docMk/>
            <pc:sldMk cId="1925431176" sldId="288"/>
            <ac:spMk id="9" creationId="{3A29A21C-D900-7BA5-84BB-1B865572A41D}"/>
          </ac:spMkLst>
        </pc:spChg>
        <pc:spChg chg="add del">
          <ac:chgData name="Joao Vieira" userId="S::joaopvieira@ua.pt::ee994a60-c2fb-4a57-91cc-8923d9e0c3fb" providerId="AD" clId="Web-{1B8E4E47-A30A-EAED-9765-6AACD24DB4D4}" dt="2022-03-26T13:13:23.903" v="3266"/>
          <ac:spMkLst>
            <pc:docMk/>
            <pc:sldMk cId="1925431176" sldId="288"/>
            <ac:spMk id="72" creationId="{19CF85BB-5414-AC44-0F2E-25B735DB3611}"/>
          </ac:spMkLst>
        </pc:spChg>
        <pc:spChg chg="add mod">
          <ac:chgData name="Joao Vieira" userId="S::joaopvieira@ua.pt::ee994a60-c2fb-4a57-91cc-8923d9e0c3fb" providerId="AD" clId="Web-{1B8E4E47-A30A-EAED-9765-6AACD24DB4D4}" dt="2022-03-26T13:27:05.093" v="3920"/>
          <ac:spMkLst>
            <pc:docMk/>
            <pc:sldMk cId="1925431176" sldId="288"/>
            <ac:spMk id="132" creationId="{9333B45D-9D17-B417-AAFB-DCEA1E4687F6}"/>
          </ac:spMkLst>
        </pc:spChg>
        <pc:spChg chg="del mod">
          <ac:chgData name="Joao Vieira" userId="S::joaopvieira@ua.pt::ee994a60-c2fb-4a57-91cc-8923d9e0c3fb" providerId="AD" clId="Web-{1B8E4E47-A30A-EAED-9765-6AACD24DB4D4}" dt="2022-03-26T13:15:39.018" v="3320"/>
          <ac:spMkLst>
            <pc:docMk/>
            <pc:sldMk cId="1925431176" sldId="288"/>
            <ac:spMk id="135" creationId="{F37FD33B-F522-4044-A1D4-6C71820C6971}"/>
          </ac:spMkLst>
        </pc:spChg>
        <pc:spChg chg="add mod">
          <ac:chgData name="Joao Vieira" userId="S::joaopvieira@ua.pt::ee994a60-c2fb-4a57-91cc-8923d9e0c3fb" providerId="AD" clId="Web-{1B8E4E47-A30A-EAED-9765-6AACD24DB4D4}" dt="2022-03-26T13:34:42.121" v="4045" actId="20577"/>
          <ac:spMkLst>
            <pc:docMk/>
            <pc:sldMk cId="1925431176" sldId="288"/>
            <ac:spMk id="137" creationId="{D99450D6-7AB2-90DD-047E-70DBCC899C7B}"/>
          </ac:spMkLst>
        </pc:spChg>
        <pc:cxnChg chg="add mod">
          <ac:chgData name="Joao Vieira" userId="S::joaopvieira@ua.pt::ee994a60-c2fb-4a57-91cc-8923d9e0c3fb" providerId="AD" clId="Web-{1B8E4E47-A30A-EAED-9765-6AACD24DB4D4}" dt="2022-03-26T13:16:37.097" v="3397" actId="1076"/>
          <ac:cxnSpMkLst>
            <pc:docMk/>
            <pc:sldMk cId="1925431176" sldId="288"/>
            <ac:cxnSpMk id="8" creationId="{32B64683-F14F-2A20-5D0B-7F591DD1A51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41:57.414" v="4298" actId="14100"/>
          <ac:cxnSpMkLst>
            <pc:docMk/>
            <pc:sldMk cId="1925431176" sldId="288"/>
            <ac:cxnSpMk id="10" creationId="{D170C329-BCD2-C36B-9EAC-6A5BF3BCA2A4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26:47.936" v="3916" actId="14100"/>
          <ac:cxnSpMkLst>
            <pc:docMk/>
            <pc:sldMk cId="1925431176" sldId="288"/>
            <ac:cxnSpMk id="131" creationId="{AE4C28D7-0EC4-DA63-ED99-CC795FCBB5CF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33:18.322" v="3997" actId="14100"/>
          <ac:cxnSpMkLst>
            <pc:docMk/>
            <pc:sldMk cId="1925431176" sldId="288"/>
            <ac:cxnSpMk id="138" creationId="{AB59EA11-213C-39AA-B480-A36D8BFF030D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42:51.447" v="4367" actId="14100"/>
          <ac:cxnSpMkLst>
            <pc:docMk/>
            <pc:sldMk cId="1925431176" sldId="288"/>
            <ac:cxnSpMk id="139" creationId="{05326ADE-B416-57FC-26B5-4F24370AEA57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38:57.487" v="4150" actId="20577"/>
        <pc:sldMkLst>
          <pc:docMk/>
          <pc:sldMk cId="4216504228" sldId="289"/>
        </pc:sldMkLst>
        <pc:spChg chg="add">
          <ac:chgData name="Joao Vieira" userId="S::joaopvieira@ua.pt::ee994a60-c2fb-4a57-91cc-8923d9e0c3fb" providerId="AD" clId="Web-{1B8E4E47-A30A-EAED-9765-6AACD24DB4D4}" dt="2022-03-26T13:13:39.091" v="3269"/>
          <ac:spMkLst>
            <pc:docMk/>
            <pc:sldMk cId="4216504228" sldId="289"/>
            <ac:spMk id="3" creationId="{CBA44201-F03F-E29E-04D7-64805EF78A1E}"/>
          </ac:spMkLst>
        </pc:spChg>
        <pc:spChg chg="mod">
          <ac:chgData name="Joao Vieira" userId="S::joaopvieira@ua.pt::ee994a60-c2fb-4a57-91cc-8923d9e0c3fb" providerId="AD" clId="Web-{1B8E4E47-A30A-EAED-9765-6AACD24DB4D4}" dt="2022-03-26T13:38:57.487" v="4150" actId="20577"/>
          <ac:spMkLst>
            <pc:docMk/>
            <pc:sldMk cId="4216504228" sldId="289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3:27:11.655" v="3921"/>
          <ac:spMkLst>
            <pc:docMk/>
            <pc:sldMk cId="4216504228" sldId="289"/>
            <ac:spMk id="8" creationId="{391EF790-124A-4079-5242-BC407E3F8ABE}"/>
          </ac:spMkLst>
        </pc:spChg>
        <pc:spChg chg="add mod">
          <ac:chgData name="Joao Vieira" userId="S::joaopvieira@ua.pt::ee994a60-c2fb-4a57-91cc-8923d9e0c3fb" providerId="AD" clId="Web-{1B8E4E47-A30A-EAED-9765-6AACD24DB4D4}" dt="2022-03-26T13:36:46.687" v="4103" actId="20577"/>
          <ac:spMkLst>
            <pc:docMk/>
            <pc:sldMk cId="4216504228" sldId="289"/>
            <ac:spMk id="9" creationId="{3BE376E0-594D-8D0A-446C-A81C347EFAF5}"/>
          </ac:spMkLst>
        </pc:spChg>
        <pc:spChg chg="mod">
          <ac:chgData name="Joao Vieira" userId="S::joaopvieira@ua.pt::ee994a60-c2fb-4a57-91cc-8923d9e0c3fb" providerId="AD" clId="Web-{1B8E4E47-A30A-EAED-9765-6AACD24DB4D4}" dt="2022-03-26T12:40:24.773" v="1768" actId="20577"/>
          <ac:spMkLst>
            <pc:docMk/>
            <pc:sldMk cId="4216504228" sldId="289"/>
            <ac:spMk id="130" creationId="{39F5A98C-9143-4C71-9739-30C8A79B3178}"/>
          </ac:spMkLst>
        </pc:spChg>
        <pc:picChg chg="mod">
          <ac:chgData name="Joao Vieira" userId="S::joaopvieira@ua.pt::ee994a60-c2fb-4a57-91cc-8923d9e0c3fb" providerId="AD" clId="Web-{1B8E4E47-A30A-EAED-9765-6AACD24DB4D4}" dt="2022-03-26T12:45:52.548" v="2184" actId="1076"/>
          <ac:picMkLst>
            <pc:docMk/>
            <pc:sldMk cId="4216504228" sldId="289"/>
            <ac:picMk id="85" creationId="{5815B6A1-9DD6-445A-9184-D823B486662C}"/>
          </ac:picMkLst>
        </pc:picChg>
        <pc:cxnChg chg="add mod">
          <ac:chgData name="Joao Vieira" userId="S::joaopvieira@ua.pt::ee994a60-c2fb-4a57-91cc-8923d9e0c3fb" providerId="AD" clId="Web-{1B8E4E47-A30A-EAED-9765-6AACD24DB4D4}" dt="2022-03-26T13:36:41.921" v="4099" actId="14100"/>
          <ac:cxnSpMkLst>
            <pc:docMk/>
            <pc:sldMk cId="4216504228" sldId="289"/>
            <ac:cxnSpMk id="10" creationId="{8A5C684F-FD9C-C776-2890-E80C5E120F8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36:53.874" v="4106" actId="14100"/>
          <ac:cxnSpMkLst>
            <pc:docMk/>
            <pc:sldMk cId="4216504228" sldId="289"/>
            <ac:cxnSpMk id="132" creationId="{B6773440-9529-D76D-BEDA-107AC8BAAE2B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44:56.435" v="4444" actId="20577"/>
        <pc:sldMkLst>
          <pc:docMk/>
          <pc:sldMk cId="1317316538" sldId="290"/>
        </pc:sldMkLst>
        <pc:spChg chg="add mod">
          <ac:chgData name="Joao Vieira" userId="S::joaopvieira@ua.pt::ee994a60-c2fb-4a57-91cc-8923d9e0c3fb" providerId="AD" clId="Web-{1B8E4E47-A30A-EAED-9765-6AACD24DB4D4}" dt="2022-03-26T13:44:56.435" v="4444" actId="20577"/>
          <ac:spMkLst>
            <pc:docMk/>
            <pc:sldMk cId="1317316538" sldId="290"/>
            <ac:spMk id="3" creationId="{D5E1C300-3E2E-670D-9C5A-821D77606790}"/>
          </ac:spMkLst>
        </pc:spChg>
        <pc:spChg chg="mod">
          <ac:chgData name="Joao Vieira" userId="S::joaopvieira@ua.pt::ee994a60-c2fb-4a57-91cc-8923d9e0c3fb" providerId="AD" clId="Web-{1B8E4E47-A30A-EAED-9765-6AACD24DB4D4}" dt="2022-03-26T13:38:11.392" v="4137" actId="20577"/>
          <ac:spMkLst>
            <pc:docMk/>
            <pc:sldMk cId="1317316538" sldId="290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3:14:19.219" v="3271"/>
          <ac:spMkLst>
            <pc:docMk/>
            <pc:sldMk cId="1317316538" sldId="290"/>
            <ac:spMk id="99" creationId="{40E8626C-467D-0683-AFD8-0C5513A6064D}"/>
          </ac:spMkLst>
        </pc:spChg>
      </pc:sldChg>
      <pc:sldChg chg="addSp delSp modSp ord">
        <pc:chgData name="Joao Vieira" userId="S::joaopvieira@ua.pt::ee994a60-c2fb-4a57-91cc-8923d9e0c3fb" providerId="AD" clId="Web-{1B8E4E47-A30A-EAED-9765-6AACD24DB4D4}" dt="2022-03-26T13:47:57.768" v="4607" actId="20577"/>
        <pc:sldMkLst>
          <pc:docMk/>
          <pc:sldMk cId="4025699639" sldId="291"/>
        </pc:sldMkLst>
        <pc:spChg chg="add mod">
          <ac:chgData name="Joao Vieira" userId="S::joaopvieira@ua.pt::ee994a60-c2fb-4a57-91cc-8923d9e0c3fb" providerId="AD" clId="Web-{1B8E4E47-A30A-EAED-9765-6AACD24DB4D4}" dt="2022-03-26T13:47:57.768" v="4607" actId="20577"/>
          <ac:spMkLst>
            <pc:docMk/>
            <pc:sldMk cId="4025699639" sldId="291"/>
            <ac:spMk id="3" creationId="{AC603BC6-993B-6C15-0316-8C3911652574}"/>
          </ac:spMkLst>
        </pc:spChg>
        <pc:spChg chg="mod">
          <ac:chgData name="Joao Vieira" userId="S::joaopvieira@ua.pt::ee994a60-c2fb-4a57-91cc-8923d9e0c3fb" providerId="AD" clId="Web-{1B8E4E47-A30A-EAED-9765-6AACD24DB4D4}" dt="2022-03-26T13:23:30.242" v="3807" actId="20577"/>
          <ac:spMkLst>
            <pc:docMk/>
            <pc:sldMk cId="4025699639" sldId="291"/>
            <ac:spMk id="4" creationId="{0EFB9A83-0A8F-441D-BEAA-D5FA54A3EEEF}"/>
          </ac:spMkLst>
        </pc:spChg>
        <pc:spChg chg="add del">
          <ac:chgData name="Joao Vieira" userId="S::joaopvieira@ua.pt::ee994a60-c2fb-4a57-91cc-8923d9e0c3fb" providerId="AD" clId="Web-{1B8E4E47-A30A-EAED-9765-6AACD24DB4D4}" dt="2022-03-26T13:27:29" v="3923"/>
          <ac:spMkLst>
            <pc:docMk/>
            <pc:sldMk cId="4025699639" sldId="291"/>
            <ac:spMk id="8" creationId="{BEF925D7-CDA7-64AB-ADAF-88AC619B7317}"/>
          </ac:spMkLst>
        </pc:spChg>
        <pc:spChg chg="add mod">
          <ac:chgData name="Joao Vieira" userId="S::joaopvieira@ua.pt::ee994a60-c2fb-4a57-91cc-8923d9e0c3fb" providerId="AD" clId="Web-{1B8E4E47-A30A-EAED-9765-6AACD24DB4D4}" dt="2022-03-26T13:27:54.063" v="3926"/>
          <ac:spMkLst>
            <pc:docMk/>
            <pc:sldMk cId="4025699639" sldId="291"/>
            <ac:spMk id="9" creationId="{631F982D-6036-9DD2-6FD4-347174BED7DF}"/>
          </ac:spMkLst>
        </pc:spChg>
        <pc:spChg chg="add">
          <ac:chgData name="Joao Vieira" userId="S::joaopvieira@ua.pt::ee994a60-c2fb-4a57-91cc-8923d9e0c3fb" providerId="AD" clId="Web-{1B8E4E47-A30A-EAED-9765-6AACD24DB4D4}" dt="2022-03-26T13:13:48.529" v="3270"/>
          <ac:spMkLst>
            <pc:docMk/>
            <pc:sldMk cId="4025699639" sldId="291"/>
            <ac:spMk id="128" creationId="{40E8626C-467D-0683-AFD8-0C5513A6064D}"/>
          </ac:spMkLst>
        </pc:spChg>
        <pc:spChg chg="mod">
          <ac:chgData name="Joao Vieira" userId="S::joaopvieira@ua.pt::ee994a60-c2fb-4a57-91cc-8923d9e0c3fb" providerId="AD" clId="Web-{1B8E4E47-A30A-EAED-9765-6AACD24DB4D4}" dt="2022-03-26T12:40:08.695" v="1763" actId="20577"/>
          <ac:spMkLst>
            <pc:docMk/>
            <pc:sldMk cId="4025699639" sldId="291"/>
            <ac:spMk id="134" creationId="{32369D53-1469-4E78-8871-7E38A297B753}"/>
          </ac:spMkLst>
        </pc:spChg>
        <pc:picChg chg="mod">
          <ac:chgData name="Joao Vieira" userId="S::joaopvieira@ua.pt::ee994a60-c2fb-4a57-91cc-8923d9e0c3fb" providerId="AD" clId="Web-{1B8E4E47-A30A-EAED-9765-6AACD24DB4D4}" dt="2022-03-26T12:40:16.992" v="1765" actId="1076"/>
          <ac:picMkLst>
            <pc:docMk/>
            <pc:sldMk cId="4025699639" sldId="291"/>
            <ac:picMk id="85" creationId="{D6982A90-D3E1-4347-BF93-BBEBC4BF4203}"/>
          </ac:picMkLst>
        </pc:picChg>
      </pc:sldChg>
      <pc:sldChg chg="add del">
        <pc:chgData name="Joao Vieira" userId="S::joaopvieira@ua.pt::ee994a60-c2fb-4a57-91cc-8923d9e0c3fb" providerId="AD" clId="Web-{1B8E4E47-A30A-EAED-9765-6AACD24DB4D4}" dt="2022-03-26T12:46:07.080" v="2186"/>
        <pc:sldMkLst>
          <pc:docMk/>
          <pc:sldMk cId="917316309" sldId="292"/>
        </pc:sldMkLst>
      </pc:sldChg>
    </pc:docChg>
  </pc:docChgLst>
  <pc:docChgLst>
    <pc:chgData name="Guest User" userId="S::urn:spo:anon#112b93eff94c0ef0106db89791d08980413155f14ad4194e1760c99720bb8f9b::" providerId="AD" clId="Web-{80942850-D277-4F33-96BB-BF166EF0FD64}"/>
    <pc:docChg chg="modSld">
      <pc:chgData name="Guest User" userId="S::urn:spo:anon#112b93eff94c0ef0106db89791d08980413155f14ad4194e1760c99720bb8f9b::" providerId="AD" clId="Web-{80942850-D277-4F33-96BB-BF166EF0FD64}" dt="2022-03-26T11:20:43.922" v="3" actId="1076"/>
      <pc:docMkLst>
        <pc:docMk/>
      </pc:docMkLst>
      <pc:sldChg chg="modSp">
        <pc:chgData name="Guest User" userId="S::urn:spo:anon#112b93eff94c0ef0106db89791d08980413155f14ad4194e1760c99720bb8f9b::" providerId="AD" clId="Web-{80942850-D277-4F33-96BB-BF166EF0FD64}" dt="2022-03-26T11:20:35.203" v="1" actId="1076"/>
        <pc:sldMkLst>
          <pc:docMk/>
          <pc:sldMk cId="2300033804" sldId="267"/>
        </pc:sldMkLst>
        <pc:picChg chg="mod">
          <ac:chgData name="Guest User" userId="S::urn:spo:anon#112b93eff94c0ef0106db89791d08980413155f14ad4194e1760c99720bb8f9b::" providerId="AD" clId="Web-{80942850-D277-4F33-96BB-BF166EF0FD64}" dt="2022-03-26T11:20:35.203" v="1" actId="1076"/>
          <ac:picMkLst>
            <pc:docMk/>
            <pc:sldMk cId="2300033804" sldId="267"/>
            <ac:picMk id="81" creationId="{6E2884BD-0824-4091-B8D6-3E268806C9BE}"/>
          </ac:picMkLst>
        </pc:picChg>
      </pc:sldChg>
      <pc:sldChg chg="addSp modSp">
        <pc:chgData name="Guest User" userId="S::urn:spo:anon#112b93eff94c0ef0106db89791d08980413155f14ad4194e1760c99720bb8f9b::" providerId="AD" clId="Web-{80942850-D277-4F33-96BB-BF166EF0FD64}" dt="2022-03-26T11:20:43.922" v="3" actId="1076"/>
        <pc:sldMkLst>
          <pc:docMk/>
          <pc:sldMk cId="973686352" sldId="272"/>
        </pc:sldMkLst>
        <pc:spChg chg="add mod">
          <ac:chgData name="Guest User" userId="S::urn:spo:anon#112b93eff94c0ef0106db89791d08980413155f14ad4194e1760c99720bb8f9b::" providerId="AD" clId="Web-{80942850-D277-4F33-96BB-BF166EF0FD64}" dt="2022-03-26T11:20:43.922" v="3" actId="1076"/>
          <ac:spMkLst>
            <pc:docMk/>
            <pc:sldMk cId="973686352" sldId="272"/>
            <ac:spMk id="130" creationId="{A52058BE-B8F2-EA6C-4283-0A78AF6F20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78695-5211-4868-BCD3-C1DEA8F79BB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57301-33ED-4493-AAAA-DEAB1DB6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57301-33ED-4493-AAAA-DEAB1DB637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8BA0-D4FD-4F90-97A7-9AE9E236A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48463-0F2E-47DF-8B44-29943F40B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0273-3086-457A-9A01-7834881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2D5B-4367-4994-8A84-9E72EFD6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5165-776E-4262-AC91-E2D5ED46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71CD-6AB1-4B55-9770-3861481F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C1DB-B03F-499F-984C-C96F8AD6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CCD1-32FD-4E2E-BD70-96426869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DE4F-2003-4045-A597-2244BA8B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4BE8-CC8F-480C-B20B-DCED270F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871E7-05AB-4250-92F5-3F5278DB8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78846-ED22-4CB1-9A17-729D5303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CC46-0B16-4744-9B6E-9C0B7B43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45FF-1543-4C3C-AAFD-CB380F5C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DE20-7652-4A8E-BF84-BDA8CD69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5E8D-EBCF-487B-83DC-0DBBBF42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A950-13E0-4107-ABE5-C53EA819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CB19-DCD3-4C7E-BA99-71ECA16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792C-D027-4A37-A308-4E6A731B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1B0-FBE2-49A2-957D-30D4D334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278A-0A96-45CB-95A2-C5FAE45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5515-29F9-4DB2-9C34-1047CB00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5EBC-BB06-4B37-8AEF-C31AD035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55C4-A40C-4B45-AEFE-9993D0F2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C0A-5DB3-4D15-B0C0-25ECAB17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AC41-7C07-4167-A559-BFB08206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A96-D8AD-4778-9140-6C4EBFC33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FCA03-622A-4F3E-AF60-2EE44B08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3649-ED92-49BC-BD71-3BF76BEF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8D3E-9FE4-4755-B832-DD8E6B6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95B2D-ADD9-4D54-A326-36FC2BA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36C-1F0A-4163-92A6-47392873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351D-8D0E-4133-859A-6FB4E7FA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41A1-BD51-44E0-BEE7-20D9D6B0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C0F14-F326-424C-B86B-A86926C5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7CB0-4696-4934-919D-B3D82CF2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7A095-CD4B-4AD8-9654-5ADB4B79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F7C62-BD06-49AC-BA01-D4AB009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7CBDE-AAB1-40B8-AE0E-4CFAB5F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EA63-D55E-4C44-BF16-15848DC1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8BA60-62CC-403D-B4F9-BF8A8552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7F95-DF81-4C23-B938-5F45E160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0B25-98B7-4182-9B9F-6F36262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25C69-A9CA-4236-844B-DC3F2995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6AB65-8339-4FEC-ABDF-1B477E5C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98165-9443-4337-A72F-23534013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DC8-3D3E-4FAF-B278-B915FDF2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4E18-D7D7-4224-97D1-9B54BC85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D6CB-3B86-4362-AB05-6F90AEFF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3984-26D6-4982-B05D-AFA4E06B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4DF5-24FA-401F-AFD6-D641CCCC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BDB13-7031-4996-BA2B-2C05B19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3736-BAF1-4C30-8661-9F073B7D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C6730-F109-4A2E-B0CF-8E2B14E2D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2F65-66A5-4571-991C-740F114B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32CB-909B-4C60-B8F6-1FF6ED40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E2EF-2DB2-437A-A77E-DFDB58EC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48E4-6966-4705-B70D-05D1126D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19301-6286-4DDC-A4A7-8BEA3398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C7D4-DB9E-4317-ADF7-D202AD61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BA7E-F21C-4F97-A615-8507099A2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D586-FE81-4F06-AC61-C3BEC4254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D9B9-3F1E-4DEC-A7E0-3B12F4C3C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Relationship Id="rId1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EF4FE1-D462-44E3-863D-4B586AF113EC}"/>
              </a:ext>
            </a:extLst>
          </p:cNvPr>
          <p:cNvGrpSpPr/>
          <p:nvPr/>
        </p:nvGrpSpPr>
        <p:grpSpPr>
          <a:xfrm>
            <a:off x="2228294" y="116477"/>
            <a:ext cx="8298264" cy="6625043"/>
            <a:chOff x="1692074" y="0"/>
            <a:chExt cx="8807852" cy="6882495"/>
          </a:xfrm>
        </p:grpSpPr>
        <p:pic>
          <p:nvPicPr>
            <p:cNvPr id="10" name="Imagem 9" descr="Uma imagem com exterior, terra, praia, arenoso&#10;&#10;Descrição gerada automaticamente">
              <a:extLst>
                <a:ext uri="{FF2B5EF4-FFF2-40B4-BE49-F238E27FC236}">
                  <a16:creationId xmlns:a16="http://schemas.microsoft.com/office/drawing/2014/main" id="{5D80CA74-3AFA-4D1C-8BE3-DA1852DF1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790" y="747000"/>
              <a:ext cx="8054298" cy="5364000"/>
            </a:xfrm>
            <a:prstGeom prst="rect">
              <a:avLst/>
            </a:prstGeom>
          </p:spPr>
        </p:pic>
        <p:pic>
          <p:nvPicPr>
            <p:cNvPr id="18" name="Imagem 17" descr="Uma imagem com pessoa, rapaz, amarelo&#10;&#10;Descrição gerada automaticamente">
              <a:extLst>
                <a:ext uri="{FF2B5EF4-FFF2-40B4-BE49-F238E27FC236}">
                  <a16:creationId xmlns:a16="http://schemas.microsoft.com/office/drawing/2014/main" id="{8E1AA3E1-1B42-409D-867E-23BEA8776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388" y="714633"/>
              <a:ext cx="8183037" cy="5453227"/>
            </a:xfrm>
            <a:prstGeom prst="rect">
              <a:avLst/>
            </a:prstGeom>
          </p:spPr>
        </p:pic>
        <p:pic>
          <p:nvPicPr>
            <p:cNvPr id="3" name="Picture 80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D9223B24-E2FE-4C8C-B466-8697E418D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692074" y="0"/>
              <a:ext cx="8807852" cy="6882495"/>
            </a:xfrm>
            <a:prstGeom prst="rect">
              <a:avLst/>
            </a:prstGeom>
          </p:spPr>
        </p:pic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4A4B93C-256D-4ADC-A8CD-B0435F4251D3}"/>
                </a:ext>
              </a:extLst>
            </p:cNvPr>
            <p:cNvSpPr/>
            <p:nvPr/>
          </p:nvSpPr>
          <p:spPr>
            <a:xfrm>
              <a:off x="3737499" y="1997476"/>
              <a:ext cx="4802819" cy="3000652"/>
            </a:xfrm>
            <a:prstGeom prst="roundRect">
              <a:avLst>
                <a:gd name="adj" fmla="val 453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B50BEB3-94FD-46F1-9B2A-0A80A06B331F}"/>
                </a:ext>
              </a:extLst>
            </p:cNvPr>
            <p:cNvSpPr/>
            <p:nvPr/>
          </p:nvSpPr>
          <p:spPr>
            <a:xfrm>
              <a:off x="4527612" y="2840854"/>
              <a:ext cx="3303971" cy="3639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PT" dirty="0"/>
                <a:t>isn_bernardo@isn.pt</a:t>
              </a:r>
              <a:endParaRPr lang="en-US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460A4D5-D961-4A2C-9816-628A2918F93F}"/>
                </a:ext>
              </a:extLst>
            </p:cNvPr>
            <p:cNvSpPr/>
            <p:nvPr/>
          </p:nvSpPr>
          <p:spPr>
            <a:xfrm>
              <a:off x="4829452" y="3313109"/>
              <a:ext cx="3002131" cy="3639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PT" dirty="0"/>
                <a:t>*********</a:t>
              </a:r>
              <a:endParaRPr lang="en-US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95FB6A9-5F15-44C8-B626-F4628A919C2A}"/>
                </a:ext>
              </a:extLst>
            </p:cNvPr>
            <p:cNvSpPr/>
            <p:nvPr/>
          </p:nvSpPr>
          <p:spPr>
            <a:xfrm>
              <a:off x="5433239" y="4111635"/>
              <a:ext cx="1347929" cy="517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Iniciar</a:t>
              </a:r>
              <a:endParaRPr lang="en-US"/>
            </a:p>
          </p:txBody>
        </p:sp>
        <p:pic>
          <p:nvPicPr>
            <p:cNvPr id="13" name="Imagem 12" descr="Uma imagem com texto&#10;&#10;Descrição gerada automaticamente">
              <a:extLst>
                <a:ext uri="{FF2B5EF4-FFF2-40B4-BE49-F238E27FC236}">
                  <a16:creationId xmlns:a16="http://schemas.microsoft.com/office/drawing/2014/main" id="{83FBE3E3-4F43-4FE7-8EAE-AE839E43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679" y="3934723"/>
              <a:ext cx="793808" cy="688469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01FE37B-BE63-4B7C-8259-FE31E0A6C718}"/>
                </a:ext>
              </a:extLst>
            </p:cNvPr>
            <p:cNvSpPr/>
            <p:nvPr/>
          </p:nvSpPr>
          <p:spPr>
            <a:xfrm>
              <a:off x="4403323" y="2285362"/>
              <a:ext cx="3471169" cy="363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3600">
                  <a:ln w="28575">
                    <a:solidFill>
                      <a:srgbClr val="C00000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SALVA</a:t>
              </a:r>
              <a:endParaRPr lang="en-US">
                <a:ln w="28575"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F36E53-0E08-4590-906E-9D0F3FD71177}"/>
                </a:ext>
              </a:extLst>
            </p:cNvPr>
            <p:cNvSpPr txBox="1"/>
            <p:nvPr/>
          </p:nvSpPr>
          <p:spPr>
            <a:xfrm>
              <a:off x="3937340" y="2878567"/>
              <a:ext cx="1495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Email: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48912F-8632-43BF-8146-D9924D19ECB7}"/>
                </a:ext>
              </a:extLst>
            </p:cNvPr>
            <p:cNvSpPr txBox="1"/>
            <p:nvPr/>
          </p:nvSpPr>
          <p:spPr>
            <a:xfrm>
              <a:off x="3946216" y="3344913"/>
              <a:ext cx="1495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Password:</a:t>
              </a:r>
              <a:endParaRPr lang="en-US" sz="1400" dirty="0"/>
            </a:p>
          </p:txBody>
        </p:sp>
      </p:grpSp>
      <p:sp>
        <p:nvSpPr>
          <p:cNvPr id="20" name="CaixaDeTexto 3">
            <a:extLst>
              <a:ext uri="{FF2B5EF4-FFF2-40B4-BE49-F238E27FC236}">
                <a16:creationId xmlns:a16="http://schemas.microsoft.com/office/drawing/2014/main" id="{86FB7523-1541-4DBF-8EFE-B62153E14217}"/>
              </a:ext>
            </a:extLst>
          </p:cNvPr>
          <p:cNvSpPr txBox="1"/>
          <p:nvPr/>
        </p:nvSpPr>
        <p:spPr>
          <a:xfrm>
            <a:off x="92371" y="116477"/>
            <a:ext cx="213592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1.) Ecrã Login</a:t>
            </a:r>
            <a:endParaRPr lang="pt-P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9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ixaDeTexto 3">
            <a:extLst>
              <a:ext uri="{FF2B5EF4-FFF2-40B4-BE49-F238E27FC236}">
                <a16:creationId xmlns:a16="http://schemas.microsoft.com/office/drawing/2014/main" id="{F44DE619-3FD1-43F2-B403-1E558109A7DF}"/>
              </a:ext>
            </a:extLst>
          </p:cNvPr>
          <p:cNvSpPr txBox="1"/>
          <p:nvPr/>
        </p:nvSpPr>
        <p:spPr>
          <a:xfrm>
            <a:off x="92371" y="116477"/>
            <a:ext cx="213592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2.) Ecrãs Principais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7C8DC76-B30C-4A82-9E6C-DF661E27B11C}"/>
              </a:ext>
            </a:extLst>
          </p:cNvPr>
          <p:cNvGrpSpPr/>
          <p:nvPr/>
        </p:nvGrpSpPr>
        <p:grpSpPr>
          <a:xfrm>
            <a:off x="2178330" y="116475"/>
            <a:ext cx="8348228" cy="6625044"/>
            <a:chOff x="1692072" y="-3347"/>
            <a:chExt cx="8807852" cy="688249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D88D254-BEAB-4B38-81BC-3F3A747802A0}"/>
                </a:ext>
              </a:extLst>
            </p:cNvPr>
            <p:cNvSpPr/>
            <p:nvPr/>
          </p:nvSpPr>
          <p:spPr>
            <a:xfrm>
              <a:off x="2558642" y="1853967"/>
              <a:ext cx="3537356" cy="4237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 descr="Shape&#10;&#10;Description automatically generated">
              <a:extLst>
                <a:ext uri="{FF2B5EF4-FFF2-40B4-BE49-F238E27FC236}">
                  <a16:creationId xmlns:a16="http://schemas.microsoft.com/office/drawing/2014/main" id="{7F9D3556-DCCD-4DB0-AB0B-77F68DB46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50184" y="1613884"/>
              <a:ext cx="5499467" cy="3607836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B649821-30E4-4654-B03B-37620B46B5F1}"/>
                </a:ext>
              </a:extLst>
            </p:cNvPr>
            <p:cNvSpPr/>
            <p:nvPr/>
          </p:nvSpPr>
          <p:spPr>
            <a:xfrm>
              <a:off x="2558642" y="668068"/>
              <a:ext cx="1767278" cy="1185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B03D5CB1-4D31-4ADC-BBFF-0714B6CABE45}"/>
                </a:ext>
              </a:extLst>
            </p:cNvPr>
            <p:cNvSpPr/>
            <p:nvPr/>
          </p:nvSpPr>
          <p:spPr>
            <a:xfrm>
              <a:off x="2558641" y="1853967"/>
              <a:ext cx="1770078" cy="212241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800CEE61-DDE9-40A0-8536-5DD387620B36}"/>
                </a:ext>
              </a:extLst>
            </p:cNvPr>
            <p:cNvSpPr/>
            <p:nvPr/>
          </p:nvSpPr>
          <p:spPr>
            <a:xfrm>
              <a:off x="2557242" y="3980239"/>
              <a:ext cx="1770078" cy="2110169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4DB1C98E-F7B3-41CB-8146-A2945A2DCC4D}"/>
                </a:ext>
              </a:extLst>
            </p:cNvPr>
            <p:cNvSpPr/>
            <p:nvPr/>
          </p:nvSpPr>
          <p:spPr>
            <a:xfrm>
              <a:off x="4325920" y="3981180"/>
              <a:ext cx="1770078" cy="2110169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69D62A6-1E65-4E73-AAD9-4C2194709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2" t="11273" r="30565" b="47726"/>
            <a:stretch/>
          </p:blipFill>
          <p:spPr bwMode="auto">
            <a:xfrm>
              <a:off x="3160148" y="1021834"/>
              <a:ext cx="547741" cy="528968"/>
            </a:xfrm>
            <a:prstGeom prst="ellipse">
              <a:avLst/>
            </a:prstGeom>
            <a:ln w="635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ABC2AF00-4D21-4AA7-9B5D-7576ED6CD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046" y="4442372"/>
              <a:ext cx="1185900" cy="1185900"/>
            </a:xfrm>
            <a:prstGeom prst="rect">
              <a:avLst/>
            </a:prstGeom>
          </p:spPr>
        </p:pic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2938E75-B529-409D-A26F-4F4E2D384F33}"/>
                </a:ext>
              </a:extLst>
            </p:cNvPr>
            <p:cNvSpPr/>
            <p:nvPr/>
          </p:nvSpPr>
          <p:spPr>
            <a:xfrm>
              <a:off x="5053013" y="5111025"/>
              <a:ext cx="381782" cy="393928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E03D49D6-43F2-4AE7-AE7C-B1779F76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314" y="4974800"/>
              <a:ext cx="699363" cy="699363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AE1022C3-FE4B-4A01-B8FD-CA544C547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131" y="2284751"/>
              <a:ext cx="1153150" cy="1153150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78B6D492-F9D8-4A01-900C-916C55E8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600" y="4374478"/>
              <a:ext cx="1200644" cy="1200644"/>
            </a:xfrm>
            <a:prstGeom prst="rect">
              <a:avLst/>
            </a:prstGeom>
          </p:spPr>
        </p:pic>
        <p:pic>
          <p:nvPicPr>
            <p:cNvPr id="141" name="Picture 140" descr="Logo, icon&#10;&#10;Description automatically generated">
              <a:extLst>
                <a:ext uri="{FF2B5EF4-FFF2-40B4-BE49-F238E27FC236}">
                  <a16:creationId xmlns:a16="http://schemas.microsoft.com/office/drawing/2014/main" id="{5986E4F5-3F7D-466E-9747-469B11D9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72140">
              <a:off x="8591928" y="5077919"/>
              <a:ext cx="854065" cy="854065"/>
            </a:xfrm>
            <a:prstGeom prst="rect">
              <a:avLst/>
            </a:prstGeom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71AD68C-394A-47D7-9EE1-753AFFA85ECB}"/>
                </a:ext>
              </a:extLst>
            </p:cNvPr>
            <p:cNvSpPr/>
            <p:nvPr/>
          </p:nvSpPr>
          <p:spPr>
            <a:xfrm>
              <a:off x="4333727" y="677399"/>
              <a:ext cx="1776143" cy="1185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F8E721C-F2C7-4675-A707-571009D235A2}"/>
                </a:ext>
              </a:extLst>
            </p:cNvPr>
            <p:cNvGrpSpPr/>
            <p:nvPr/>
          </p:nvGrpSpPr>
          <p:grpSpPr>
            <a:xfrm>
              <a:off x="4412826" y="1071876"/>
              <a:ext cx="1703451" cy="667719"/>
              <a:chOff x="4446854" y="1199738"/>
              <a:chExt cx="1600068" cy="578150"/>
            </a:xfrm>
          </p:grpSpPr>
          <p:pic>
            <p:nvPicPr>
              <p:cNvPr id="186" name="Picture 185" descr="Icon&#10;&#10;Description automatically generated">
                <a:extLst>
                  <a:ext uri="{FF2B5EF4-FFF2-40B4-BE49-F238E27FC236}">
                    <a16:creationId xmlns:a16="http://schemas.microsoft.com/office/drawing/2014/main" id="{7D817BCB-6193-4349-80BF-DD9865D58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6854" y="1234152"/>
                <a:ext cx="458078" cy="458078"/>
              </a:xfrm>
              <a:prstGeom prst="rect">
                <a:avLst/>
              </a:prstGeom>
            </p:spPr>
          </p:pic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60BE893A-1C41-4228-A728-41ADFB6B3697}"/>
                  </a:ext>
                </a:extLst>
              </p:cNvPr>
              <p:cNvGrpSpPr/>
              <p:nvPr/>
            </p:nvGrpSpPr>
            <p:grpSpPr>
              <a:xfrm>
                <a:off x="4891419" y="1199738"/>
                <a:ext cx="614347" cy="553639"/>
                <a:chOff x="4909505" y="1069376"/>
                <a:chExt cx="614347" cy="553639"/>
              </a:xfrm>
            </p:grpSpPr>
            <p:pic>
              <p:nvPicPr>
                <p:cNvPr id="191" name="Picture 190" descr="Icon&#10;&#10;Description automatically generated">
                  <a:extLst>
                    <a:ext uri="{FF2B5EF4-FFF2-40B4-BE49-F238E27FC236}">
                      <a16:creationId xmlns:a16="http://schemas.microsoft.com/office/drawing/2014/main" id="{2FB588AF-9D26-4EBD-9DD5-617B7B263A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6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542F568-B5CA-4DF6-A7BB-38107ACC82EF}"/>
                    </a:ext>
                  </a:extLst>
                </p:cNvPr>
                <p:cNvSpPr txBox="1"/>
                <p:nvPr/>
              </p:nvSpPr>
              <p:spPr>
                <a:xfrm>
                  <a:off x="4909505" y="1346016"/>
                  <a:ext cx="61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1,2 m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DBFF0D8-A720-4420-A4EC-F8041F144AF6}"/>
                  </a:ext>
                </a:extLst>
              </p:cNvPr>
              <p:cNvGrpSpPr/>
              <p:nvPr/>
            </p:nvGrpSpPr>
            <p:grpSpPr>
              <a:xfrm>
                <a:off x="5367272" y="1210664"/>
                <a:ext cx="679650" cy="567224"/>
                <a:chOff x="5328697" y="1062822"/>
                <a:chExt cx="679650" cy="567224"/>
              </a:xfrm>
            </p:grpSpPr>
            <p:pic>
              <p:nvPicPr>
                <p:cNvPr id="189" name="Picture 188" descr="Icon&#10;&#10;Description automatically generated">
                  <a:extLst>
                    <a:ext uri="{FF2B5EF4-FFF2-40B4-BE49-F238E27FC236}">
                      <a16:creationId xmlns:a16="http://schemas.microsoft.com/office/drawing/2014/main" id="{792D471F-75A1-4B1E-9E22-29753E563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662" y="1062822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7BF0BA7-7D93-4415-B884-D234978F9806}"/>
                    </a:ext>
                  </a:extLst>
                </p:cNvPr>
                <p:cNvSpPr txBox="1"/>
                <p:nvPr/>
              </p:nvSpPr>
              <p:spPr>
                <a:xfrm>
                  <a:off x="5328697" y="1353047"/>
                  <a:ext cx="679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5 Km/h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817C6C5-9347-4366-A15B-72B8F75E0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11674" y="578840"/>
              <a:ext cx="0" cy="55886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8CA637A4-E247-49AF-82B3-1B85798F3316}"/>
                </a:ext>
              </a:extLst>
            </p:cNvPr>
            <p:cNvSpPr/>
            <p:nvPr/>
          </p:nvSpPr>
          <p:spPr>
            <a:xfrm>
              <a:off x="4327320" y="1857824"/>
              <a:ext cx="1770078" cy="21101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 descr="Icon&#10;&#10;Description automatically generated">
              <a:extLst>
                <a:ext uri="{FF2B5EF4-FFF2-40B4-BE49-F238E27FC236}">
                  <a16:creationId xmlns:a16="http://schemas.microsoft.com/office/drawing/2014/main" id="{2A7F69C3-5F44-465B-B1E9-A6C031BC6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9" y="2182650"/>
              <a:ext cx="1190538" cy="119053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287650-05F0-49CA-A6EF-E392E1E6E96A}"/>
                </a:ext>
              </a:extLst>
            </p:cNvPr>
            <p:cNvSpPr txBox="1"/>
            <p:nvPr/>
          </p:nvSpPr>
          <p:spPr>
            <a:xfrm>
              <a:off x="2553633" y="1528085"/>
              <a:ext cx="1754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Bernardo</a:t>
              </a:r>
              <a:endParaRPr lang="en-US" sz="16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15618B1-74AC-4B8A-B3FD-8F60E4AEA508}"/>
                </a:ext>
              </a:extLst>
            </p:cNvPr>
            <p:cNvSpPr txBox="1"/>
            <p:nvPr/>
          </p:nvSpPr>
          <p:spPr>
            <a:xfrm>
              <a:off x="4308105" y="730536"/>
              <a:ext cx="179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Estado do tempo</a:t>
              </a:r>
              <a:endParaRPr lang="en-US" sz="14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E584C21-B4C1-4CEC-983A-C5E73B76009F}"/>
                </a:ext>
              </a:extLst>
            </p:cNvPr>
            <p:cNvSpPr/>
            <p:nvPr/>
          </p:nvSpPr>
          <p:spPr>
            <a:xfrm>
              <a:off x="8509943" y="3459629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15DA1ED-210C-4E40-B46E-E5227D019A9C}"/>
                </a:ext>
              </a:extLst>
            </p:cNvPr>
            <p:cNvSpPr/>
            <p:nvPr/>
          </p:nvSpPr>
          <p:spPr>
            <a:xfrm>
              <a:off x="8019423" y="4514658"/>
              <a:ext cx="129547" cy="129459"/>
            </a:xfrm>
            <a:prstGeom prst="ellipse">
              <a:avLst/>
            </a:prstGeom>
            <a:solidFill>
              <a:srgbClr val="FD21C3"/>
            </a:solidFill>
            <a:ln>
              <a:solidFill>
                <a:srgbClr val="FD21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0083AC6-A2C5-449B-9E9C-9F16550FFD68}"/>
                </a:ext>
              </a:extLst>
            </p:cNvPr>
            <p:cNvSpPr/>
            <p:nvPr/>
          </p:nvSpPr>
          <p:spPr>
            <a:xfrm>
              <a:off x="8436909" y="3988874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C58338E-C10F-4DAA-AA73-124F33784045}"/>
                </a:ext>
              </a:extLst>
            </p:cNvPr>
            <p:cNvSpPr/>
            <p:nvPr/>
          </p:nvSpPr>
          <p:spPr>
            <a:xfrm>
              <a:off x="8598105" y="3911652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5407984-C78B-41D4-9CE5-D4A1003E8D6F}"/>
                </a:ext>
              </a:extLst>
            </p:cNvPr>
            <p:cNvSpPr/>
            <p:nvPr/>
          </p:nvSpPr>
          <p:spPr>
            <a:xfrm>
              <a:off x="7017280" y="4041111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A9FB115-F5FB-48E5-B1DA-9B59BB44DDF8}"/>
                </a:ext>
              </a:extLst>
            </p:cNvPr>
            <p:cNvSpPr/>
            <p:nvPr/>
          </p:nvSpPr>
          <p:spPr>
            <a:xfrm>
              <a:off x="7167871" y="4130339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28BAFAA-DBB5-44C6-92DC-701D590A0588}"/>
                </a:ext>
              </a:extLst>
            </p:cNvPr>
            <p:cNvSpPr/>
            <p:nvPr/>
          </p:nvSpPr>
          <p:spPr>
            <a:xfrm>
              <a:off x="7562607" y="3606499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3EDC8A3-9A91-4E42-8C9D-2C06C387CA5A}"/>
                </a:ext>
              </a:extLst>
            </p:cNvPr>
            <p:cNvSpPr/>
            <p:nvPr/>
          </p:nvSpPr>
          <p:spPr>
            <a:xfrm>
              <a:off x="6891803" y="5023888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7F61CCF-0D36-4273-9E9F-A10226A28903}"/>
                </a:ext>
              </a:extLst>
            </p:cNvPr>
            <p:cNvSpPr/>
            <p:nvPr/>
          </p:nvSpPr>
          <p:spPr>
            <a:xfrm>
              <a:off x="9174440" y="3903263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0D6798-45C5-486C-BC9D-187E22D5E50B}"/>
                </a:ext>
              </a:extLst>
            </p:cNvPr>
            <p:cNvSpPr/>
            <p:nvPr/>
          </p:nvSpPr>
          <p:spPr>
            <a:xfrm>
              <a:off x="6542299" y="4579387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1E0B94-DBEA-4F4B-B50A-96773D3C4C12}"/>
                </a:ext>
              </a:extLst>
            </p:cNvPr>
            <p:cNvSpPr/>
            <p:nvPr/>
          </p:nvSpPr>
          <p:spPr>
            <a:xfrm>
              <a:off x="7459671" y="4663203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1366B26-E68B-42C3-8338-DC8E1E186586}"/>
                </a:ext>
              </a:extLst>
            </p:cNvPr>
            <p:cNvSpPr/>
            <p:nvPr/>
          </p:nvSpPr>
          <p:spPr>
            <a:xfrm>
              <a:off x="7744400" y="4041111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5AE88BE-3D01-4DD4-A201-02902D21E846}"/>
                </a:ext>
              </a:extLst>
            </p:cNvPr>
            <p:cNvSpPr/>
            <p:nvPr/>
          </p:nvSpPr>
          <p:spPr>
            <a:xfrm>
              <a:off x="7274439" y="2199313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B3CBE12-ACC9-4591-BCDD-9FBD9B80F5D3}"/>
                </a:ext>
              </a:extLst>
            </p:cNvPr>
            <p:cNvSpPr/>
            <p:nvPr/>
          </p:nvSpPr>
          <p:spPr>
            <a:xfrm>
              <a:off x="8887797" y="3773804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33E36F9-CA18-4834-9D6C-BB4DA27EECC2}"/>
                </a:ext>
              </a:extLst>
            </p:cNvPr>
            <p:cNvSpPr/>
            <p:nvPr/>
          </p:nvSpPr>
          <p:spPr>
            <a:xfrm>
              <a:off x="7239366" y="3928261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2C049FC-848E-47C0-A0D6-062620848D9E}"/>
                </a:ext>
              </a:extLst>
            </p:cNvPr>
            <p:cNvSpPr/>
            <p:nvPr/>
          </p:nvSpPr>
          <p:spPr>
            <a:xfrm>
              <a:off x="6405446" y="3967992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8A2FC21-3200-4F95-AFE7-94AF7F01E066}"/>
                </a:ext>
              </a:extLst>
            </p:cNvPr>
            <p:cNvSpPr/>
            <p:nvPr/>
          </p:nvSpPr>
          <p:spPr>
            <a:xfrm>
              <a:off x="7100811" y="3478398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7B2BF9F-86C4-4E1E-B302-89972CE19A8C}"/>
                </a:ext>
              </a:extLst>
            </p:cNvPr>
            <p:cNvSpPr/>
            <p:nvPr/>
          </p:nvSpPr>
          <p:spPr>
            <a:xfrm>
              <a:off x="9017344" y="2912625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0B9AC79-CCA7-4C8C-AE00-87E776AED237}"/>
                </a:ext>
              </a:extLst>
            </p:cNvPr>
            <p:cNvSpPr/>
            <p:nvPr/>
          </p:nvSpPr>
          <p:spPr>
            <a:xfrm>
              <a:off x="6188969" y="3550189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583D14F-2F19-4640-B886-AD6D6780AE53}"/>
                </a:ext>
              </a:extLst>
            </p:cNvPr>
            <p:cNvSpPr/>
            <p:nvPr/>
          </p:nvSpPr>
          <p:spPr>
            <a:xfrm>
              <a:off x="6302683" y="2825278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6759F56-A5C9-4D4A-850E-70C0928F0381}"/>
                </a:ext>
              </a:extLst>
            </p:cNvPr>
            <p:cNvSpPr/>
            <p:nvPr/>
          </p:nvSpPr>
          <p:spPr>
            <a:xfrm>
              <a:off x="9394851" y="3235404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54BC32F-83A9-41C0-A091-53F63686A53A}"/>
                </a:ext>
              </a:extLst>
            </p:cNvPr>
            <p:cNvSpPr/>
            <p:nvPr/>
          </p:nvSpPr>
          <p:spPr>
            <a:xfrm>
              <a:off x="7832655" y="3025242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7B0EA95-1C0D-4E72-B3D4-C5469643F3D9}"/>
                </a:ext>
              </a:extLst>
            </p:cNvPr>
            <p:cNvSpPr/>
            <p:nvPr/>
          </p:nvSpPr>
          <p:spPr>
            <a:xfrm>
              <a:off x="8710527" y="1870370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1ED48EE-97DB-4703-9004-5EB92C177C7C}"/>
                </a:ext>
              </a:extLst>
            </p:cNvPr>
            <p:cNvSpPr/>
            <p:nvPr/>
          </p:nvSpPr>
          <p:spPr>
            <a:xfrm>
              <a:off x="9104313" y="3308610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3EC1972-D477-44B8-A463-6E78726B4F60}"/>
                </a:ext>
              </a:extLst>
            </p:cNvPr>
            <p:cNvSpPr/>
            <p:nvPr/>
          </p:nvSpPr>
          <p:spPr>
            <a:xfrm>
              <a:off x="8713515" y="4685995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0060FAE-38D0-4A7E-87D7-488F28D770DD}"/>
                </a:ext>
              </a:extLst>
            </p:cNvPr>
            <p:cNvSpPr/>
            <p:nvPr/>
          </p:nvSpPr>
          <p:spPr>
            <a:xfrm>
              <a:off x="8552983" y="4739718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EB22BF5-A47D-423C-9D59-5A43B2761B50}"/>
                </a:ext>
              </a:extLst>
            </p:cNvPr>
            <p:cNvSpPr/>
            <p:nvPr/>
          </p:nvSpPr>
          <p:spPr>
            <a:xfrm>
              <a:off x="8591763" y="4122674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B30F8D9-970C-4E04-A47C-40932F67A966}"/>
                </a:ext>
              </a:extLst>
            </p:cNvPr>
            <p:cNvSpPr/>
            <p:nvPr/>
          </p:nvSpPr>
          <p:spPr>
            <a:xfrm>
              <a:off x="7385563" y="5320577"/>
              <a:ext cx="129547" cy="129459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Imagem 2" descr="Uma imagem com texto, monitor, ecrã, moldura de fotografia&#10;&#10;Descrição gerada automaticamente">
              <a:extLst>
                <a:ext uri="{FF2B5EF4-FFF2-40B4-BE49-F238E27FC236}">
                  <a16:creationId xmlns:a16="http://schemas.microsoft.com/office/drawing/2014/main" id="{830952D8-12B6-4063-AB3F-FAE935A9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789" y="5793022"/>
              <a:ext cx="332435" cy="180946"/>
            </a:xfrm>
            <a:prstGeom prst="rect">
              <a:avLst/>
            </a:prstGeom>
          </p:spPr>
        </p:pic>
        <p:pic>
          <p:nvPicPr>
            <p:cNvPr id="178" name="Picture 177" descr="Icon&#10;&#10;Description automatically generated">
              <a:extLst>
                <a:ext uri="{FF2B5EF4-FFF2-40B4-BE49-F238E27FC236}">
                  <a16:creationId xmlns:a16="http://schemas.microsoft.com/office/drawing/2014/main" id="{DA57EB2D-0AF5-4669-9341-CB75A02D6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943" y="4792429"/>
              <a:ext cx="279172" cy="410547"/>
            </a:xfrm>
            <a:prstGeom prst="rect">
              <a:avLst/>
            </a:prstGeom>
          </p:spPr>
        </p:pic>
        <p:sp>
          <p:nvSpPr>
            <p:cNvPr id="179" name="CaixaDeTexto 4">
              <a:extLst>
                <a:ext uri="{FF2B5EF4-FFF2-40B4-BE49-F238E27FC236}">
                  <a16:creationId xmlns:a16="http://schemas.microsoft.com/office/drawing/2014/main" id="{CC71A43A-E633-4EC2-9D38-26B3BCDAD2C2}"/>
                </a:ext>
              </a:extLst>
            </p:cNvPr>
            <p:cNvSpPr txBox="1"/>
            <p:nvPr/>
          </p:nvSpPr>
          <p:spPr>
            <a:xfrm>
              <a:off x="8786936" y="749773"/>
              <a:ext cx="913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/>
                <a:t>Posto Nº1</a:t>
              </a:r>
              <a:endParaRPr lang="en-US" sz="140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984E0A8-882F-42E4-8349-785B0CF7B1D1}"/>
                </a:ext>
              </a:extLst>
            </p:cNvPr>
            <p:cNvSpPr txBox="1"/>
            <p:nvPr/>
          </p:nvSpPr>
          <p:spPr>
            <a:xfrm>
              <a:off x="2553633" y="3632964"/>
              <a:ext cx="1759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Ligar 112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F67CBD5-2F35-422B-ACEF-C18075C346F1}"/>
                </a:ext>
              </a:extLst>
            </p:cNvPr>
            <p:cNvSpPr txBox="1"/>
            <p:nvPr/>
          </p:nvSpPr>
          <p:spPr>
            <a:xfrm>
              <a:off x="2564006" y="5752097"/>
              <a:ext cx="1759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Comunicação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269C651-FB83-44D1-8671-CDB8AA37AE84}"/>
                </a:ext>
              </a:extLst>
            </p:cNvPr>
            <p:cNvSpPr txBox="1"/>
            <p:nvPr/>
          </p:nvSpPr>
          <p:spPr>
            <a:xfrm>
              <a:off x="4308104" y="5746501"/>
              <a:ext cx="1759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Estado de </a:t>
              </a:r>
              <a:r>
                <a:rPr lang="pt-PT" sz="1600" b="1" dirty="0" err="1">
                  <a:solidFill>
                    <a:schemeClr val="bg1"/>
                  </a:solidFill>
                </a:rPr>
                <a:t>Drones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5B0DAE6-2864-4F4D-8D35-027C0D1B67AC}"/>
                </a:ext>
              </a:extLst>
            </p:cNvPr>
            <p:cNvSpPr txBox="1"/>
            <p:nvPr/>
          </p:nvSpPr>
          <p:spPr>
            <a:xfrm>
              <a:off x="4330214" y="3606844"/>
              <a:ext cx="1759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Situação Alerta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9AFD804-8877-4F95-824B-48B72A8C24A8}"/>
                </a:ext>
              </a:extLst>
            </p:cNvPr>
            <p:cNvSpPr txBox="1"/>
            <p:nvPr/>
          </p:nvSpPr>
          <p:spPr>
            <a:xfrm>
              <a:off x="2545985" y="713117"/>
              <a:ext cx="1795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Perfil de Utilizador</a:t>
              </a:r>
              <a:endParaRPr lang="en-US" sz="1400" dirty="0"/>
            </a:p>
          </p:txBody>
        </p:sp>
        <p:pic>
          <p:nvPicPr>
            <p:cNvPr id="185" name="Picture 184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DD478BB8-BC5B-4C72-97F5-FE610A41A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692072" y="-3347"/>
              <a:ext cx="8807852" cy="6882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03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aixaDeTexto 3">
            <a:extLst>
              <a:ext uri="{FF2B5EF4-FFF2-40B4-BE49-F238E27FC236}">
                <a16:creationId xmlns:a16="http://schemas.microsoft.com/office/drawing/2014/main" id="{6231B26F-4F1B-49B9-84C3-4EC0E69B5AD1}"/>
              </a:ext>
            </a:extLst>
          </p:cNvPr>
          <p:cNvSpPr txBox="1"/>
          <p:nvPr/>
        </p:nvSpPr>
        <p:spPr>
          <a:xfrm>
            <a:off x="92371" y="116477"/>
            <a:ext cx="213592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B1.) Ecrã Principal:</a:t>
            </a:r>
          </a:p>
          <a:p>
            <a:r>
              <a:rPr lang="pt-PT" sz="2000" dirty="0"/>
              <a:t>Perfil do Utilizador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54F56C-9E4B-408A-B7F6-BDCAF21AC442}"/>
              </a:ext>
            </a:extLst>
          </p:cNvPr>
          <p:cNvGrpSpPr/>
          <p:nvPr/>
        </p:nvGrpSpPr>
        <p:grpSpPr>
          <a:xfrm>
            <a:off x="2236022" y="116474"/>
            <a:ext cx="8290536" cy="6625043"/>
            <a:chOff x="2236022" y="116474"/>
            <a:chExt cx="8290536" cy="662504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3D74E2-F58A-4F02-98CC-1E8BAF202F1C}"/>
                </a:ext>
              </a:extLst>
            </p:cNvPr>
            <p:cNvSpPr/>
            <p:nvPr/>
          </p:nvSpPr>
          <p:spPr>
            <a:xfrm>
              <a:off x="3051695" y="1904312"/>
              <a:ext cx="3329595" cy="4078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 descr="Shape&#10;&#10;Description automatically generated">
              <a:extLst>
                <a:ext uri="{FF2B5EF4-FFF2-40B4-BE49-F238E27FC236}">
                  <a16:creationId xmlns:a16="http://schemas.microsoft.com/office/drawing/2014/main" id="{35EC2C1D-03AC-40B5-BAED-7BAA07F9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32384" y="1711681"/>
              <a:ext cx="5293750" cy="3395935"/>
            </a:xfrm>
            <a:prstGeom prst="rect">
              <a:avLst/>
            </a:prstGeom>
          </p:spPr>
        </p:pic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3B463C9F-41D6-4CF3-B944-CCA881FF24DD}"/>
                </a:ext>
              </a:extLst>
            </p:cNvPr>
            <p:cNvSpPr/>
            <p:nvPr/>
          </p:nvSpPr>
          <p:spPr>
            <a:xfrm>
              <a:off x="3051694" y="1904312"/>
              <a:ext cx="1666115" cy="204302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D274CBF-06E3-4597-8C2A-E170C58D65F6}"/>
                </a:ext>
              </a:extLst>
            </p:cNvPr>
            <p:cNvSpPr/>
            <p:nvPr/>
          </p:nvSpPr>
          <p:spPr>
            <a:xfrm>
              <a:off x="3050378" y="3951047"/>
              <a:ext cx="1666115" cy="2031234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042791E5-EEE4-4AB4-8FD6-7E5A17696464}"/>
                </a:ext>
              </a:extLst>
            </p:cNvPr>
            <p:cNvSpPr/>
            <p:nvPr/>
          </p:nvSpPr>
          <p:spPr>
            <a:xfrm>
              <a:off x="4715175" y="3951953"/>
              <a:ext cx="1666115" cy="2031234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Icon&#10;&#10;Description automatically generated">
              <a:extLst>
                <a:ext uri="{FF2B5EF4-FFF2-40B4-BE49-F238E27FC236}">
                  <a16:creationId xmlns:a16="http://schemas.microsoft.com/office/drawing/2014/main" id="{A4A70B22-6B11-4FA8-A38F-20A1D8B10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792" y="4395893"/>
              <a:ext cx="1116248" cy="1141539"/>
            </a:xfrm>
            <a:prstGeom prst="rect">
              <a:avLst/>
            </a:prstGeom>
          </p:spPr>
        </p:pic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A3D6465E-A8B1-4763-8FCE-972EA0F0C7B6}"/>
                </a:ext>
              </a:extLst>
            </p:cNvPr>
            <p:cNvSpPr/>
            <p:nvPr/>
          </p:nvSpPr>
          <p:spPr>
            <a:xfrm>
              <a:off x="5399563" y="5039534"/>
              <a:ext cx="359359" cy="379192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 descr="Icon&#10;&#10;Description automatically generated">
              <a:extLst>
                <a:ext uri="{FF2B5EF4-FFF2-40B4-BE49-F238E27FC236}">
                  <a16:creationId xmlns:a16="http://schemas.microsoft.com/office/drawing/2014/main" id="{81D8511A-A52C-4DFC-A068-F1060066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772" y="4908405"/>
              <a:ext cx="658287" cy="673202"/>
            </a:xfrm>
            <a:prstGeom prst="rect">
              <a:avLst/>
            </a:prstGeom>
          </p:spPr>
        </p:pic>
        <p:pic>
          <p:nvPicPr>
            <p:cNvPr id="148" name="Picture 147" descr="Icon&#10;&#10;Description automatically generated">
              <a:extLst>
                <a:ext uri="{FF2B5EF4-FFF2-40B4-BE49-F238E27FC236}">
                  <a16:creationId xmlns:a16="http://schemas.microsoft.com/office/drawing/2014/main" id="{2675C236-3EDB-40D7-A03A-EEC19E5B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950" y="2318982"/>
              <a:ext cx="1085421" cy="1110014"/>
            </a:xfrm>
            <a:prstGeom prst="rect">
              <a:avLst/>
            </a:prstGeom>
          </p:spPr>
        </p:pic>
        <p:pic>
          <p:nvPicPr>
            <p:cNvPr id="149" name="Picture 148" descr="Icon&#10;&#10;Description automatically generated">
              <a:extLst>
                <a:ext uri="{FF2B5EF4-FFF2-40B4-BE49-F238E27FC236}">
                  <a16:creationId xmlns:a16="http://schemas.microsoft.com/office/drawing/2014/main" id="{00D853A0-D607-4AFD-AAA7-1AAAA85C8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915" y="4330539"/>
              <a:ext cx="1130126" cy="1155732"/>
            </a:xfrm>
            <a:prstGeom prst="rect">
              <a:avLst/>
            </a:prstGeom>
          </p:spPr>
        </p:pic>
        <p:pic>
          <p:nvPicPr>
            <p:cNvPr id="150" name="Picture 149" descr="Logo, icon&#10;&#10;Description automatically generated">
              <a:extLst>
                <a:ext uri="{FF2B5EF4-FFF2-40B4-BE49-F238E27FC236}">
                  <a16:creationId xmlns:a16="http://schemas.microsoft.com/office/drawing/2014/main" id="{9B75803C-1FA9-4BC4-956C-C9C57B03E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72140">
              <a:off x="8721518" y="5016773"/>
              <a:ext cx="822117" cy="803903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B258812-2F3A-44A1-9C61-9495F8154846}"/>
                </a:ext>
              </a:extLst>
            </p:cNvPr>
            <p:cNvSpPr/>
            <p:nvPr/>
          </p:nvSpPr>
          <p:spPr>
            <a:xfrm>
              <a:off x="4722523" y="771755"/>
              <a:ext cx="1671824" cy="1141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1B46F27-305A-424B-AF83-57386BCDB610}"/>
                </a:ext>
              </a:extLst>
            </p:cNvPr>
            <p:cNvGrpSpPr/>
            <p:nvPr/>
          </p:nvGrpSpPr>
          <p:grpSpPr>
            <a:xfrm>
              <a:off x="4816870" y="1219844"/>
              <a:ext cx="1506090" cy="556523"/>
              <a:chOff x="4446854" y="1199738"/>
              <a:chExt cx="1600068" cy="578150"/>
            </a:xfrm>
          </p:grpSpPr>
          <p:pic>
            <p:nvPicPr>
              <p:cNvPr id="202" name="Picture 201" descr="Icon&#10;&#10;Description automatically generated">
                <a:extLst>
                  <a:ext uri="{FF2B5EF4-FFF2-40B4-BE49-F238E27FC236}">
                    <a16:creationId xmlns:a16="http://schemas.microsoft.com/office/drawing/2014/main" id="{565E367B-3A38-4C40-B82B-6D24AF5FB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6854" y="1234152"/>
                <a:ext cx="458078" cy="458078"/>
              </a:xfrm>
              <a:prstGeom prst="rect">
                <a:avLst/>
              </a:prstGeom>
            </p:spPr>
          </p:pic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530CC412-08F6-40BC-860F-8E55C004FCF4}"/>
                  </a:ext>
                </a:extLst>
              </p:cNvPr>
              <p:cNvGrpSpPr/>
              <p:nvPr/>
            </p:nvGrpSpPr>
            <p:grpSpPr>
              <a:xfrm>
                <a:off x="4891419" y="1199738"/>
                <a:ext cx="614347" cy="553639"/>
                <a:chOff x="4909505" y="1069376"/>
                <a:chExt cx="614347" cy="553639"/>
              </a:xfrm>
            </p:grpSpPr>
            <p:pic>
              <p:nvPicPr>
                <p:cNvPr id="207" name="Picture 206" descr="Icon&#10;&#10;Description automatically generated">
                  <a:extLst>
                    <a:ext uri="{FF2B5EF4-FFF2-40B4-BE49-F238E27FC236}">
                      <a16:creationId xmlns:a16="http://schemas.microsoft.com/office/drawing/2014/main" id="{FB7B1C33-B8A2-4BC5-B2BE-A974BE1C6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6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99044368-9268-438B-824C-293EC5F13C66}"/>
                    </a:ext>
                  </a:extLst>
                </p:cNvPr>
                <p:cNvSpPr txBox="1"/>
                <p:nvPr/>
              </p:nvSpPr>
              <p:spPr>
                <a:xfrm>
                  <a:off x="4909505" y="1346016"/>
                  <a:ext cx="61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1,2 m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D3A49A14-B88A-42CF-A662-B1086AA72D5F}"/>
                  </a:ext>
                </a:extLst>
              </p:cNvPr>
              <p:cNvGrpSpPr/>
              <p:nvPr/>
            </p:nvGrpSpPr>
            <p:grpSpPr>
              <a:xfrm>
                <a:off x="5367272" y="1210664"/>
                <a:ext cx="679650" cy="567224"/>
                <a:chOff x="5328697" y="1062822"/>
                <a:chExt cx="679650" cy="567224"/>
              </a:xfrm>
            </p:grpSpPr>
            <p:pic>
              <p:nvPicPr>
                <p:cNvPr id="205" name="Picture 204" descr="Icon&#10;&#10;Description automatically generated">
                  <a:extLst>
                    <a:ext uri="{FF2B5EF4-FFF2-40B4-BE49-F238E27FC236}">
                      <a16:creationId xmlns:a16="http://schemas.microsoft.com/office/drawing/2014/main" id="{DDF4D91D-ED91-4930-9331-54149B72C9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662" y="1062822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352B654-3B4E-42FD-A447-C5897BDABDB7}"/>
                    </a:ext>
                  </a:extLst>
                </p:cNvPr>
                <p:cNvSpPr txBox="1"/>
                <p:nvPr/>
              </p:nvSpPr>
              <p:spPr>
                <a:xfrm>
                  <a:off x="5328697" y="1353047"/>
                  <a:ext cx="679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5 Km/h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ED7B099-CE40-4A27-8F02-23CF9A4F3D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6045" y="676883"/>
              <a:ext cx="0" cy="53796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F9A63DBA-2F76-46DF-B623-201F7DF79C8A}"/>
                </a:ext>
              </a:extLst>
            </p:cNvPr>
            <p:cNvSpPr/>
            <p:nvPr/>
          </p:nvSpPr>
          <p:spPr>
            <a:xfrm>
              <a:off x="4716493" y="1908025"/>
              <a:ext cx="1666115" cy="20312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5" name="Picture 154" descr="Icon&#10;&#10;Description automatically generated">
              <a:extLst>
                <a:ext uri="{FF2B5EF4-FFF2-40B4-BE49-F238E27FC236}">
                  <a16:creationId xmlns:a16="http://schemas.microsoft.com/office/drawing/2014/main" id="{AAC8BF8B-E7E7-4FB0-8A6A-C4EE58E10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128" y="2220700"/>
              <a:ext cx="1120614" cy="114600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E9EE0E3-7762-4791-86DB-EDE60C6F1001}"/>
                </a:ext>
              </a:extLst>
            </p:cNvPr>
            <p:cNvSpPr txBox="1"/>
            <p:nvPr/>
          </p:nvSpPr>
          <p:spPr>
            <a:xfrm>
              <a:off x="4831505" y="908359"/>
              <a:ext cx="1408040" cy="29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/>
                <a:t>Estado do tempo</a:t>
              </a:r>
              <a:endParaRPr lang="en-US" sz="14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B97837C-8CF5-417E-B07E-2847E67305D0}"/>
                </a:ext>
              </a:extLst>
            </p:cNvPr>
            <p:cNvSpPr/>
            <p:nvPr/>
          </p:nvSpPr>
          <p:spPr>
            <a:xfrm>
              <a:off x="3051694" y="762774"/>
              <a:ext cx="3335226" cy="5216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92C70E0-0886-47F7-B4D3-DB6CEE32E1C0}"/>
                </a:ext>
              </a:extLst>
            </p:cNvPr>
            <p:cNvSpPr/>
            <p:nvPr/>
          </p:nvSpPr>
          <p:spPr>
            <a:xfrm>
              <a:off x="8653456" y="3449911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03C976AE-0F30-4942-A1B0-934B36AB9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2" t="11273" r="30565" b="47726"/>
            <a:stretch/>
          </p:blipFill>
          <p:spPr bwMode="auto">
            <a:xfrm>
              <a:off x="3993866" y="1731599"/>
              <a:ext cx="1458152" cy="1440082"/>
            </a:xfrm>
            <a:prstGeom prst="ellipse">
              <a:avLst/>
            </a:prstGeom>
            <a:ln w="635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A2AD57C-56D0-42D2-BAB0-8D57E3623E03}"/>
                </a:ext>
              </a:extLst>
            </p:cNvPr>
            <p:cNvSpPr/>
            <p:nvPr/>
          </p:nvSpPr>
          <p:spPr>
            <a:xfrm>
              <a:off x="8191746" y="4465475"/>
              <a:ext cx="121938" cy="124616"/>
            </a:xfrm>
            <a:prstGeom prst="ellipse">
              <a:avLst/>
            </a:prstGeom>
            <a:solidFill>
              <a:srgbClr val="FD21C3"/>
            </a:solidFill>
            <a:ln>
              <a:solidFill>
                <a:srgbClr val="FD21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E693895-A9C7-4612-8C19-E5E5327E2200}"/>
                </a:ext>
              </a:extLst>
            </p:cNvPr>
            <p:cNvSpPr/>
            <p:nvPr/>
          </p:nvSpPr>
          <p:spPr>
            <a:xfrm>
              <a:off x="8584711" y="3959359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CB3F04E-FAA7-43C8-9EA6-469811B18C92}"/>
                </a:ext>
              </a:extLst>
            </p:cNvPr>
            <p:cNvSpPr/>
            <p:nvPr/>
          </p:nvSpPr>
          <p:spPr>
            <a:xfrm>
              <a:off x="8736439" y="3885025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09D86F3-CFDB-4C23-92F3-A760352E5EFE}"/>
                </a:ext>
              </a:extLst>
            </p:cNvPr>
            <p:cNvSpPr/>
            <p:nvPr/>
          </p:nvSpPr>
          <p:spPr>
            <a:xfrm>
              <a:off x="7248462" y="4009642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E677AF4-880A-408C-A7B4-58519BA9CDE4}"/>
                </a:ext>
              </a:extLst>
            </p:cNvPr>
            <p:cNvSpPr/>
            <p:nvPr/>
          </p:nvSpPr>
          <p:spPr>
            <a:xfrm>
              <a:off x="7390208" y="4095532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F885EEC-F8DD-4944-B10B-9171B014CD21}"/>
                </a:ext>
              </a:extLst>
            </p:cNvPr>
            <p:cNvSpPr/>
            <p:nvPr/>
          </p:nvSpPr>
          <p:spPr>
            <a:xfrm>
              <a:off x="7761760" y="3591287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0C14A0-9765-41F7-B321-0D27386954D0}"/>
                </a:ext>
              </a:extLst>
            </p:cNvPr>
            <p:cNvSpPr/>
            <p:nvPr/>
          </p:nvSpPr>
          <p:spPr>
            <a:xfrm>
              <a:off x="7130355" y="4955656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14DD42A-A3E7-47AA-B8B0-DEFC41EE0F7D}"/>
                </a:ext>
              </a:extLst>
            </p:cNvPr>
            <p:cNvSpPr/>
            <p:nvPr/>
          </p:nvSpPr>
          <p:spPr>
            <a:xfrm>
              <a:off x="9278924" y="3876950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823B91D-B5B8-4725-8462-24B8D10847A2}"/>
                </a:ext>
              </a:extLst>
            </p:cNvPr>
            <p:cNvSpPr/>
            <p:nvPr/>
          </p:nvSpPr>
          <p:spPr>
            <a:xfrm>
              <a:off x="6801378" y="4527783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3D994C3-943E-4C06-8C84-E1B0C587D2E6}"/>
                </a:ext>
              </a:extLst>
            </p:cNvPr>
            <p:cNvSpPr/>
            <p:nvPr/>
          </p:nvSpPr>
          <p:spPr>
            <a:xfrm>
              <a:off x="7664870" y="4608463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392F7AF-2457-4A64-8E2A-623929C5FE3B}"/>
                </a:ext>
              </a:extLst>
            </p:cNvPr>
            <p:cNvSpPr/>
            <p:nvPr/>
          </p:nvSpPr>
          <p:spPr>
            <a:xfrm>
              <a:off x="7932876" y="4009642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6FAB1E6-5404-4E5B-9F53-E3D2E054325D}"/>
                </a:ext>
              </a:extLst>
            </p:cNvPr>
            <p:cNvSpPr/>
            <p:nvPr/>
          </p:nvSpPr>
          <p:spPr>
            <a:xfrm>
              <a:off x="7490517" y="2236740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8FBC765-59A8-4EDA-AC5C-4946A725D639}"/>
                </a:ext>
              </a:extLst>
            </p:cNvPr>
            <p:cNvSpPr/>
            <p:nvPr/>
          </p:nvSpPr>
          <p:spPr>
            <a:xfrm>
              <a:off x="9009117" y="3752334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61A9E37-2D08-4592-9283-88CFC8B40BDC}"/>
                </a:ext>
              </a:extLst>
            </p:cNvPr>
            <p:cNvSpPr/>
            <p:nvPr/>
          </p:nvSpPr>
          <p:spPr>
            <a:xfrm>
              <a:off x="7457504" y="3901013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C46C1D2-C15E-478E-89ED-DFFFC03DACF6}"/>
                </a:ext>
              </a:extLst>
            </p:cNvPr>
            <p:cNvSpPr/>
            <p:nvPr/>
          </p:nvSpPr>
          <p:spPr>
            <a:xfrm>
              <a:off x="6672563" y="3939258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DA8FEDA-51E7-4933-89F4-912ED9D62020}"/>
                </a:ext>
              </a:extLst>
            </p:cNvPr>
            <p:cNvSpPr/>
            <p:nvPr/>
          </p:nvSpPr>
          <p:spPr>
            <a:xfrm>
              <a:off x="7327087" y="3467978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6966A17-A171-43F0-9190-C3C41ABC6CCB}"/>
                </a:ext>
              </a:extLst>
            </p:cNvPr>
            <p:cNvSpPr/>
            <p:nvPr/>
          </p:nvSpPr>
          <p:spPr>
            <a:xfrm>
              <a:off x="9131055" y="2923369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47FDBD3-0849-4184-BF06-8BB50C00EB67}"/>
                </a:ext>
              </a:extLst>
            </p:cNvPr>
            <p:cNvSpPr/>
            <p:nvPr/>
          </p:nvSpPr>
          <p:spPr>
            <a:xfrm>
              <a:off x="6468800" y="3537084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398C56D-E783-4095-B733-375A3684E21D}"/>
                </a:ext>
              </a:extLst>
            </p:cNvPr>
            <p:cNvSpPr/>
            <p:nvPr/>
          </p:nvSpPr>
          <p:spPr>
            <a:xfrm>
              <a:off x="6575836" y="2839289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5CAA420-DF06-4850-99A8-6F8F4BB9704F}"/>
                </a:ext>
              </a:extLst>
            </p:cNvPr>
            <p:cNvSpPr/>
            <p:nvPr/>
          </p:nvSpPr>
          <p:spPr>
            <a:xfrm>
              <a:off x="9486390" y="3234074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665498A-63C9-4A6E-82C9-25185BCF2F01}"/>
                </a:ext>
              </a:extLst>
            </p:cNvPr>
            <p:cNvSpPr/>
            <p:nvPr/>
          </p:nvSpPr>
          <p:spPr>
            <a:xfrm>
              <a:off x="8015947" y="3031773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836194B-1C01-4E38-AD4F-CCB8B4823CC3}"/>
                </a:ext>
              </a:extLst>
            </p:cNvPr>
            <p:cNvSpPr/>
            <p:nvPr/>
          </p:nvSpPr>
          <p:spPr>
            <a:xfrm>
              <a:off x="8842259" y="1920101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88EA9F7-8F63-479F-825D-B72DA080F2F6}"/>
                </a:ext>
              </a:extLst>
            </p:cNvPr>
            <p:cNvSpPr/>
            <p:nvPr/>
          </p:nvSpPr>
          <p:spPr>
            <a:xfrm>
              <a:off x="9212916" y="3304541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E7D5BDE-4F25-4EBF-BB85-DFE06636B8B5}"/>
                </a:ext>
              </a:extLst>
            </p:cNvPr>
            <p:cNvSpPr/>
            <p:nvPr/>
          </p:nvSpPr>
          <p:spPr>
            <a:xfrm>
              <a:off x="8845071" y="4630403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625A727-D0AA-47F9-8AAD-E302495726FC}"/>
                </a:ext>
              </a:extLst>
            </p:cNvPr>
            <p:cNvSpPr/>
            <p:nvPr/>
          </p:nvSpPr>
          <p:spPr>
            <a:xfrm>
              <a:off x="8693968" y="4682116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E7CA82D-321F-4700-B708-0228CF39C711}"/>
                </a:ext>
              </a:extLst>
            </p:cNvPr>
            <p:cNvSpPr/>
            <p:nvPr/>
          </p:nvSpPr>
          <p:spPr>
            <a:xfrm>
              <a:off x="8730470" y="4088154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70478E0-BEBF-4A75-B0AA-F5AF742A1362}"/>
                </a:ext>
              </a:extLst>
            </p:cNvPr>
            <p:cNvSpPr/>
            <p:nvPr/>
          </p:nvSpPr>
          <p:spPr>
            <a:xfrm>
              <a:off x="7595114" y="5241247"/>
              <a:ext cx="121938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Imagem 2" descr="Uma imagem com texto, monitor, ecrã, moldura de fotografia&#10;&#10;Descrição gerada automaticamente">
              <a:extLst>
                <a:ext uri="{FF2B5EF4-FFF2-40B4-BE49-F238E27FC236}">
                  <a16:creationId xmlns:a16="http://schemas.microsoft.com/office/drawing/2014/main" id="{56D56B8E-868C-44A9-B5EA-03ADA998E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809" y="5696019"/>
              <a:ext cx="312910" cy="174177"/>
            </a:xfrm>
            <a:prstGeom prst="rect">
              <a:avLst/>
            </a:prstGeom>
          </p:spPr>
        </p:pic>
        <p:pic>
          <p:nvPicPr>
            <p:cNvPr id="188" name="Picture 187" descr="Icon&#10;&#10;Description automatically generated">
              <a:extLst>
                <a:ext uri="{FF2B5EF4-FFF2-40B4-BE49-F238E27FC236}">
                  <a16:creationId xmlns:a16="http://schemas.microsoft.com/office/drawing/2014/main" id="{E26518C0-F612-4415-8926-B4A9128D7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677" y="4732855"/>
              <a:ext cx="262775" cy="395190"/>
            </a:xfrm>
            <a:prstGeom prst="rect">
              <a:avLst/>
            </a:prstGeom>
          </p:spPr>
        </p:pic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0890F49-B5E1-4EE7-BFE4-26ED3819AF09}"/>
                </a:ext>
              </a:extLst>
            </p:cNvPr>
            <p:cNvSpPr/>
            <p:nvPr/>
          </p:nvSpPr>
          <p:spPr>
            <a:xfrm>
              <a:off x="3290947" y="5220367"/>
              <a:ext cx="2879853" cy="55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Logout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9FBB8D6-EA49-48CB-9C16-63CD926108AD}"/>
                </a:ext>
              </a:extLst>
            </p:cNvPr>
            <p:cNvGrpSpPr/>
            <p:nvPr/>
          </p:nvGrpSpPr>
          <p:grpSpPr>
            <a:xfrm>
              <a:off x="5788406" y="924149"/>
              <a:ext cx="451106" cy="503346"/>
              <a:chOff x="5770544" y="2010225"/>
              <a:chExt cx="479254" cy="522906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762CA69E-68E7-4D84-B701-D0981827D90E}"/>
                  </a:ext>
                </a:extLst>
              </p:cNvPr>
              <p:cNvSpPr/>
              <p:nvPr/>
            </p:nvSpPr>
            <p:spPr>
              <a:xfrm>
                <a:off x="5770544" y="2010225"/>
                <a:ext cx="479254" cy="52290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1" name="Picture 200" descr="Icon&#10;&#10;Description automatically generated">
                <a:extLst>
                  <a:ext uri="{FF2B5EF4-FFF2-40B4-BE49-F238E27FC236}">
                    <a16:creationId xmlns:a16="http://schemas.microsoft.com/office/drawing/2014/main" id="{C0B75B13-D8AD-450C-AB5D-6516D5E70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3311" y="2101751"/>
                <a:ext cx="322342" cy="322342"/>
              </a:xfrm>
              <a:prstGeom prst="rect">
                <a:avLst/>
              </a:prstGeom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368D550-A442-4D84-AECF-C0EF3D779951}"/>
                </a:ext>
              </a:extLst>
            </p:cNvPr>
            <p:cNvSpPr/>
            <p:nvPr/>
          </p:nvSpPr>
          <p:spPr>
            <a:xfrm>
              <a:off x="3283125" y="4533493"/>
              <a:ext cx="2879853" cy="55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Mudar Password</a:t>
              </a:r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D99961B-FB75-4C15-811B-FEA243A1A22D}"/>
                </a:ext>
              </a:extLst>
            </p:cNvPr>
            <p:cNvSpPr/>
            <p:nvPr/>
          </p:nvSpPr>
          <p:spPr>
            <a:xfrm>
              <a:off x="3269139" y="3834485"/>
              <a:ext cx="2879853" cy="55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Editar Perfil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3" name="CaixaDeTexto 127">
              <a:extLst>
                <a:ext uri="{FF2B5EF4-FFF2-40B4-BE49-F238E27FC236}">
                  <a16:creationId xmlns:a16="http://schemas.microsoft.com/office/drawing/2014/main" id="{38ED6ED0-45A1-42A2-8C95-1500A96FDB71}"/>
                </a:ext>
              </a:extLst>
            </p:cNvPr>
            <p:cNvSpPr txBox="1"/>
            <p:nvPr/>
          </p:nvSpPr>
          <p:spPr>
            <a:xfrm>
              <a:off x="8914180" y="841422"/>
              <a:ext cx="859503" cy="29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/>
                <a:t>Posto Nº1</a:t>
              </a:r>
              <a:endParaRPr lang="en-US" sz="1400"/>
            </a:p>
          </p:txBody>
        </p:sp>
        <p:sp>
          <p:nvSpPr>
            <p:cNvPr id="194" name="TextBox 1">
              <a:extLst>
                <a:ext uri="{FF2B5EF4-FFF2-40B4-BE49-F238E27FC236}">
                  <a16:creationId xmlns:a16="http://schemas.microsoft.com/office/drawing/2014/main" id="{FEB3A5FC-CFEE-43CD-A4A4-091A96D2F8E5}"/>
                </a:ext>
              </a:extLst>
            </p:cNvPr>
            <p:cNvSpPr txBox="1"/>
            <p:nvPr/>
          </p:nvSpPr>
          <p:spPr>
            <a:xfrm>
              <a:off x="4022741" y="3250126"/>
              <a:ext cx="1408040" cy="38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2000"/>
                <a:t>Bernardo</a:t>
              </a:r>
              <a:endParaRPr lang="en-US" sz="20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B83F82F-49D3-4238-B400-78414B442A3F}"/>
                </a:ext>
              </a:extLst>
            </p:cNvPr>
            <p:cNvSpPr txBox="1"/>
            <p:nvPr/>
          </p:nvSpPr>
          <p:spPr>
            <a:xfrm>
              <a:off x="3852296" y="1368854"/>
              <a:ext cx="1689750" cy="29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Perfil de Utilizador</a:t>
              </a:r>
              <a:endParaRPr lang="en-US" sz="1400" dirty="0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84E0879-4156-425E-9AC3-5627165B0490}"/>
                </a:ext>
              </a:extLst>
            </p:cNvPr>
            <p:cNvGrpSpPr/>
            <p:nvPr/>
          </p:nvGrpSpPr>
          <p:grpSpPr>
            <a:xfrm>
              <a:off x="3283125" y="1033490"/>
              <a:ext cx="407749" cy="405726"/>
              <a:chOff x="868551" y="2610925"/>
              <a:chExt cx="486371" cy="523220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838ED3-261C-4243-9BD2-84FC00D91A9B}"/>
                  </a:ext>
                </a:extLst>
              </p:cNvPr>
              <p:cNvSpPr/>
              <p:nvPr/>
            </p:nvSpPr>
            <p:spPr>
              <a:xfrm>
                <a:off x="868551" y="2610925"/>
                <a:ext cx="486371" cy="523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Arrow: Right 198">
                <a:extLst>
                  <a:ext uri="{FF2B5EF4-FFF2-40B4-BE49-F238E27FC236}">
                    <a16:creationId xmlns:a16="http://schemas.microsoft.com/office/drawing/2014/main" id="{EE742BC5-BC3D-4E17-8A76-23661942257B}"/>
                  </a:ext>
                </a:extLst>
              </p:cNvPr>
              <p:cNvSpPr/>
              <p:nvPr/>
            </p:nvSpPr>
            <p:spPr>
              <a:xfrm flipH="1">
                <a:off x="934760" y="2718646"/>
                <a:ext cx="342093" cy="307777"/>
              </a:xfrm>
              <a:prstGeom prst="rightArrow">
                <a:avLst>
                  <a:gd name="adj1" fmla="val 44232"/>
                  <a:gd name="adj2" fmla="val 58654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5" name="Picture 74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2E7C25AF-DC7F-4E3B-AE80-E457BF05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36022" y="116474"/>
              <a:ext cx="8290536" cy="6625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68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aixaDeTexto 3">
            <a:extLst>
              <a:ext uri="{FF2B5EF4-FFF2-40B4-BE49-F238E27FC236}">
                <a16:creationId xmlns:a16="http://schemas.microsoft.com/office/drawing/2014/main" id="{B7424C62-B25B-49A7-ACED-728AE2374AA2}"/>
              </a:ext>
            </a:extLst>
          </p:cNvPr>
          <p:cNvSpPr txBox="1"/>
          <p:nvPr/>
        </p:nvSpPr>
        <p:spPr>
          <a:xfrm>
            <a:off x="92371" y="116477"/>
            <a:ext cx="213592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B1.3.) Ecrã de Confirmação de Logout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E050AD-611C-4C63-823C-54F3E490E2A4}"/>
              </a:ext>
            </a:extLst>
          </p:cNvPr>
          <p:cNvSpPr/>
          <p:nvPr/>
        </p:nvSpPr>
        <p:spPr>
          <a:xfrm>
            <a:off x="3044259" y="1901091"/>
            <a:ext cx="3327095" cy="407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Shape&#10;&#10;Description automatically generated">
            <a:extLst>
              <a:ext uri="{FF2B5EF4-FFF2-40B4-BE49-F238E27FC236}">
                <a16:creationId xmlns:a16="http://schemas.microsoft.com/office/drawing/2014/main" id="{9B42C691-EB4A-478F-8498-E57D5C599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21173" y="1709735"/>
            <a:ext cx="5293750" cy="3393386"/>
          </a:xfrm>
          <a:prstGeom prst="rect">
            <a:avLst/>
          </a:prstGeo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4439B01-A70D-47BE-A085-E5E05E979C5E}"/>
              </a:ext>
            </a:extLst>
          </p:cNvPr>
          <p:cNvSpPr/>
          <p:nvPr/>
        </p:nvSpPr>
        <p:spPr>
          <a:xfrm>
            <a:off x="3044258" y="1901091"/>
            <a:ext cx="1664865" cy="204302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DD9F069-C058-4DBD-B9A6-CD6CC9F76F93}"/>
              </a:ext>
            </a:extLst>
          </p:cNvPr>
          <p:cNvSpPr/>
          <p:nvPr/>
        </p:nvSpPr>
        <p:spPr>
          <a:xfrm>
            <a:off x="3042942" y="3947827"/>
            <a:ext cx="1664865" cy="203123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F1285D7-D076-44AA-AD1D-DEAB0FBDAA30}"/>
              </a:ext>
            </a:extLst>
          </p:cNvPr>
          <p:cNvSpPr/>
          <p:nvPr/>
        </p:nvSpPr>
        <p:spPr>
          <a:xfrm>
            <a:off x="4706490" y="3948732"/>
            <a:ext cx="1664865" cy="2031235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1AB04734-A21B-47C7-89C6-EB6E7FA95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84" y="4392673"/>
            <a:ext cx="1115410" cy="1141539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15D1E8-F788-42D6-8C4C-9F6CED4D524E}"/>
              </a:ext>
            </a:extLst>
          </p:cNvPr>
          <p:cNvSpPr/>
          <p:nvPr/>
        </p:nvSpPr>
        <p:spPr>
          <a:xfrm>
            <a:off x="5390364" y="5036314"/>
            <a:ext cx="359089" cy="379192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B2641E45-66DB-4971-A5DC-E855BF584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93" y="4905184"/>
            <a:ext cx="657793" cy="673202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4910726-DA8E-4AFD-9400-3CE13405E5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82" y="2315761"/>
            <a:ext cx="1084607" cy="1110015"/>
          </a:xfrm>
          <a:prstGeom prst="rect">
            <a:avLst/>
          </a:prstGeom>
        </p:spPr>
      </p:pic>
      <p:pic>
        <p:nvPicPr>
          <p:cNvPr id="122" name="Picture 121" descr="Icon&#10;&#10;Description automatically generated">
            <a:extLst>
              <a:ext uri="{FF2B5EF4-FFF2-40B4-BE49-F238E27FC236}">
                <a16:creationId xmlns:a16="http://schemas.microsoft.com/office/drawing/2014/main" id="{43A7E187-DF3F-40F4-ADCD-23618A2218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289" y="4327318"/>
            <a:ext cx="1129278" cy="1155732"/>
          </a:xfrm>
          <a:prstGeom prst="rect">
            <a:avLst/>
          </a:prstGeom>
        </p:spPr>
      </p:pic>
      <p:pic>
        <p:nvPicPr>
          <p:cNvPr id="127" name="Picture 126" descr="Logo, icon&#10;&#10;Description automatically generated">
            <a:extLst>
              <a:ext uri="{FF2B5EF4-FFF2-40B4-BE49-F238E27FC236}">
                <a16:creationId xmlns:a16="http://schemas.microsoft.com/office/drawing/2014/main" id="{4EF55D4F-F1CB-41B1-AF8D-BE8B4BCA30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709517" y="5013855"/>
            <a:ext cx="822117" cy="803299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6D4FF959-22B0-450C-9D80-42E5A01600FD}"/>
              </a:ext>
            </a:extLst>
          </p:cNvPr>
          <p:cNvSpPr/>
          <p:nvPr/>
        </p:nvSpPr>
        <p:spPr>
          <a:xfrm>
            <a:off x="4713832" y="768535"/>
            <a:ext cx="1670569" cy="1141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904885-7D4A-40E9-8BEC-624A90810846}"/>
              </a:ext>
            </a:extLst>
          </p:cNvPr>
          <p:cNvGrpSpPr/>
          <p:nvPr/>
        </p:nvGrpSpPr>
        <p:grpSpPr>
          <a:xfrm>
            <a:off x="4808109" y="1216623"/>
            <a:ext cx="1504960" cy="556523"/>
            <a:chOff x="4446854" y="1199738"/>
            <a:chExt cx="1600068" cy="578150"/>
          </a:xfrm>
        </p:grpSpPr>
        <p:pic>
          <p:nvPicPr>
            <p:cNvPr id="183" name="Picture 182" descr="Icon&#10;&#10;Description automatically generated">
              <a:extLst>
                <a:ext uri="{FF2B5EF4-FFF2-40B4-BE49-F238E27FC236}">
                  <a16:creationId xmlns:a16="http://schemas.microsoft.com/office/drawing/2014/main" id="{435CEADD-F928-4394-B14F-4B1A27ECA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D4CD1FC-BAB4-4B42-BCBE-4D8981270CD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188" name="Picture 187" descr="Icon&#10;&#10;Description automatically generated">
                <a:extLst>
                  <a:ext uri="{FF2B5EF4-FFF2-40B4-BE49-F238E27FC236}">
                    <a16:creationId xmlns:a16="http://schemas.microsoft.com/office/drawing/2014/main" id="{11700787-08F1-4594-8804-63681A80C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FC7B156-533D-45D7-8C79-4E3349788B04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8AF718D-1212-4217-B087-AA137D71AD44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186" name="Picture 185" descr="Icon&#10;&#10;Description automatically generated">
                <a:extLst>
                  <a:ext uri="{FF2B5EF4-FFF2-40B4-BE49-F238E27FC236}">
                    <a16:creationId xmlns:a16="http://schemas.microsoft.com/office/drawing/2014/main" id="{0A258AEC-3048-44AB-A66F-F89F6E346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007CF2E-0896-4314-86A9-8D93E00302A2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2772813-5F66-42CF-B746-E8343472C649}"/>
              </a:ext>
            </a:extLst>
          </p:cNvPr>
          <p:cNvCxnSpPr>
            <a:cxnSpLocks/>
          </p:cNvCxnSpPr>
          <p:nvPr/>
        </p:nvCxnSpPr>
        <p:spPr>
          <a:xfrm>
            <a:off x="6386098" y="673663"/>
            <a:ext cx="0" cy="53796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21793E27-1AC1-400A-AAE1-E441E61CEA40}"/>
              </a:ext>
            </a:extLst>
          </p:cNvPr>
          <p:cNvSpPr/>
          <p:nvPr/>
        </p:nvSpPr>
        <p:spPr>
          <a:xfrm>
            <a:off x="4707806" y="1904804"/>
            <a:ext cx="1664865" cy="203123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 descr="Icon&#10;&#10;Description automatically generated">
            <a:extLst>
              <a:ext uri="{FF2B5EF4-FFF2-40B4-BE49-F238E27FC236}">
                <a16:creationId xmlns:a16="http://schemas.microsoft.com/office/drawing/2014/main" id="{3BB699EE-0CF5-436C-8C19-54B1C39102B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30" y="2217479"/>
            <a:ext cx="1119772" cy="1146004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81E8B265-7185-4122-BF87-A680A308F91A}"/>
              </a:ext>
            </a:extLst>
          </p:cNvPr>
          <p:cNvSpPr txBox="1"/>
          <p:nvPr/>
        </p:nvSpPr>
        <p:spPr>
          <a:xfrm>
            <a:off x="4822732" y="905138"/>
            <a:ext cx="1406983" cy="29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2A4C1C2-F0C6-485F-BE6A-C07CB3EF97EB}"/>
              </a:ext>
            </a:extLst>
          </p:cNvPr>
          <p:cNvSpPr/>
          <p:nvPr/>
        </p:nvSpPr>
        <p:spPr>
          <a:xfrm>
            <a:off x="3044258" y="759553"/>
            <a:ext cx="3332723" cy="5216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A7D105E-1421-4BEB-A290-7B52B8ECA6A2}"/>
              </a:ext>
            </a:extLst>
          </p:cNvPr>
          <p:cNvSpPr/>
          <p:nvPr/>
        </p:nvSpPr>
        <p:spPr>
          <a:xfrm>
            <a:off x="8641814" y="3446691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9D0C7D06-8C9D-4310-B7CA-9B72B99EA07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985722" y="1728378"/>
            <a:ext cx="1457057" cy="1440082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9B8EB6A6-497C-4EF4-B627-5A174B079AEA}"/>
              </a:ext>
            </a:extLst>
          </p:cNvPr>
          <p:cNvSpPr/>
          <p:nvPr/>
        </p:nvSpPr>
        <p:spPr>
          <a:xfrm>
            <a:off x="8180451" y="4462255"/>
            <a:ext cx="121847" cy="124616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5ED0216-84C2-4A89-85FC-B362115C9909}"/>
              </a:ext>
            </a:extLst>
          </p:cNvPr>
          <p:cNvSpPr/>
          <p:nvPr/>
        </p:nvSpPr>
        <p:spPr>
          <a:xfrm>
            <a:off x="8573121" y="3956139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978A1B2-C1D4-4F27-8D48-6B6EB56CC109}"/>
              </a:ext>
            </a:extLst>
          </p:cNvPr>
          <p:cNvSpPr/>
          <p:nvPr/>
        </p:nvSpPr>
        <p:spPr>
          <a:xfrm>
            <a:off x="8724736" y="3881805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CD5ACC9-7E9B-4919-983B-E40A09593EE8}"/>
              </a:ext>
            </a:extLst>
          </p:cNvPr>
          <p:cNvSpPr/>
          <p:nvPr/>
        </p:nvSpPr>
        <p:spPr>
          <a:xfrm>
            <a:off x="7237875" y="4006422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088A378-58A5-4504-97E4-076FD741CC08}"/>
              </a:ext>
            </a:extLst>
          </p:cNvPr>
          <p:cNvSpPr/>
          <p:nvPr/>
        </p:nvSpPr>
        <p:spPr>
          <a:xfrm>
            <a:off x="7379515" y="4092312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3D027B2-B4CB-4711-BA17-3FDF0C02D5BB}"/>
              </a:ext>
            </a:extLst>
          </p:cNvPr>
          <p:cNvSpPr/>
          <p:nvPr/>
        </p:nvSpPr>
        <p:spPr>
          <a:xfrm>
            <a:off x="7750788" y="3588067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951AD4F-229B-4154-BDF4-2BF99E4DAB03}"/>
              </a:ext>
            </a:extLst>
          </p:cNvPr>
          <p:cNvSpPr/>
          <p:nvPr/>
        </p:nvSpPr>
        <p:spPr>
          <a:xfrm>
            <a:off x="7119856" y="4952436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5A98C2A-9E30-4BD8-A455-5C128408068C}"/>
              </a:ext>
            </a:extLst>
          </p:cNvPr>
          <p:cNvSpPr/>
          <p:nvPr/>
        </p:nvSpPr>
        <p:spPr>
          <a:xfrm>
            <a:off x="9266813" y="3873730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CBAC363-5BAF-4680-8405-375CFAB64F9A}"/>
              </a:ext>
            </a:extLst>
          </p:cNvPr>
          <p:cNvSpPr/>
          <p:nvPr/>
        </p:nvSpPr>
        <p:spPr>
          <a:xfrm>
            <a:off x="6791127" y="4524563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EEA5B2A-D4B0-4CBE-ACC8-E2AE6BFC7FA4}"/>
              </a:ext>
            </a:extLst>
          </p:cNvPr>
          <p:cNvSpPr/>
          <p:nvPr/>
        </p:nvSpPr>
        <p:spPr>
          <a:xfrm>
            <a:off x="7653970" y="4605243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47F7EE6-C06D-404C-ACFD-800F7F904578}"/>
              </a:ext>
            </a:extLst>
          </p:cNvPr>
          <p:cNvSpPr/>
          <p:nvPr/>
        </p:nvSpPr>
        <p:spPr>
          <a:xfrm>
            <a:off x="7921775" y="4006422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19BD54A-47BC-4458-AAAE-98F934C52191}"/>
              </a:ext>
            </a:extLst>
          </p:cNvPr>
          <p:cNvSpPr/>
          <p:nvPr/>
        </p:nvSpPr>
        <p:spPr>
          <a:xfrm>
            <a:off x="7479748" y="2233519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C804E09-6E8B-456C-8596-5F35DBD5C6F5}"/>
              </a:ext>
            </a:extLst>
          </p:cNvPr>
          <p:cNvSpPr/>
          <p:nvPr/>
        </p:nvSpPr>
        <p:spPr>
          <a:xfrm>
            <a:off x="8997208" y="3749114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68BFA73-575A-42E2-B7DE-B3BB92642635}"/>
              </a:ext>
            </a:extLst>
          </p:cNvPr>
          <p:cNvSpPr/>
          <p:nvPr/>
        </p:nvSpPr>
        <p:spPr>
          <a:xfrm>
            <a:off x="7446760" y="3897793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89F854F-4C23-4133-8453-BA7049141D13}"/>
              </a:ext>
            </a:extLst>
          </p:cNvPr>
          <p:cNvSpPr/>
          <p:nvPr/>
        </p:nvSpPr>
        <p:spPr>
          <a:xfrm>
            <a:off x="6662408" y="3936038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0103752-06EE-4512-B850-41443B795F5F}"/>
              </a:ext>
            </a:extLst>
          </p:cNvPr>
          <p:cNvSpPr/>
          <p:nvPr/>
        </p:nvSpPr>
        <p:spPr>
          <a:xfrm>
            <a:off x="7316441" y="3464758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B357F88-745E-4A15-9D59-519EAED8A0BC}"/>
              </a:ext>
            </a:extLst>
          </p:cNvPr>
          <p:cNvSpPr/>
          <p:nvPr/>
        </p:nvSpPr>
        <p:spPr>
          <a:xfrm>
            <a:off x="9119055" y="2920148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1EFF58E-44C2-4305-963F-ACA2D584F032}"/>
              </a:ext>
            </a:extLst>
          </p:cNvPr>
          <p:cNvSpPr/>
          <p:nvPr/>
        </p:nvSpPr>
        <p:spPr>
          <a:xfrm>
            <a:off x="6458799" y="3533863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0E53FA6-3663-45E5-BBF8-880B8D605EA9}"/>
              </a:ext>
            </a:extLst>
          </p:cNvPr>
          <p:cNvSpPr/>
          <p:nvPr/>
        </p:nvSpPr>
        <p:spPr>
          <a:xfrm>
            <a:off x="6565754" y="2836069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E37CECD-4227-49F7-AA81-81BB8545F852}"/>
              </a:ext>
            </a:extLst>
          </p:cNvPr>
          <p:cNvSpPr/>
          <p:nvPr/>
        </p:nvSpPr>
        <p:spPr>
          <a:xfrm>
            <a:off x="9474123" y="3230853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30221F5-7CF0-4C0D-8D7D-3CF31C3EF79B}"/>
              </a:ext>
            </a:extLst>
          </p:cNvPr>
          <p:cNvSpPr/>
          <p:nvPr/>
        </p:nvSpPr>
        <p:spPr>
          <a:xfrm>
            <a:off x="8004784" y="3028553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7D995B3-9909-4764-B3F7-461E76EEB3A7}"/>
              </a:ext>
            </a:extLst>
          </p:cNvPr>
          <p:cNvSpPr/>
          <p:nvPr/>
        </p:nvSpPr>
        <p:spPr>
          <a:xfrm>
            <a:off x="8830475" y="1916881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8F38101-9BAD-4F77-A011-42674D0B89B4}"/>
              </a:ext>
            </a:extLst>
          </p:cNvPr>
          <p:cNvSpPr/>
          <p:nvPr/>
        </p:nvSpPr>
        <p:spPr>
          <a:xfrm>
            <a:off x="9200855" y="3301321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CE391D1-617D-42AA-B106-EC877F2F205C}"/>
              </a:ext>
            </a:extLst>
          </p:cNvPr>
          <p:cNvSpPr/>
          <p:nvPr/>
        </p:nvSpPr>
        <p:spPr>
          <a:xfrm>
            <a:off x="8833286" y="4627183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B85005A-3A00-45A6-9A61-9316556B5A8F}"/>
              </a:ext>
            </a:extLst>
          </p:cNvPr>
          <p:cNvSpPr/>
          <p:nvPr/>
        </p:nvSpPr>
        <p:spPr>
          <a:xfrm>
            <a:off x="8682296" y="4678896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E4671E7-1E6E-494A-BCEA-E3A5305D08C7}"/>
              </a:ext>
            </a:extLst>
          </p:cNvPr>
          <p:cNvSpPr/>
          <p:nvPr/>
        </p:nvSpPr>
        <p:spPr>
          <a:xfrm>
            <a:off x="8718771" y="4084934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BD130FB-DB83-4566-80C9-206B2E908956}"/>
              </a:ext>
            </a:extLst>
          </p:cNvPr>
          <p:cNvSpPr/>
          <p:nvPr/>
        </p:nvSpPr>
        <p:spPr>
          <a:xfrm>
            <a:off x="7584267" y="5238027"/>
            <a:ext cx="121847" cy="124616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C3944E8B-5E8E-45BC-BC14-A5E67CB3450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97" y="5692800"/>
            <a:ext cx="312675" cy="174177"/>
          </a:xfrm>
          <a:prstGeom prst="rect">
            <a:avLst/>
          </a:prstGeom>
        </p:spPr>
      </p:pic>
      <p:pic>
        <p:nvPicPr>
          <p:cNvPr id="166" name="Picture 165" descr="Icon&#10;&#10;Description automatically generated">
            <a:extLst>
              <a:ext uri="{FF2B5EF4-FFF2-40B4-BE49-F238E27FC236}">
                <a16:creationId xmlns:a16="http://schemas.microsoft.com/office/drawing/2014/main" id="{A7D80657-94AE-46F3-A785-B632F2932E3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04" y="4729635"/>
            <a:ext cx="262578" cy="39519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49999891-1DE2-4CC2-90B5-F3DC1264E3D3}"/>
              </a:ext>
            </a:extLst>
          </p:cNvPr>
          <p:cNvSpPr/>
          <p:nvPr/>
        </p:nvSpPr>
        <p:spPr>
          <a:xfrm>
            <a:off x="3283331" y="5217147"/>
            <a:ext cx="2877691" cy="552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Logout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D3E749-A321-45DF-8C57-2023A5B3DABB}"/>
              </a:ext>
            </a:extLst>
          </p:cNvPr>
          <p:cNvSpPr/>
          <p:nvPr/>
        </p:nvSpPr>
        <p:spPr>
          <a:xfrm>
            <a:off x="3275515" y="4530273"/>
            <a:ext cx="2877691" cy="552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Mudar Password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DEC5A31-6D90-4DD9-9352-82EE6F9887AF}"/>
              </a:ext>
            </a:extLst>
          </p:cNvPr>
          <p:cNvSpPr/>
          <p:nvPr/>
        </p:nvSpPr>
        <p:spPr>
          <a:xfrm>
            <a:off x="3261539" y="3831264"/>
            <a:ext cx="2877691" cy="552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Editar Perfil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5A47942-C0D9-480F-8C93-4EACC888CC7B}"/>
              </a:ext>
            </a:extLst>
          </p:cNvPr>
          <p:cNvSpPr/>
          <p:nvPr/>
        </p:nvSpPr>
        <p:spPr>
          <a:xfrm>
            <a:off x="3039402" y="740380"/>
            <a:ext cx="6721799" cy="5293751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DFD24B9-372E-43DA-B116-A7D5AB724023}"/>
              </a:ext>
            </a:extLst>
          </p:cNvPr>
          <p:cNvSpPr/>
          <p:nvPr/>
        </p:nvSpPr>
        <p:spPr>
          <a:xfrm>
            <a:off x="3242892" y="5055763"/>
            <a:ext cx="6353078" cy="730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4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Cancelar</a:t>
            </a:r>
            <a:endParaRPr lang="en-US" sz="4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02F8FE3-1204-4CAF-9BA5-8C92F517A676}"/>
              </a:ext>
            </a:extLst>
          </p:cNvPr>
          <p:cNvGrpSpPr/>
          <p:nvPr/>
        </p:nvGrpSpPr>
        <p:grpSpPr>
          <a:xfrm>
            <a:off x="3519194" y="1935353"/>
            <a:ext cx="5820891" cy="1342935"/>
            <a:chOff x="3036162" y="2803843"/>
            <a:chExt cx="6188751" cy="1359966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70C68DB-10AC-40D2-BEF4-FF80AC59B6DD}"/>
                </a:ext>
              </a:extLst>
            </p:cNvPr>
            <p:cNvSpPr/>
            <p:nvPr/>
          </p:nvSpPr>
          <p:spPr>
            <a:xfrm>
              <a:off x="3036162" y="2803843"/>
              <a:ext cx="6188751" cy="135996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Tem a Certeza que </a:t>
              </a:r>
            </a:p>
            <a:p>
              <a:pPr algn="ctr"/>
              <a:r>
                <a:rPr lang="pt-PT"/>
                <a:t>quer sair do Programa?</a:t>
              </a:r>
              <a:endParaRPr lang="en-US"/>
            </a:p>
          </p:txBody>
        </p:sp>
        <p:pic>
          <p:nvPicPr>
            <p:cNvPr id="179" name="Picture 178" descr="Icon&#10;&#10;Description automatically generated">
              <a:extLst>
                <a:ext uri="{FF2B5EF4-FFF2-40B4-BE49-F238E27FC236}">
                  <a16:creationId xmlns:a16="http://schemas.microsoft.com/office/drawing/2014/main" id="{9F5844B3-F71F-48B3-A7B4-1F63EE204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082" y="2830006"/>
              <a:ext cx="1190538" cy="1190538"/>
            </a:xfrm>
            <a:prstGeom prst="rect">
              <a:avLst/>
            </a:prstGeom>
          </p:spPr>
        </p:pic>
        <p:pic>
          <p:nvPicPr>
            <p:cNvPr id="180" name="Picture 179" descr="Icon&#10;&#10;Description automatically generated">
              <a:extLst>
                <a:ext uri="{FF2B5EF4-FFF2-40B4-BE49-F238E27FC236}">
                  <a16:creationId xmlns:a16="http://schemas.microsoft.com/office/drawing/2014/main" id="{21AB1B62-D12A-40A7-A661-1BE52CDCA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927" y="2830006"/>
              <a:ext cx="1190538" cy="1190538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A6FEFFE-580B-48D9-AEC8-22412200D4F1}"/>
              </a:ext>
            </a:extLst>
          </p:cNvPr>
          <p:cNvSpPr/>
          <p:nvPr/>
        </p:nvSpPr>
        <p:spPr>
          <a:xfrm>
            <a:off x="3250576" y="4268637"/>
            <a:ext cx="6345394" cy="731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4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Logout</a:t>
            </a:r>
            <a:endParaRPr lang="en-US" sz="4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7" name="CaixaDeTexto 78">
            <a:extLst>
              <a:ext uri="{FF2B5EF4-FFF2-40B4-BE49-F238E27FC236}">
                <a16:creationId xmlns:a16="http://schemas.microsoft.com/office/drawing/2014/main" id="{2F32518B-6220-424E-8210-2CC2CD53E019}"/>
              </a:ext>
            </a:extLst>
          </p:cNvPr>
          <p:cNvSpPr txBox="1"/>
          <p:nvPr/>
        </p:nvSpPr>
        <p:spPr>
          <a:xfrm>
            <a:off x="8902343" y="838202"/>
            <a:ext cx="858858" cy="296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27FC46E-8775-4D67-BE7C-9B0E57B7B3E5}"/>
              </a:ext>
            </a:extLst>
          </p:cNvPr>
          <p:cNvGrpSpPr/>
          <p:nvPr/>
        </p:nvGrpSpPr>
        <p:grpSpPr>
          <a:xfrm>
            <a:off x="5788406" y="924149"/>
            <a:ext cx="451106" cy="503346"/>
            <a:chOff x="5770544" y="2010225"/>
            <a:chExt cx="479254" cy="522906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8772F8FF-E3B4-4B32-A8F1-D053CD4F5E24}"/>
                </a:ext>
              </a:extLst>
            </p:cNvPr>
            <p:cNvSpPr/>
            <p:nvPr/>
          </p:nvSpPr>
          <p:spPr>
            <a:xfrm>
              <a:off x="5770544" y="2010225"/>
              <a:ext cx="479254" cy="5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193" descr="Icon&#10;&#10;Description automatically generated">
              <a:extLst>
                <a:ext uri="{FF2B5EF4-FFF2-40B4-BE49-F238E27FC236}">
                  <a16:creationId xmlns:a16="http://schemas.microsoft.com/office/drawing/2014/main" id="{7AA93A64-097D-4A2D-B0B2-5B5421E09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11" y="2101751"/>
              <a:ext cx="322342" cy="322342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C1C8BFF-D543-4833-9C8A-45F9A15F1034}"/>
              </a:ext>
            </a:extLst>
          </p:cNvPr>
          <p:cNvGrpSpPr/>
          <p:nvPr/>
        </p:nvGrpSpPr>
        <p:grpSpPr>
          <a:xfrm>
            <a:off x="3283125" y="1033490"/>
            <a:ext cx="407749" cy="405726"/>
            <a:chOff x="868551" y="2610925"/>
            <a:chExt cx="486371" cy="523220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BFE798F-7D36-4E11-9398-2F46ADA1A44D}"/>
                </a:ext>
              </a:extLst>
            </p:cNvPr>
            <p:cNvSpPr/>
            <p:nvPr/>
          </p:nvSpPr>
          <p:spPr>
            <a:xfrm>
              <a:off x="868551" y="2610925"/>
              <a:ext cx="486371" cy="5232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Arrow: Right 196">
              <a:extLst>
                <a:ext uri="{FF2B5EF4-FFF2-40B4-BE49-F238E27FC236}">
                  <a16:creationId xmlns:a16="http://schemas.microsoft.com/office/drawing/2014/main" id="{EFB48C9D-35C4-4972-96B3-824E3C7F30FE}"/>
                </a:ext>
              </a:extLst>
            </p:cNvPr>
            <p:cNvSpPr/>
            <p:nvPr/>
          </p:nvSpPr>
          <p:spPr>
            <a:xfrm flipH="1">
              <a:off x="934760" y="2718646"/>
              <a:ext cx="342093" cy="307777"/>
            </a:xfrm>
            <a:prstGeom prst="rightArrow">
              <a:avLst>
                <a:gd name="adj1" fmla="val 44232"/>
                <a:gd name="adj2" fmla="val 58654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77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3712530-BD63-4651-85DE-DE17B85E6F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36022" y="116474"/>
            <a:ext cx="8290536" cy="66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C050C12-5CB7-4BA3-9C4A-8902232257E2}"/>
              </a:ext>
            </a:extLst>
          </p:cNvPr>
          <p:cNvGrpSpPr/>
          <p:nvPr/>
        </p:nvGrpSpPr>
        <p:grpSpPr>
          <a:xfrm>
            <a:off x="2199048" y="116474"/>
            <a:ext cx="8327510" cy="6625043"/>
            <a:chOff x="1702489" y="34849"/>
            <a:chExt cx="8807852" cy="688249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C76817-7A4D-4FF1-82B3-EE8C0EB20631}"/>
                </a:ext>
              </a:extLst>
            </p:cNvPr>
            <p:cNvSpPr/>
            <p:nvPr/>
          </p:nvSpPr>
          <p:spPr>
            <a:xfrm>
              <a:off x="2558642" y="668068"/>
              <a:ext cx="1767278" cy="1185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0A6BBB5-E666-42C5-BEA3-3A05438BA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2" t="11273" r="30565" b="47726"/>
            <a:stretch/>
          </p:blipFill>
          <p:spPr bwMode="auto">
            <a:xfrm>
              <a:off x="3160148" y="870908"/>
              <a:ext cx="547741" cy="528968"/>
            </a:xfrm>
            <a:prstGeom prst="ellipse">
              <a:avLst/>
            </a:prstGeom>
            <a:ln w="635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6" name="Picture 155" descr="Logo, icon&#10;&#10;Description automatically generated">
              <a:extLst>
                <a:ext uri="{FF2B5EF4-FFF2-40B4-BE49-F238E27FC236}">
                  <a16:creationId xmlns:a16="http://schemas.microsoft.com/office/drawing/2014/main" id="{3B98AF80-6980-444B-BD26-E5F05D5C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72140">
              <a:off x="8591928" y="5077919"/>
              <a:ext cx="854065" cy="854065"/>
            </a:xfrm>
            <a:prstGeom prst="rect">
              <a:avLst/>
            </a:prstGeom>
          </p:spPr>
        </p:pic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0FD0164-8E0D-4A22-8396-A37841D573C1}"/>
                </a:ext>
              </a:extLst>
            </p:cNvPr>
            <p:cNvSpPr/>
            <p:nvPr/>
          </p:nvSpPr>
          <p:spPr>
            <a:xfrm>
              <a:off x="4333727" y="677399"/>
              <a:ext cx="1776143" cy="1185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F34E897-030C-467B-AAEC-4488F497DCBE}"/>
                </a:ext>
              </a:extLst>
            </p:cNvPr>
            <p:cNvGrpSpPr/>
            <p:nvPr/>
          </p:nvGrpSpPr>
          <p:grpSpPr>
            <a:xfrm>
              <a:off x="4433961" y="1142900"/>
              <a:ext cx="1600068" cy="578150"/>
              <a:chOff x="4446854" y="1199738"/>
              <a:chExt cx="1600068" cy="578150"/>
            </a:xfrm>
          </p:grpSpPr>
          <p:pic>
            <p:nvPicPr>
              <p:cNvPr id="196" name="Picture 195" descr="Icon&#10;&#10;Description automatically generated">
                <a:extLst>
                  <a:ext uri="{FF2B5EF4-FFF2-40B4-BE49-F238E27FC236}">
                    <a16:creationId xmlns:a16="http://schemas.microsoft.com/office/drawing/2014/main" id="{26AC7A87-1740-4C2F-83DE-E121EC8B2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6854" y="1234152"/>
                <a:ext cx="458078" cy="458078"/>
              </a:xfrm>
              <a:prstGeom prst="rect">
                <a:avLst/>
              </a:prstGeom>
            </p:spPr>
          </p:pic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BD54821-9718-4198-8175-6DACB1867301}"/>
                  </a:ext>
                </a:extLst>
              </p:cNvPr>
              <p:cNvGrpSpPr/>
              <p:nvPr/>
            </p:nvGrpSpPr>
            <p:grpSpPr>
              <a:xfrm>
                <a:off x="4891419" y="1199738"/>
                <a:ext cx="614347" cy="553639"/>
                <a:chOff x="4909505" y="1069376"/>
                <a:chExt cx="614347" cy="553639"/>
              </a:xfrm>
            </p:grpSpPr>
            <p:pic>
              <p:nvPicPr>
                <p:cNvPr id="201" name="Picture 200" descr="Icon&#10;&#10;Description automatically generated">
                  <a:extLst>
                    <a:ext uri="{FF2B5EF4-FFF2-40B4-BE49-F238E27FC236}">
                      <a16:creationId xmlns:a16="http://schemas.microsoft.com/office/drawing/2014/main" id="{BB081579-BB00-4A81-8801-E5C343ED5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6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269C17F2-8A47-4EAD-AC1C-266F5513CF98}"/>
                    </a:ext>
                  </a:extLst>
                </p:cNvPr>
                <p:cNvSpPr txBox="1"/>
                <p:nvPr/>
              </p:nvSpPr>
              <p:spPr>
                <a:xfrm>
                  <a:off x="4909505" y="1346016"/>
                  <a:ext cx="61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1,2 m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212DB97-E4B9-471B-A3D4-992786A24040}"/>
                  </a:ext>
                </a:extLst>
              </p:cNvPr>
              <p:cNvGrpSpPr/>
              <p:nvPr/>
            </p:nvGrpSpPr>
            <p:grpSpPr>
              <a:xfrm>
                <a:off x="5367272" y="1210664"/>
                <a:ext cx="679650" cy="567224"/>
                <a:chOff x="5328697" y="1062822"/>
                <a:chExt cx="679650" cy="567224"/>
              </a:xfrm>
            </p:grpSpPr>
            <p:pic>
              <p:nvPicPr>
                <p:cNvPr id="199" name="Picture 198" descr="Icon&#10;&#10;Description automatically generated">
                  <a:extLst>
                    <a:ext uri="{FF2B5EF4-FFF2-40B4-BE49-F238E27FC236}">
                      <a16:creationId xmlns:a16="http://schemas.microsoft.com/office/drawing/2014/main" id="{41E53FD4-040C-4214-ADA5-F7EEC04E0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662" y="1062822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9C8EA831-0F6A-4DC6-BCBF-3675FFF2258F}"/>
                    </a:ext>
                  </a:extLst>
                </p:cNvPr>
                <p:cNvSpPr txBox="1"/>
                <p:nvPr/>
              </p:nvSpPr>
              <p:spPr>
                <a:xfrm>
                  <a:off x="5328697" y="1353047"/>
                  <a:ext cx="679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5 Km/h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FD07D7C-4735-4CDF-9B30-A5A5EA1AE7BA}"/>
                </a:ext>
              </a:extLst>
            </p:cNvPr>
            <p:cNvSpPr txBox="1"/>
            <p:nvPr/>
          </p:nvSpPr>
          <p:spPr>
            <a:xfrm>
              <a:off x="2677884" y="1377159"/>
              <a:ext cx="1495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Bernardo</a:t>
              </a:r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0435794-4CB7-4162-94A8-6D6AB7B291BD}"/>
                </a:ext>
              </a:extLst>
            </p:cNvPr>
            <p:cNvSpPr txBox="1"/>
            <p:nvPr/>
          </p:nvSpPr>
          <p:spPr>
            <a:xfrm>
              <a:off x="4449509" y="819311"/>
              <a:ext cx="1495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/>
                <a:t>Estado do tempo</a:t>
              </a:r>
              <a:endParaRPr lang="en-US" sz="1400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91593AA-15C0-4EFA-98F4-BD921D65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6559" y="647056"/>
              <a:ext cx="5931923" cy="5391633"/>
            </a:xfrm>
            <a:prstGeom prst="rect">
              <a:avLst/>
            </a:prstGeom>
          </p:spPr>
        </p:pic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A5B332F0-E825-4C91-B682-92CD45435EF9}"/>
                </a:ext>
              </a:extLst>
            </p:cNvPr>
            <p:cNvSpPr/>
            <p:nvPr/>
          </p:nvSpPr>
          <p:spPr>
            <a:xfrm>
              <a:off x="2577256" y="653768"/>
              <a:ext cx="1294131" cy="5391633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Imagem 2" descr="Uma imagem com texto, monitor, ecrã, moldura de fotografia&#10;&#10;Descrição gerada automaticamente">
              <a:extLst>
                <a:ext uri="{FF2B5EF4-FFF2-40B4-BE49-F238E27FC236}">
                  <a16:creationId xmlns:a16="http://schemas.microsoft.com/office/drawing/2014/main" id="{81CD54AB-F5D2-4B12-8427-1C1A895B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789" y="5793022"/>
              <a:ext cx="332435" cy="180946"/>
            </a:xfrm>
            <a:prstGeom prst="rect">
              <a:avLst/>
            </a:prstGeom>
          </p:spPr>
        </p:pic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6B26AC2-AD42-44A6-96F6-3EB9897A8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001" y="1139576"/>
              <a:ext cx="2747804" cy="2725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D0170C4-337F-42FA-944E-9F1003B56FF8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68" y="498307"/>
              <a:ext cx="0" cy="55886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EA5B3330-D9EC-446E-905F-8CF8B340BFA9}"/>
                </a:ext>
              </a:extLst>
            </p:cNvPr>
            <p:cNvSpPr/>
            <p:nvPr/>
          </p:nvSpPr>
          <p:spPr>
            <a:xfrm>
              <a:off x="2899622" y="2738636"/>
              <a:ext cx="688736" cy="610948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166" descr="Icon&#10;&#10;Description automatically generated">
              <a:extLst>
                <a:ext uri="{FF2B5EF4-FFF2-40B4-BE49-F238E27FC236}">
                  <a16:creationId xmlns:a16="http://schemas.microsoft.com/office/drawing/2014/main" id="{E3ED0330-4536-432E-9484-ED75A9284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794" y="2837892"/>
              <a:ext cx="461433" cy="461433"/>
            </a:xfrm>
            <a:prstGeom prst="rect">
              <a:avLst/>
            </a:prstGeom>
          </p:spPr>
        </p:pic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233E795A-04F9-459B-9160-F592E21E7A86}"/>
                </a:ext>
              </a:extLst>
            </p:cNvPr>
            <p:cNvSpPr/>
            <p:nvPr/>
          </p:nvSpPr>
          <p:spPr>
            <a:xfrm>
              <a:off x="3124119" y="3085371"/>
              <a:ext cx="237728" cy="196112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168" descr="Icon&#10;&#10;Description automatically generated">
              <a:extLst>
                <a:ext uri="{FF2B5EF4-FFF2-40B4-BE49-F238E27FC236}">
                  <a16:creationId xmlns:a16="http://schemas.microsoft.com/office/drawing/2014/main" id="{47D43B75-73BD-44A1-ACD6-A0E00040A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449" y="3053441"/>
              <a:ext cx="272122" cy="272122"/>
            </a:xfrm>
            <a:prstGeom prst="rect">
              <a:avLst/>
            </a:prstGeom>
          </p:spPr>
        </p:pic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B263F5E8-1A31-4446-BBAC-59DC14B21C86}"/>
                </a:ext>
              </a:extLst>
            </p:cNvPr>
            <p:cNvSpPr/>
            <p:nvPr/>
          </p:nvSpPr>
          <p:spPr>
            <a:xfrm>
              <a:off x="2904874" y="3789375"/>
              <a:ext cx="676140" cy="610948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Icon&#10;&#10;Description automatically generated">
              <a:extLst>
                <a:ext uri="{FF2B5EF4-FFF2-40B4-BE49-F238E27FC236}">
                  <a16:creationId xmlns:a16="http://schemas.microsoft.com/office/drawing/2014/main" id="{60098C7E-6A1B-4F80-A518-C1A37E8B4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547" y="3853559"/>
              <a:ext cx="501238" cy="501238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6413A0F-AA6D-4F18-85B3-51EC1C962370}"/>
                </a:ext>
              </a:extLst>
            </p:cNvPr>
            <p:cNvSpPr txBox="1"/>
            <p:nvPr/>
          </p:nvSpPr>
          <p:spPr>
            <a:xfrm>
              <a:off x="2577256" y="4336214"/>
              <a:ext cx="1327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Comunicar</a:t>
              </a:r>
              <a:endParaRPr lang="en-US" sz="1600" b="1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3D56F1E-DA3D-4931-99BB-C9C8608E1D0D}"/>
                </a:ext>
              </a:extLst>
            </p:cNvPr>
            <p:cNvSpPr txBox="1"/>
            <p:nvPr/>
          </p:nvSpPr>
          <p:spPr>
            <a:xfrm>
              <a:off x="2573978" y="3342872"/>
              <a:ext cx="1327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Enviar </a:t>
              </a:r>
              <a:r>
                <a:rPr lang="pt-PT" sz="1600" b="1" dirty="0" err="1"/>
                <a:t>Drone</a:t>
              </a:r>
              <a:endParaRPr lang="en-US" sz="16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7AF4D3E-66F9-4674-BD74-6242DD57AF81}"/>
                </a:ext>
              </a:extLst>
            </p:cNvPr>
            <p:cNvSpPr txBox="1"/>
            <p:nvPr/>
          </p:nvSpPr>
          <p:spPr>
            <a:xfrm>
              <a:off x="5904555" y="1252811"/>
              <a:ext cx="1595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>
                  <a:solidFill>
                    <a:srgbClr val="FFFF00"/>
                  </a:solidFill>
                </a:rPr>
                <a:t>Pulseira nº 21</a:t>
              </a:r>
            </a:p>
            <a:p>
              <a:pPr algn="ctr"/>
              <a:r>
                <a:rPr lang="pt-PT">
                  <a:solidFill>
                    <a:srgbClr val="FFFF00"/>
                  </a:solidFill>
                </a:rPr>
                <a:t>Local Perigoso!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901B9CF-D7C3-4F66-9FCE-AF02281736FA}"/>
                </a:ext>
              </a:extLst>
            </p:cNvPr>
            <p:cNvSpPr/>
            <p:nvPr/>
          </p:nvSpPr>
          <p:spPr>
            <a:xfrm>
              <a:off x="2722640" y="5367653"/>
              <a:ext cx="1082219" cy="5811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Cancelar Alerta</a:t>
              </a:r>
              <a:endPara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6" name="CaixaDeTexto 45">
              <a:extLst>
                <a:ext uri="{FF2B5EF4-FFF2-40B4-BE49-F238E27FC236}">
                  <a16:creationId xmlns:a16="http://schemas.microsoft.com/office/drawing/2014/main" id="{24CCCBD9-FE1B-483C-A36C-E079C7C2C979}"/>
                </a:ext>
              </a:extLst>
            </p:cNvPr>
            <p:cNvSpPr txBox="1"/>
            <p:nvPr/>
          </p:nvSpPr>
          <p:spPr>
            <a:xfrm>
              <a:off x="8786936" y="749773"/>
              <a:ext cx="913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/>
                <a:t>Posto Nº1</a:t>
              </a:r>
              <a:endParaRPr lang="en-US" sz="1400"/>
            </a:p>
          </p:txBody>
        </p:sp>
        <p:pic>
          <p:nvPicPr>
            <p:cNvPr id="177" name="Picture 176" descr="Icon&#10;&#10;Description automatically generated">
              <a:extLst>
                <a:ext uri="{FF2B5EF4-FFF2-40B4-BE49-F238E27FC236}">
                  <a16:creationId xmlns:a16="http://schemas.microsoft.com/office/drawing/2014/main" id="{CFAA8EB6-A12A-44BA-8C27-3B7DA1EDF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163" y="1705172"/>
              <a:ext cx="880994" cy="880994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89DDEF0-19B9-46C7-AF30-A761F2BA9B07}"/>
                </a:ext>
              </a:extLst>
            </p:cNvPr>
            <p:cNvSpPr txBox="1"/>
            <p:nvPr/>
          </p:nvSpPr>
          <p:spPr>
            <a:xfrm>
              <a:off x="2612359" y="1343735"/>
              <a:ext cx="120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Perigo</a:t>
              </a:r>
              <a:endParaRPr lang="en-US" b="1" dirty="0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4591DEB-8451-425F-95A6-D16E196DF750}"/>
                </a:ext>
              </a:extLst>
            </p:cNvPr>
            <p:cNvGrpSpPr/>
            <p:nvPr/>
          </p:nvGrpSpPr>
          <p:grpSpPr>
            <a:xfrm>
              <a:off x="2992641" y="822314"/>
              <a:ext cx="433192" cy="421493"/>
              <a:chOff x="868551" y="2610925"/>
              <a:chExt cx="486371" cy="523220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8151EDF-C19C-4CB9-884F-1C9C5DF53B5A}"/>
                  </a:ext>
                </a:extLst>
              </p:cNvPr>
              <p:cNvSpPr/>
              <p:nvPr/>
            </p:nvSpPr>
            <p:spPr>
              <a:xfrm>
                <a:off x="868551" y="2610925"/>
                <a:ext cx="486371" cy="523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Arrow: Right 194">
                <a:extLst>
                  <a:ext uri="{FF2B5EF4-FFF2-40B4-BE49-F238E27FC236}">
                    <a16:creationId xmlns:a16="http://schemas.microsoft.com/office/drawing/2014/main" id="{D5B7FDF1-BD66-4A48-896B-92F0A89BA7B8}"/>
                  </a:ext>
                </a:extLst>
              </p:cNvPr>
              <p:cNvSpPr/>
              <p:nvPr/>
            </p:nvSpPr>
            <p:spPr>
              <a:xfrm flipH="1">
                <a:off x="934760" y="2718646"/>
                <a:ext cx="342093" cy="307777"/>
              </a:xfrm>
              <a:prstGeom prst="rightArrow">
                <a:avLst>
                  <a:gd name="adj1" fmla="val 44232"/>
                  <a:gd name="adj2" fmla="val 58654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20CDEEC-33FF-48A4-9025-7B8CA2D1AA3B}"/>
                </a:ext>
              </a:extLst>
            </p:cNvPr>
            <p:cNvGrpSpPr/>
            <p:nvPr/>
          </p:nvGrpSpPr>
          <p:grpSpPr>
            <a:xfrm>
              <a:off x="2573978" y="647056"/>
              <a:ext cx="7146593" cy="5499468"/>
              <a:chOff x="2559882" y="647056"/>
              <a:chExt cx="7146593" cy="5499468"/>
            </a:xfrm>
          </p:grpSpPr>
          <p:sp>
            <p:nvSpPr>
              <p:cNvPr id="190" name="Rectangle 44">
                <a:extLst>
                  <a:ext uri="{FF2B5EF4-FFF2-40B4-BE49-F238E27FC236}">
                    <a16:creationId xmlns:a16="http://schemas.microsoft.com/office/drawing/2014/main" id="{DDECB6D7-ABE4-49F4-8C4A-BA5DB0648410}"/>
                  </a:ext>
                </a:extLst>
              </p:cNvPr>
              <p:cNvSpPr/>
              <p:nvPr/>
            </p:nvSpPr>
            <p:spPr>
              <a:xfrm>
                <a:off x="2559882" y="647056"/>
                <a:ext cx="7146593" cy="5499468"/>
              </a:xfrm>
              <a:prstGeom prst="rect">
                <a:avLst/>
              </a:prstGeom>
              <a:solidFill>
                <a:schemeClr val="bg2">
                  <a:alpha val="6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33">
                <a:extLst>
                  <a:ext uri="{FF2B5EF4-FFF2-40B4-BE49-F238E27FC236}">
                    <a16:creationId xmlns:a16="http://schemas.microsoft.com/office/drawing/2014/main" id="{6DDCCBDF-7BB7-408B-8647-FBB6B046E62B}"/>
                  </a:ext>
                </a:extLst>
              </p:cNvPr>
              <p:cNvSpPr/>
              <p:nvPr/>
            </p:nvSpPr>
            <p:spPr>
              <a:xfrm>
                <a:off x="3159848" y="2436198"/>
                <a:ext cx="6188751" cy="13951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800" b="1" dirty="0">
                    <a:solidFill>
                      <a:schemeClr val="tx1"/>
                    </a:solidFill>
                  </a:rPr>
                  <a:t>Tem a certeza que quer </a:t>
                </a:r>
              </a:p>
              <a:p>
                <a:pPr algn="ctr"/>
                <a:r>
                  <a:rPr lang="pt-PT" sz="2800" b="1" dirty="0">
                    <a:solidFill>
                      <a:schemeClr val="tx1"/>
                    </a:solidFill>
                  </a:rPr>
                  <a:t>Enviar um </a:t>
                </a:r>
                <a:r>
                  <a:rPr lang="pt-PT" sz="2800" b="1" dirty="0" err="1">
                    <a:solidFill>
                      <a:schemeClr val="tx1"/>
                    </a:solidFill>
                  </a:rPr>
                  <a:t>Drone</a:t>
                </a:r>
                <a:r>
                  <a:rPr lang="pt-PT" sz="2800" b="1" dirty="0">
                    <a:solidFill>
                      <a:schemeClr val="tx1"/>
                    </a:solidFill>
                  </a:rPr>
                  <a:t>?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D1D40D8-EB05-4617-8402-A50E48FD12C9}"/>
                  </a:ext>
                </a:extLst>
              </p:cNvPr>
              <p:cNvSpPr/>
              <p:nvPr/>
            </p:nvSpPr>
            <p:spPr>
              <a:xfrm>
                <a:off x="4512106" y="3983115"/>
                <a:ext cx="1611896" cy="83416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p3d/>
              </a:bodyPr>
              <a:lstStyle/>
              <a:p>
                <a:pPr algn="ctr"/>
                <a:r>
                  <a:rPr lang="pt-PT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SIM</a:t>
                </a:r>
                <a:endParaRPr lang="en-US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D24D604-B474-4E41-A866-9C18F6A06689}"/>
                  </a:ext>
                </a:extLst>
              </p:cNvPr>
              <p:cNvSpPr/>
              <p:nvPr/>
            </p:nvSpPr>
            <p:spPr>
              <a:xfrm>
                <a:off x="6389547" y="3974735"/>
                <a:ext cx="1611896" cy="8341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p3d/>
              </a:bodyPr>
              <a:lstStyle/>
              <a:p>
                <a:pPr algn="ctr"/>
                <a:r>
                  <a:rPr lang="pt-PT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Não</a:t>
                </a:r>
                <a:endParaRPr lang="en-US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207590B-337E-4966-A3BE-9B0F705ABD6C}"/>
                </a:ext>
              </a:extLst>
            </p:cNvPr>
            <p:cNvGrpSpPr/>
            <p:nvPr/>
          </p:nvGrpSpPr>
          <p:grpSpPr>
            <a:xfrm>
              <a:off x="3249327" y="2538009"/>
              <a:ext cx="1181959" cy="1203052"/>
              <a:chOff x="10488072" y="2073602"/>
              <a:chExt cx="1181959" cy="1203052"/>
            </a:xfrm>
          </p:grpSpPr>
          <p:pic>
            <p:nvPicPr>
              <p:cNvPr id="187" name="Picture 186" descr="Icon&#10;&#10;Description automatically generated">
                <a:extLst>
                  <a:ext uri="{FF2B5EF4-FFF2-40B4-BE49-F238E27FC236}">
                    <a16:creationId xmlns:a16="http://schemas.microsoft.com/office/drawing/2014/main" id="{0C715FA6-7A39-4FBB-A087-311A1A3DD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8072" y="2073602"/>
                <a:ext cx="1181959" cy="1181959"/>
              </a:xfrm>
              <a:prstGeom prst="rect">
                <a:avLst/>
              </a:prstGeom>
            </p:spPr>
          </p:pic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BA881BFD-4FF0-4DC7-8B0E-C307EAC3AF32}"/>
                  </a:ext>
                </a:extLst>
              </p:cNvPr>
              <p:cNvSpPr/>
              <p:nvPr/>
            </p:nvSpPr>
            <p:spPr>
              <a:xfrm>
                <a:off x="10878905" y="2744149"/>
                <a:ext cx="392231" cy="370790"/>
              </a:xfrm>
              <a:prstGeom prst="roundRect">
                <a:avLst>
                  <a:gd name="adj" fmla="val 0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9" name="Picture 188" descr="Icon&#10;&#10;Description automatically generated">
                <a:extLst>
                  <a:ext uri="{FF2B5EF4-FFF2-40B4-BE49-F238E27FC236}">
                    <a16:creationId xmlns:a16="http://schemas.microsoft.com/office/drawing/2014/main" id="{2A60D9CB-66F3-4A78-B84A-D90FF454C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6500" y="2579614"/>
                <a:ext cx="697040" cy="697040"/>
              </a:xfrm>
              <a:prstGeom prst="rect">
                <a:avLst/>
              </a:prstGeom>
            </p:spPr>
          </p:pic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C1EAB0F-3779-4808-BE4D-2E22A6456193}"/>
                </a:ext>
              </a:extLst>
            </p:cNvPr>
            <p:cNvGrpSpPr/>
            <p:nvPr/>
          </p:nvGrpSpPr>
          <p:grpSpPr>
            <a:xfrm>
              <a:off x="8034803" y="2538009"/>
              <a:ext cx="1181959" cy="1203052"/>
              <a:chOff x="10488072" y="2073602"/>
              <a:chExt cx="1181959" cy="1203052"/>
            </a:xfrm>
          </p:grpSpPr>
          <p:pic>
            <p:nvPicPr>
              <p:cNvPr id="184" name="Picture 183" descr="Icon&#10;&#10;Description automatically generated">
                <a:extLst>
                  <a:ext uri="{FF2B5EF4-FFF2-40B4-BE49-F238E27FC236}">
                    <a16:creationId xmlns:a16="http://schemas.microsoft.com/office/drawing/2014/main" id="{425B2599-7881-45C5-97F2-4ED5FB866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8072" y="2073602"/>
                <a:ext cx="1181959" cy="1181959"/>
              </a:xfrm>
              <a:prstGeom prst="rect">
                <a:avLst/>
              </a:prstGeom>
            </p:spPr>
          </p:pic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DC1469E7-CE50-4174-802C-6C8072168CBE}"/>
                  </a:ext>
                </a:extLst>
              </p:cNvPr>
              <p:cNvSpPr/>
              <p:nvPr/>
            </p:nvSpPr>
            <p:spPr>
              <a:xfrm>
                <a:off x="10878905" y="2744149"/>
                <a:ext cx="392231" cy="370790"/>
              </a:xfrm>
              <a:prstGeom prst="roundRect">
                <a:avLst>
                  <a:gd name="adj" fmla="val 0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6" name="Picture 185" descr="Icon&#10;&#10;Description automatically generated">
                <a:extLst>
                  <a:ext uri="{FF2B5EF4-FFF2-40B4-BE49-F238E27FC236}">
                    <a16:creationId xmlns:a16="http://schemas.microsoft.com/office/drawing/2014/main" id="{28D718A1-30F3-4728-9D0F-067D33A76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6500" y="2579614"/>
                <a:ext cx="697040" cy="697040"/>
              </a:xfrm>
              <a:prstGeom prst="rect">
                <a:avLst/>
              </a:prstGeom>
            </p:spPr>
          </p:pic>
        </p:grpSp>
        <p:pic>
          <p:nvPicPr>
            <p:cNvPr id="183" name="Picture 84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C225B19D-82BD-4BD3-9D3A-E78E2B8A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02489" y="34849"/>
              <a:ext cx="8807852" cy="6882495"/>
            </a:xfrm>
            <a:prstGeom prst="rect">
              <a:avLst/>
            </a:prstGeom>
          </p:spPr>
        </p:pic>
      </p:grpSp>
      <p:sp>
        <p:nvSpPr>
          <p:cNvPr id="204" name="CaixaDeTexto 3">
            <a:extLst>
              <a:ext uri="{FF2B5EF4-FFF2-40B4-BE49-F238E27FC236}">
                <a16:creationId xmlns:a16="http://schemas.microsoft.com/office/drawing/2014/main" id="{491CFDC1-B510-486A-A334-A7272D644A23}"/>
              </a:ext>
            </a:extLst>
          </p:cNvPr>
          <p:cNvSpPr txBox="1"/>
          <p:nvPr/>
        </p:nvSpPr>
        <p:spPr>
          <a:xfrm>
            <a:off x="92371" y="116477"/>
            <a:ext cx="213592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B3.1.1.) Ecrã de alerta de Situação de Perigo: Confirmação de envio de </a:t>
            </a:r>
            <a:r>
              <a:rPr lang="pt-PT" sz="2000" dirty="0" err="1"/>
              <a:t>drone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9033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466412E-8476-449F-B60F-C33EF8A32ECC}"/>
              </a:ext>
            </a:extLst>
          </p:cNvPr>
          <p:cNvGrpSpPr/>
          <p:nvPr/>
        </p:nvGrpSpPr>
        <p:grpSpPr>
          <a:xfrm>
            <a:off x="2199048" y="116474"/>
            <a:ext cx="8327509" cy="6625044"/>
            <a:chOff x="1702489" y="34849"/>
            <a:chExt cx="8807852" cy="688249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CA626F6-044C-4408-923C-192D0BF6847D}"/>
                </a:ext>
              </a:extLst>
            </p:cNvPr>
            <p:cNvSpPr/>
            <p:nvPr/>
          </p:nvSpPr>
          <p:spPr>
            <a:xfrm>
              <a:off x="2558642" y="668068"/>
              <a:ext cx="1767278" cy="1185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548CDAD5-9D20-4C52-B404-1EBF41062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2" t="11273" r="30565" b="47726"/>
            <a:stretch/>
          </p:blipFill>
          <p:spPr bwMode="auto">
            <a:xfrm>
              <a:off x="3160148" y="870908"/>
              <a:ext cx="547741" cy="528968"/>
            </a:xfrm>
            <a:prstGeom prst="ellipse">
              <a:avLst/>
            </a:prstGeom>
            <a:ln w="635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8" name="Picture 177" descr="Logo, icon&#10;&#10;Description automatically generated">
              <a:extLst>
                <a:ext uri="{FF2B5EF4-FFF2-40B4-BE49-F238E27FC236}">
                  <a16:creationId xmlns:a16="http://schemas.microsoft.com/office/drawing/2014/main" id="{6820491A-2FE2-4CF8-B0EC-78F787A0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72140">
              <a:off x="8591928" y="5077919"/>
              <a:ext cx="854065" cy="854065"/>
            </a:xfrm>
            <a:prstGeom prst="rect">
              <a:avLst/>
            </a:prstGeom>
          </p:spPr>
        </p:pic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1D229E4-8310-4AAE-B00B-E3C696DAD001}"/>
                </a:ext>
              </a:extLst>
            </p:cNvPr>
            <p:cNvSpPr/>
            <p:nvPr/>
          </p:nvSpPr>
          <p:spPr>
            <a:xfrm>
              <a:off x="4333727" y="677399"/>
              <a:ext cx="1776143" cy="1185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4F01EA7-B0A8-4858-B570-A3C016F582EC}"/>
                </a:ext>
              </a:extLst>
            </p:cNvPr>
            <p:cNvGrpSpPr/>
            <p:nvPr/>
          </p:nvGrpSpPr>
          <p:grpSpPr>
            <a:xfrm>
              <a:off x="4433961" y="1142900"/>
              <a:ext cx="1600068" cy="578150"/>
              <a:chOff x="4446854" y="1199738"/>
              <a:chExt cx="1600068" cy="578150"/>
            </a:xfrm>
          </p:grpSpPr>
          <p:pic>
            <p:nvPicPr>
              <p:cNvPr id="212" name="Picture 211" descr="Icon&#10;&#10;Description automatically generated">
                <a:extLst>
                  <a:ext uri="{FF2B5EF4-FFF2-40B4-BE49-F238E27FC236}">
                    <a16:creationId xmlns:a16="http://schemas.microsoft.com/office/drawing/2014/main" id="{8E10D4EF-84A8-4BCF-B656-F1932DB05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6854" y="1234152"/>
                <a:ext cx="458078" cy="458078"/>
              </a:xfrm>
              <a:prstGeom prst="rect">
                <a:avLst/>
              </a:prstGeom>
            </p:spPr>
          </p:pic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CCFAE73-6113-4120-8312-370A4906D209}"/>
                  </a:ext>
                </a:extLst>
              </p:cNvPr>
              <p:cNvGrpSpPr/>
              <p:nvPr/>
            </p:nvGrpSpPr>
            <p:grpSpPr>
              <a:xfrm>
                <a:off x="4891419" y="1199738"/>
                <a:ext cx="614347" cy="553639"/>
                <a:chOff x="4909505" y="1069376"/>
                <a:chExt cx="614347" cy="553639"/>
              </a:xfrm>
            </p:grpSpPr>
            <p:pic>
              <p:nvPicPr>
                <p:cNvPr id="217" name="Picture 216" descr="Icon&#10;&#10;Description automatically generated">
                  <a:extLst>
                    <a:ext uri="{FF2B5EF4-FFF2-40B4-BE49-F238E27FC236}">
                      <a16:creationId xmlns:a16="http://schemas.microsoft.com/office/drawing/2014/main" id="{0DDA76EB-8C9E-43A3-963B-03E9DC673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6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70B286AA-0258-4B20-AA71-2F3EF7DD2AFB}"/>
                    </a:ext>
                  </a:extLst>
                </p:cNvPr>
                <p:cNvSpPr txBox="1"/>
                <p:nvPr/>
              </p:nvSpPr>
              <p:spPr>
                <a:xfrm>
                  <a:off x="4909505" y="1346016"/>
                  <a:ext cx="61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1,2 m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4179F5A7-5C7C-4880-BBFF-2B2BDD0FEF9E}"/>
                  </a:ext>
                </a:extLst>
              </p:cNvPr>
              <p:cNvGrpSpPr/>
              <p:nvPr/>
            </p:nvGrpSpPr>
            <p:grpSpPr>
              <a:xfrm>
                <a:off x="5367272" y="1210664"/>
                <a:ext cx="679650" cy="567224"/>
                <a:chOff x="5328697" y="1062822"/>
                <a:chExt cx="679650" cy="567224"/>
              </a:xfrm>
            </p:grpSpPr>
            <p:pic>
              <p:nvPicPr>
                <p:cNvPr id="215" name="Picture 214" descr="Icon&#10;&#10;Description automatically generated">
                  <a:extLst>
                    <a:ext uri="{FF2B5EF4-FFF2-40B4-BE49-F238E27FC236}">
                      <a16:creationId xmlns:a16="http://schemas.microsoft.com/office/drawing/2014/main" id="{9888908C-9E85-4790-ACA2-F13515857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662" y="1062822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E3BF6A40-7D62-4EC0-9A9B-29515BF797AB}"/>
                    </a:ext>
                  </a:extLst>
                </p:cNvPr>
                <p:cNvSpPr txBox="1"/>
                <p:nvPr/>
              </p:nvSpPr>
              <p:spPr>
                <a:xfrm>
                  <a:off x="5328697" y="1353047"/>
                  <a:ext cx="679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5 Km/h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B994056-84C5-4503-A873-733FF79AB113}"/>
                </a:ext>
              </a:extLst>
            </p:cNvPr>
            <p:cNvSpPr txBox="1"/>
            <p:nvPr/>
          </p:nvSpPr>
          <p:spPr>
            <a:xfrm>
              <a:off x="2677884" y="1377159"/>
              <a:ext cx="1495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Bernardo</a:t>
              </a:r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F99A55C-B1F4-4767-8B28-FBAE7994B59F}"/>
                </a:ext>
              </a:extLst>
            </p:cNvPr>
            <p:cNvSpPr txBox="1"/>
            <p:nvPr/>
          </p:nvSpPr>
          <p:spPr>
            <a:xfrm>
              <a:off x="4449509" y="819311"/>
              <a:ext cx="1495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/>
                <a:t>Estado do tempo</a:t>
              </a:r>
              <a:endParaRPr lang="en-US" sz="1400"/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6C425F89-7D73-41EC-98E4-18BDC660B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6559" y="647056"/>
              <a:ext cx="5931923" cy="5391633"/>
            </a:xfrm>
            <a:prstGeom prst="rect">
              <a:avLst/>
            </a:prstGeom>
          </p:spPr>
        </p:pic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E50367C-5B09-4436-84DD-1692CA5EB12C}"/>
                </a:ext>
              </a:extLst>
            </p:cNvPr>
            <p:cNvSpPr/>
            <p:nvPr/>
          </p:nvSpPr>
          <p:spPr>
            <a:xfrm>
              <a:off x="2577256" y="653768"/>
              <a:ext cx="1294131" cy="5391633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5" name="Imagem 2" descr="Uma imagem com texto, monitor, ecrã, moldura de fotografia&#10;&#10;Descrição gerada automaticamente">
              <a:extLst>
                <a:ext uri="{FF2B5EF4-FFF2-40B4-BE49-F238E27FC236}">
                  <a16:creationId xmlns:a16="http://schemas.microsoft.com/office/drawing/2014/main" id="{4B0ABBC6-37CC-4325-A0BA-6231E079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789" y="5793022"/>
              <a:ext cx="332435" cy="180946"/>
            </a:xfrm>
            <a:prstGeom prst="rect">
              <a:avLst/>
            </a:prstGeom>
          </p:spPr>
        </p:pic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E8A643D-72E1-452F-985C-2D5BB863F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0001" y="1139576"/>
              <a:ext cx="2747804" cy="2725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C29B552-9387-43B0-98D4-8C10EDFF7F9C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68" y="498307"/>
              <a:ext cx="0" cy="55886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385F965B-3F28-4194-87B7-7603E46CD57B}"/>
                </a:ext>
              </a:extLst>
            </p:cNvPr>
            <p:cNvSpPr/>
            <p:nvPr/>
          </p:nvSpPr>
          <p:spPr>
            <a:xfrm>
              <a:off x="2899622" y="2738636"/>
              <a:ext cx="688736" cy="610948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9" name="Picture 188" descr="Icon&#10;&#10;Description automatically generated">
              <a:extLst>
                <a:ext uri="{FF2B5EF4-FFF2-40B4-BE49-F238E27FC236}">
                  <a16:creationId xmlns:a16="http://schemas.microsoft.com/office/drawing/2014/main" id="{F6C35329-5F48-4B1D-9508-6B453CB65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794" y="2837892"/>
              <a:ext cx="461433" cy="461433"/>
            </a:xfrm>
            <a:prstGeom prst="rect">
              <a:avLst/>
            </a:prstGeom>
          </p:spPr>
        </p:pic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5D034ED0-6983-4E6D-AF01-B41C43D1EEA7}"/>
                </a:ext>
              </a:extLst>
            </p:cNvPr>
            <p:cNvSpPr/>
            <p:nvPr/>
          </p:nvSpPr>
          <p:spPr>
            <a:xfrm>
              <a:off x="3124119" y="3085371"/>
              <a:ext cx="237728" cy="196112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1" name="Picture 190" descr="Icon&#10;&#10;Description automatically generated">
              <a:extLst>
                <a:ext uri="{FF2B5EF4-FFF2-40B4-BE49-F238E27FC236}">
                  <a16:creationId xmlns:a16="http://schemas.microsoft.com/office/drawing/2014/main" id="{9E2A99B5-9BB6-4C99-862A-C4434584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449" y="3053441"/>
              <a:ext cx="272122" cy="272122"/>
            </a:xfrm>
            <a:prstGeom prst="rect">
              <a:avLst/>
            </a:prstGeom>
          </p:spPr>
        </p:pic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E613D0E6-0E78-4C52-A596-5E7C2A073C18}"/>
                </a:ext>
              </a:extLst>
            </p:cNvPr>
            <p:cNvSpPr/>
            <p:nvPr/>
          </p:nvSpPr>
          <p:spPr>
            <a:xfrm>
              <a:off x="2904874" y="3789375"/>
              <a:ext cx="676140" cy="610948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Picture 192" descr="Icon&#10;&#10;Description automatically generated">
              <a:extLst>
                <a:ext uri="{FF2B5EF4-FFF2-40B4-BE49-F238E27FC236}">
                  <a16:creationId xmlns:a16="http://schemas.microsoft.com/office/drawing/2014/main" id="{D705A234-3CD6-4535-9AB8-1FAD1DD9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547" y="3853559"/>
              <a:ext cx="501238" cy="501238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3001C90-63BF-4C7B-9465-7D723BAF83BD}"/>
                </a:ext>
              </a:extLst>
            </p:cNvPr>
            <p:cNvSpPr txBox="1"/>
            <p:nvPr/>
          </p:nvSpPr>
          <p:spPr>
            <a:xfrm>
              <a:off x="2577256" y="4336214"/>
              <a:ext cx="1327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Comunicar</a:t>
              </a:r>
              <a:endParaRPr lang="en-US" sz="16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BEB0FC2-DFE0-4D19-9192-1D6EBCE59F71}"/>
                </a:ext>
              </a:extLst>
            </p:cNvPr>
            <p:cNvSpPr txBox="1"/>
            <p:nvPr/>
          </p:nvSpPr>
          <p:spPr>
            <a:xfrm>
              <a:off x="2573978" y="3342872"/>
              <a:ext cx="1327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Enviar </a:t>
              </a:r>
              <a:r>
                <a:rPr lang="pt-PT" sz="1600" b="1" dirty="0" err="1"/>
                <a:t>Drone</a:t>
              </a:r>
              <a:endParaRPr lang="en-US" sz="16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0DE5D7D-7604-4643-973A-F30EF8F774F3}"/>
                </a:ext>
              </a:extLst>
            </p:cNvPr>
            <p:cNvSpPr txBox="1"/>
            <p:nvPr/>
          </p:nvSpPr>
          <p:spPr>
            <a:xfrm>
              <a:off x="5904555" y="1252811"/>
              <a:ext cx="1595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>
                  <a:solidFill>
                    <a:srgbClr val="FFFF00"/>
                  </a:solidFill>
                </a:rPr>
                <a:t>Pulseira nº 21</a:t>
              </a:r>
            </a:p>
            <a:p>
              <a:pPr algn="ctr"/>
              <a:r>
                <a:rPr lang="pt-PT">
                  <a:solidFill>
                    <a:srgbClr val="FFFF00"/>
                  </a:solidFill>
                </a:rPr>
                <a:t>Local Perigoso!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A322ED8-05B0-462E-8F52-BB186E7BC862}"/>
                </a:ext>
              </a:extLst>
            </p:cNvPr>
            <p:cNvSpPr/>
            <p:nvPr/>
          </p:nvSpPr>
          <p:spPr>
            <a:xfrm>
              <a:off x="2722640" y="5367653"/>
              <a:ext cx="1082219" cy="5811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Cancelar Alerta</a:t>
              </a:r>
              <a:endPara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8" name="CaixaDeTexto 45">
              <a:extLst>
                <a:ext uri="{FF2B5EF4-FFF2-40B4-BE49-F238E27FC236}">
                  <a16:creationId xmlns:a16="http://schemas.microsoft.com/office/drawing/2014/main" id="{1AD0B2A5-EAEA-4CB7-849A-14A818D9EEFE}"/>
                </a:ext>
              </a:extLst>
            </p:cNvPr>
            <p:cNvSpPr txBox="1"/>
            <p:nvPr/>
          </p:nvSpPr>
          <p:spPr>
            <a:xfrm>
              <a:off x="8786936" y="749773"/>
              <a:ext cx="913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/>
                <a:t>Posto Nº1</a:t>
              </a:r>
              <a:endParaRPr lang="en-US" sz="1400"/>
            </a:p>
          </p:txBody>
        </p:sp>
        <p:pic>
          <p:nvPicPr>
            <p:cNvPr id="199" name="Picture 198" descr="Icon&#10;&#10;Description automatically generated">
              <a:extLst>
                <a:ext uri="{FF2B5EF4-FFF2-40B4-BE49-F238E27FC236}">
                  <a16:creationId xmlns:a16="http://schemas.microsoft.com/office/drawing/2014/main" id="{078E1D61-6013-4FBA-9003-5B538718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163" y="1705172"/>
              <a:ext cx="880994" cy="880994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18B2FB-5F77-4C3E-9E2D-CFC3BD5BF7DE}"/>
                </a:ext>
              </a:extLst>
            </p:cNvPr>
            <p:cNvSpPr txBox="1"/>
            <p:nvPr/>
          </p:nvSpPr>
          <p:spPr>
            <a:xfrm>
              <a:off x="2612359" y="1343735"/>
              <a:ext cx="120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Perigo</a:t>
              </a:r>
              <a:endParaRPr lang="en-US" b="1" dirty="0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69CFCCC-9FCD-4330-8C8F-125250BD67B1}"/>
                </a:ext>
              </a:extLst>
            </p:cNvPr>
            <p:cNvGrpSpPr/>
            <p:nvPr/>
          </p:nvGrpSpPr>
          <p:grpSpPr>
            <a:xfrm>
              <a:off x="2992641" y="822314"/>
              <a:ext cx="433192" cy="421493"/>
              <a:chOff x="868551" y="2610925"/>
              <a:chExt cx="486371" cy="52322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6B7C1A1-BC7F-44CF-BC8E-4B07FA2BF5F2}"/>
                  </a:ext>
                </a:extLst>
              </p:cNvPr>
              <p:cNvSpPr/>
              <p:nvPr/>
            </p:nvSpPr>
            <p:spPr>
              <a:xfrm>
                <a:off x="868551" y="2610925"/>
                <a:ext cx="486371" cy="523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row: Right 210">
                <a:extLst>
                  <a:ext uri="{FF2B5EF4-FFF2-40B4-BE49-F238E27FC236}">
                    <a16:creationId xmlns:a16="http://schemas.microsoft.com/office/drawing/2014/main" id="{1033DE7A-5289-4E41-B605-5532795F7633}"/>
                  </a:ext>
                </a:extLst>
              </p:cNvPr>
              <p:cNvSpPr/>
              <p:nvPr/>
            </p:nvSpPr>
            <p:spPr>
              <a:xfrm flipH="1">
                <a:off x="934760" y="2718646"/>
                <a:ext cx="342093" cy="307777"/>
              </a:xfrm>
              <a:prstGeom prst="rightArrow">
                <a:avLst>
                  <a:gd name="adj1" fmla="val 44232"/>
                  <a:gd name="adj2" fmla="val 58654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0645B04-02C2-45CE-ACC8-1D90467B3C89}"/>
                </a:ext>
              </a:extLst>
            </p:cNvPr>
            <p:cNvGrpSpPr/>
            <p:nvPr/>
          </p:nvGrpSpPr>
          <p:grpSpPr>
            <a:xfrm>
              <a:off x="2573978" y="647056"/>
              <a:ext cx="7146593" cy="5499468"/>
              <a:chOff x="2559882" y="647056"/>
              <a:chExt cx="7146593" cy="5499468"/>
            </a:xfrm>
          </p:grpSpPr>
          <p:sp>
            <p:nvSpPr>
              <p:cNvPr id="206" name="Rectangle 44">
                <a:extLst>
                  <a:ext uri="{FF2B5EF4-FFF2-40B4-BE49-F238E27FC236}">
                    <a16:creationId xmlns:a16="http://schemas.microsoft.com/office/drawing/2014/main" id="{7419BF02-94BE-4194-B417-99BB715394E1}"/>
                  </a:ext>
                </a:extLst>
              </p:cNvPr>
              <p:cNvSpPr/>
              <p:nvPr/>
            </p:nvSpPr>
            <p:spPr>
              <a:xfrm>
                <a:off x="2559882" y="647056"/>
                <a:ext cx="7146593" cy="5499468"/>
              </a:xfrm>
              <a:prstGeom prst="rect">
                <a:avLst/>
              </a:prstGeom>
              <a:solidFill>
                <a:schemeClr val="bg2">
                  <a:alpha val="6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133">
                <a:extLst>
                  <a:ext uri="{FF2B5EF4-FFF2-40B4-BE49-F238E27FC236}">
                    <a16:creationId xmlns:a16="http://schemas.microsoft.com/office/drawing/2014/main" id="{28B3D471-A58C-4022-93C3-6ADE8F1FA47B}"/>
                  </a:ext>
                </a:extLst>
              </p:cNvPr>
              <p:cNvSpPr/>
              <p:nvPr/>
            </p:nvSpPr>
            <p:spPr>
              <a:xfrm>
                <a:off x="3159848" y="2436198"/>
                <a:ext cx="6188751" cy="13951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800" b="1" dirty="0">
                    <a:solidFill>
                      <a:schemeClr val="tx1"/>
                    </a:solidFill>
                  </a:rPr>
                  <a:t>Tem a certeza que quer </a:t>
                </a:r>
              </a:p>
              <a:p>
                <a:pPr algn="ctr"/>
                <a:r>
                  <a:rPr lang="pt-PT" sz="2800" b="1" dirty="0">
                    <a:solidFill>
                      <a:schemeClr val="tx1"/>
                    </a:solidFill>
                  </a:rPr>
                  <a:t>Cancelar o Alerta?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137">
                <a:extLst>
                  <a:ext uri="{FF2B5EF4-FFF2-40B4-BE49-F238E27FC236}">
                    <a16:creationId xmlns:a16="http://schemas.microsoft.com/office/drawing/2014/main" id="{261F19DA-9978-4431-BCBF-E92E26863E6B}"/>
                  </a:ext>
                </a:extLst>
              </p:cNvPr>
              <p:cNvSpPr/>
              <p:nvPr/>
            </p:nvSpPr>
            <p:spPr>
              <a:xfrm>
                <a:off x="4512106" y="3983115"/>
                <a:ext cx="1611896" cy="83416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p3d/>
              </a:bodyPr>
              <a:lstStyle/>
              <a:p>
                <a:pPr algn="ctr"/>
                <a:r>
                  <a:rPr lang="pt-PT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SIM</a:t>
                </a:r>
                <a:endParaRPr lang="en-US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Rectangle 138">
                <a:extLst>
                  <a:ext uri="{FF2B5EF4-FFF2-40B4-BE49-F238E27FC236}">
                    <a16:creationId xmlns:a16="http://schemas.microsoft.com/office/drawing/2014/main" id="{A970BB03-A0E4-41CB-935B-C6FC68162AF5}"/>
                  </a:ext>
                </a:extLst>
              </p:cNvPr>
              <p:cNvSpPr/>
              <p:nvPr/>
            </p:nvSpPr>
            <p:spPr>
              <a:xfrm>
                <a:off x="6389547" y="3974735"/>
                <a:ext cx="1611896" cy="8341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p3d/>
              </a:bodyPr>
              <a:lstStyle/>
              <a:p>
                <a:pPr algn="ctr"/>
                <a:r>
                  <a:rPr lang="pt-PT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Não</a:t>
                </a:r>
                <a:endParaRPr lang="en-US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3" name="Picture 202" descr="Icon&#10;&#10;Description automatically generated">
              <a:extLst>
                <a:ext uri="{FF2B5EF4-FFF2-40B4-BE49-F238E27FC236}">
                  <a16:creationId xmlns:a16="http://schemas.microsoft.com/office/drawing/2014/main" id="{D2613132-94F8-47EF-B338-0DEDBA94C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71" y="2453507"/>
              <a:ext cx="1292217" cy="1292217"/>
            </a:xfrm>
            <a:prstGeom prst="rect">
              <a:avLst/>
            </a:prstGeom>
          </p:spPr>
        </p:pic>
        <p:pic>
          <p:nvPicPr>
            <p:cNvPr id="204" name="Picture 203" descr="Icon&#10;&#10;Description automatically generated">
              <a:extLst>
                <a:ext uri="{FF2B5EF4-FFF2-40B4-BE49-F238E27FC236}">
                  <a16:creationId xmlns:a16="http://schemas.microsoft.com/office/drawing/2014/main" id="{0B132064-EC8B-45A5-947C-2FCDD34DE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863" y="2453507"/>
              <a:ext cx="1292217" cy="1292217"/>
            </a:xfrm>
            <a:prstGeom prst="rect">
              <a:avLst/>
            </a:prstGeom>
          </p:spPr>
        </p:pic>
        <p:pic>
          <p:nvPicPr>
            <p:cNvPr id="205" name="Picture 84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272A16E4-29A0-4C8D-ABA7-1F4D774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02489" y="34849"/>
              <a:ext cx="8807852" cy="6882495"/>
            </a:xfrm>
            <a:prstGeom prst="rect">
              <a:avLst/>
            </a:prstGeom>
          </p:spPr>
        </p:pic>
      </p:grpSp>
      <p:sp>
        <p:nvSpPr>
          <p:cNvPr id="219" name="CaixaDeTexto 3">
            <a:extLst>
              <a:ext uri="{FF2B5EF4-FFF2-40B4-BE49-F238E27FC236}">
                <a16:creationId xmlns:a16="http://schemas.microsoft.com/office/drawing/2014/main" id="{0C5AB5F2-312D-4411-B538-A8839A09CA10}"/>
              </a:ext>
            </a:extLst>
          </p:cNvPr>
          <p:cNvSpPr txBox="1"/>
          <p:nvPr/>
        </p:nvSpPr>
        <p:spPr>
          <a:xfrm>
            <a:off x="92371" y="116477"/>
            <a:ext cx="213592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B3.1.2.) Ecrã de alerta de Situação de Perigo: Cancelar Alerta</a:t>
            </a:r>
          </a:p>
        </p:txBody>
      </p:sp>
    </p:spTree>
    <p:extLst>
      <p:ext uri="{BB962C8B-B14F-4D97-AF65-F5344CB8AC3E}">
        <p14:creationId xmlns:p14="http://schemas.microsoft.com/office/powerpoint/2010/main" val="29031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aixaDeTexto 3">
            <a:extLst>
              <a:ext uri="{FF2B5EF4-FFF2-40B4-BE49-F238E27FC236}">
                <a16:creationId xmlns:a16="http://schemas.microsoft.com/office/drawing/2014/main" id="{C6F415EE-A1DA-4855-BCC9-7737EA3F94EB}"/>
              </a:ext>
            </a:extLst>
          </p:cNvPr>
          <p:cNvSpPr txBox="1"/>
          <p:nvPr/>
        </p:nvSpPr>
        <p:spPr>
          <a:xfrm>
            <a:off x="92371" y="116477"/>
            <a:ext cx="213592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B3.2.) Ecrã de alerta de Situação de Emergência: Banhista com sinais vitais preocupantes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04475-FA89-4E0C-9914-84A731B40638}"/>
              </a:ext>
            </a:extLst>
          </p:cNvPr>
          <p:cNvGrpSpPr/>
          <p:nvPr/>
        </p:nvGrpSpPr>
        <p:grpSpPr>
          <a:xfrm>
            <a:off x="2207147" y="116474"/>
            <a:ext cx="8319410" cy="6625044"/>
            <a:chOff x="2207147" y="116474"/>
            <a:chExt cx="8319410" cy="662504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1E37FC7-EFBB-4667-B231-7BBF415937E1}"/>
                </a:ext>
              </a:extLst>
            </p:cNvPr>
            <p:cNvSpPr/>
            <p:nvPr/>
          </p:nvSpPr>
          <p:spPr>
            <a:xfrm>
              <a:off x="3006271" y="759552"/>
              <a:ext cx="1669273" cy="1141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6DF0ECB1-2C76-48CD-A7FE-9529C9ADF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2" t="11273" r="30565" b="47726"/>
            <a:stretch/>
          </p:blipFill>
          <p:spPr bwMode="auto">
            <a:xfrm>
              <a:off x="3574421" y="954804"/>
              <a:ext cx="517366" cy="509181"/>
            </a:xfrm>
            <a:prstGeom prst="ellipse">
              <a:avLst/>
            </a:prstGeom>
            <a:ln w="635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2" name="Picture 131" descr="Logo, icon&#10;&#10;Description automatically generated">
              <a:extLst>
                <a:ext uri="{FF2B5EF4-FFF2-40B4-BE49-F238E27FC236}">
                  <a16:creationId xmlns:a16="http://schemas.microsoft.com/office/drawing/2014/main" id="{03987A0C-9454-484C-9723-83BC84FB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72140">
              <a:off x="8697272" y="5012152"/>
              <a:ext cx="822117" cy="806703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7FF37BF-57A9-4453-A18B-3DF68FA140AD}"/>
                </a:ext>
              </a:extLst>
            </p:cNvPr>
            <p:cNvSpPr/>
            <p:nvPr/>
          </p:nvSpPr>
          <p:spPr>
            <a:xfrm>
              <a:off x="4682919" y="768534"/>
              <a:ext cx="1677646" cy="1141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48A8BFD-6D80-4826-9C3B-A48E53085D36}"/>
                </a:ext>
              </a:extLst>
            </p:cNvPr>
            <p:cNvGrpSpPr/>
            <p:nvPr/>
          </p:nvGrpSpPr>
          <p:grpSpPr>
            <a:xfrm>
              <a:off x="4777594" y="1216622"/>
              <a:ext cx="1511336" cy="556523"/>
              <a:chOff x="4446854" y="1199738"/>
              <a:chExt cx="1600068" cy="578150"/>
            </a:xfrm>
          </p:grpSpPr>
          <p:pic>
            <p:nvPicPr>
              <p:cNvPr id="164" name="Picture 163" descr="Icon&#10;&#10;Description automatically generated">
                <a:extLst>
                  <a:ext uri="{FF2B5EF4-FFF2-40B4-BE49-F238E27FC236}">
                    <a16:creationId xmlns:a16="http://schemas.microsoft.com/office/drawing/2014/main" id="{232A4088-EC7F-42A4-890E-195E10DBC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6854" y="1234152"/>
                <a:ext cx="458078" cy="458078"/>
              </a:xfrm>
              <a:prstGeom prst="rect">
                <a:avLst/>
              </a:prstGeom>
            </p:spPr>
          </p:pic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4C305C2-0B0E-4194-AC6A-9981FEC366CA}"/>
                  </a:ext>
                </a:extLst>
              </p:cNvPr>
              <p:cNvGrpSpPr/>
              <p:nvPr/>
            </p:nvGrpSpPr>
            <p:grpSpPr>
              <a:xfrm>
                <a:off x="4891419" y="1199738"/>
                <a:ext cx="614347" cy="553639"/>
                <a:chOff x="4909505" y="1069376"/>
                <a:chExt cx="614347" cy="553639"/>
              </a:xfrm>
            </p:grpSpPr>
            <p:pic>
              <p:nvPicPr>
                <p:cNvPr id="169" name="Picture 168" descr="Icon&#10;&#10;Description automatically generated">
                  <a:extLst>
                    <a:ext uri="{FF2B5EF4-FFF2-40B4-BE49-F238E27FC236}">
                      <a16:creationId xmlns:a16="http://schemas.microsoft.com/office/drawing/2014/main" id="{6A3E9314-BA83-4BAE-A87B-DB2035960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6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0551985-BAA0-43C1-A3A7-C361286142A3}"/>
                    </a:ext>
                  </a:extLst>
                </p:cNvPr>
                <p:cNvSpPr txBox="1"/>
                <p:nvPr/>
              </p:nvSpPr>
              <p:spPr>
                <a:xfrm>
                  <a:off x="4909505" y="1346016"/>
                  <a:ext cx="61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1,2 m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DB1343E-E946-4666-BE40-3B9D799B857E}"/>
                  </a:ext>
                </a:extLst>
              </p:cNvPr>
              <p:cNvGrpSpPr/>
              <p:nvPr/>
            </p:nvGrpSpPr>
            <p:grpSpPr>
              <a:xfrm>
                <a:off x="5367272" y="1210664"/>
                <a:ext cx="679650" cy="567224"/>
                <a:chOff x="5328697" y="1062822"/>
                <a:chExt cx="679650" cy="567224"/>
              </a:xfrm>
            </p:grpSpPr>
            <p:pic>
              <p:nvPicPr>
                <p:cNvPr id="167" name="Picture 166" descr="Icon&#10;&#10;Description automatically generated">
                  <a:extLst>
                    <a:ext uri="{FF2B5EF4-FFF2-40B4-BE49-F238E27FC236}">
                      <a16:creationId xmlns:a16="http://schemas.microsoft.com/office/drawing/2014/main" id="{B6FA33F9-BDC7-4469-AD29-DCDDFE1C84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662" y="1062822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8CB6902-F8E0-4274-BC5A-3CC4004B7A3A}"/>
                    </a:ext>
                  </a:extLst>
                </p:cNvPr>
                <p:cNvSpPr txBox="1"/>
                <p:nvPr/>
              </p:nvSpPr>
              <p:spPr>
                <a:xfrm>
                  <a:off x="5328697" y="1353047"/>
                  <a:ext cx="679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5 Km/h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B89E007-FB12-49DE-AD8D-E73AB5FDAE9F}"/>
                </a:ext>
              </a:extLst>
            </p:cNvPr>
            <p:cNvSpPr txBox="1"/>
            <p:nvPr/>
          </p:nvSpPr>
          <p:spPr>
            <a:xfrm>
              <a:off x="3118901" y="1442118"/>
              <a:ext cx="1412943" cy="355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Bernardo</a:t>
              </a:r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6A20B96-907C-45C4-B3E3-E398CF024E4E}"/>
                </a:ext>
              </a:extLst>
            </p:cNvPr>
            <p:cNvSpPr txBox="1"/>
            <p:nvPr/>
          </p:nvSpPr>
          <p:spPr>
            <a:xfrm>
              <a:off x="4792280" y="905137"/>
              <a:ext cx="1412943" cy="29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/>
                <a:t>Estado do tempo</a:t>
              </a:r>
              <a:endParaRPr lang="en-US" sz="1400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287C4A8-FB7B-4318-BF0C-80516712B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2767" y="739326"/>
              <a:ext cx="5602966" cy="5189950"/>
            </a:xfrm>
            <a:prstGeom prst="rect">
              <a:avLst/>
            </a:prstGeom>
          </p:spPr>
        </p:pic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641FF1FF-EF90-484F-A178-406F87EC137B}"/>
                </a:ext>
              </a:extLst>
            </p:cNvPr>
            <p:cNvSpPr/>
            <p:nvPr/>
          </p:nvSpPr>
          <p:spPr>
            <a:xfrm>
              <a:off x="3023853" y="745787"/>
              <a:ext cx="1222365" cy="5189950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9EE1A147-E02E-4545-8695-5683425E9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961" y="1754959"/>
              <a:ext cx="832138" cy="848039"/>
            </a:xfrm>
            <a:prstGeom prst="rect">
              <a:avLst/>
            </a:prstGeom>
          </p:spPr>
        </p:pic>
        <p:pic>
          <p:nvPicPr>
            <p:cNvPr id="140" name="Imagem 2" descr="Uma imagem com texto, monitor, ecrã, moldura de fotografia&#10;&#10;Descrição gerada automaticamente">
              <a:extLst>
                <a:ext uri="{FF2B5EF4-FFF2-40B4-BE49-F238E27FC236}">
                  <a16:creationId xmlns:a16="http://schemas.microsoft.com/office/drawing/2014/main" id="{AA569A66-CBEB-45AD-917C-899C8CB0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4105" y="5604568"/>
              <a:ext cx="314000" cy="174177"/>
            </a:xfrm>
            <a:prstGeom prst="rect">
              <a:avLst/>
            </a:prstGeom>
          </p:spPr>
        </p:pic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B777B4D-02B7-4AF7-B8FD-651AAB46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3800" y="1213422"/>
              <a:ext cx="2595424" cy="262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E5E8304-9FEB-4AB6-947D-CFC018998D6D}"/>
                </a:ext>
              </a:extLst>
            </p:cNvPr>
            <p:cNvCxnSpPr>
              <a:cxnSpLocks/>
            </p:cNvCxnSpPr>
            <p:nvPr/>
          </p:nvCxnSpPr>
          <p:spPr>
            <a:xfrm>
              <a:off x="4265658" y="596141"/>
              <a:ext cx="0" cy="53796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5E2D278-D34B-44D7-BB8F-DA1C646896FA}"/>
                </a:ext>
              </a:extLst>
            </p:cNvPr>
            <p:cNvSpPr/>
            <p:nvPr/>
          </p:nvSpPr>
          <p:spPr>
            <a:xfrm>
              <a:off x="5743015" y="3717500"/>
              <a:ext cx="1760103" cy="1620490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BCE49C-14D0-4967-9C77-A10B96209A62}"/>
                </a:ext>
              </a:extLst>
            </p:cNvPr>
            <p:cNvSpPr txBox="1"/>
            <p:nvPr/>
          </p:nvSpPr>
          <p:spPr>
            <a:xfrm>
              <a:off x="3016479" y="1409944"/>
              <a:ext cx="1223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Emergência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36FD1EE-2C6B-4E7B-B9F5-59DF58E94296}"/>
                </a:ext>
              </a:extLst>
            </p:cNvPr>
            <p:cNvGrpSpPr/>
            <p:nvPr/>
          </p:nvGrpSpPr>
          <p:grpSpPr>
            <a:xfrm>
              <a:off x="6071959" y="3854517"/>
              <a:ext cx="1136680" cy="1167191"/>
              <a:chOff x="10600358" y="3427363"/>
              <a:chExt cx="815226" cy="851801"/>
            </a:xfrm>
          </p:grpSpPr>
          <p:pic>
            <p:nvPicPr>
              <p:cNvPr id="161" name="Picture 160" descr="Icon&#10;&#10;Description automatically generated">
                <a:extLst>
                  <a:ext uri="{FF2B5EF4-FFF2-40B4-BE49-F238E27FC236}">
                    <a16:creationId xmlns:a16="http://schemas.microsoft.com/office/drawing/2014/main" id="{A2729AFF-6453-4A27-A9DC-4C72A9AE3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0358" y="3427363"/>
                <a:ext cx="815226" cy="815226"/>
              </a:xfrm>
              <a:prstGeom prst="rect">
                <a:avLst/>
              </a:prstGeom>
            </p:spPr>
          </p:pic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A189A1F4-CF2C-4533-9552-B9CC0CEBE669}"/>
                  </a:ext>
                </a:extLst>
              </p:cNvPr>
              <p:cNvSpPr/>
              <p:nvPr/>
            </p:nvSpPr>
            <p:spPr>
              <a:xfrm>
                <a:off x="10811855" y="3834975"/>
                <a:ext cx="392231" cy="407613"/>
              </a:xfrm>
              <a:prstGeom prst="roundRect">
                <a:avLst>
                  <a:gd name="adj" fmla="val 0"/>
                </a:avLst>
              </a:prstGeom>
              <a:solidFill>
                <a:srgbClr val="FE8F20"/>
              </a:solidFill>
              <a:ln>
                <a:solidFill>
                  <a:srgbClr val="FE8F2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3" name="Picture 162" descr="Icon&#10;&#10;Description automatically generated">
                <a:extLst>
                  <a:ext uri="{FF2B5EF4-FFF2-40B4-BE49-F238E27FC236}">
                    <a16:creationId xmlns:a16="http://schemas.microsoft.com/office/drawing/2014/main" id="{80A4A9C6-F551-4CB9-9525-205FCF8BB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275" y="3798398"/>
                <a:ext cx="480766" cy="480766"/>
              </a:xfrm>
              <a:prstGeom prst="rect">
                <a:avLst/>
              </a:prstGeom>
            </p:spPr>
          </p:pic>
        </p:grp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D31B330-3801-44A9-A914-DAAB25E0052C}"/>
                </a:ext>
              </a:extLst>
            </p:cNvPr>
            <p:cNvSpPr/>
            <p:nvPr/>
          </p:nvSpPr>
          <p:spPr>
            <a:xfrm>
              <a:off x="3306762" y="3774496"/>
              <a:ext cx="638644" cy="588094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 descr="Icon&#10;&#10;Description automatically generated">
              <a:extLst>
                <a:ext uri="{FF2B5EF4-FFF2-40B4-BE49-F238E27FC236}">
                  <a16:creationId xmlns:a16="http://schemas.microsoft.com/office/drawing/2014/main" id="{17BC0D71-43DF-4265-AF2D-A7C5463C0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820" y="3807996"/>
              <a:ext cx="473442" cy="482488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112F599-23ED-4C9A-9C94-351642CA2C4E}"/>
                </a:ext>
              </a:extLst>
            </p:cNvPr>
            <p:cNvSpPr txBox="1"/>
            <p:nvPr/>
          </p:nvSpPr>
          <p:spPr>
            <a:xfrm>
              <a:off x="3032031" y="4290485"/>
              <a:ext cx="1216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Comunicar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2834BE-69C3-4CAE-B671-CA4E0552C8AD}"/>
                </a:ext>
              </a:extLst>
            </p:cNvPr>
            <p:cNvSpPr txBox="1"/>
            <p:nvPr/>
          </p:nvSpPr>
          <p:spPr>
            <a:xfrm>
              <a:off x="5860496" y="1319068"/>
              <a:ext cx="2345112" cy="88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Pulseira nº 21</a:t>
              </a:r>
            </a:p>
            <a:p>
              <a:pPr algn="ctr"/>
              <a:r>
                <a:rPr lang="pt-PT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Ritmo cardíaco: 130Bpm</a:t>
              </a:r>
            </a:p>
            <a:p>
              <a:pPr algn="ctr"/>
              <a:r>
                <a:rPr lang="pt-PT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Oxigenação: 65%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26EC341-A6E6-46E8-B554-56F4DD990F6E}"/>
                </a:ext>
              </a:extLst>
            </p:cNvPr>
            <p:cNvSpPr/>
            <p:nvPr/>
          </p:nvSpPr>
          <p:spPr>
            <a:xfrm>
              <a:off x="6817122" y="1078076"/>
              <a:ext cx="282014" cy="2770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4FEFF5A3-573A-4BD7-91B4-6A9EF63B43FB}"/>
                </a:ext>
              </a:extLst>
            </p:cNvPr>
            <p:cNvSpPr/>
            <p:nvPr/>
          </p:nvSpPr>
          <p:spPr>
            <a:xfrm>
              <a:off x="3316548" y="2756439"/>
              <a:ext cx="632120" cy="58809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 descr="Icon&#10;&#10;Description automatically generated">
              <a:extLst>
                <a:ext uri="{FF2B5EF4-FFF2-40B4-BE49-F238E27FC236}">
                  <a16:creationId xmlns:a16="http://schemas.microsoft.com/office/drawing/2014/main" id="{93D0D541-69AD-4EFC-84E4-4DEE2B58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542" y="2845551"/>
              <a:ext cx="400420" cy="408071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2ED1572-FA50-445E-A69F-7A2369FAAC7B}"/>
                </a:ext>
              </a:extLst>
            </p:cNvPr>
            <p:cNvSpPr/>
            <p:nvPr/>
          </p:nvSpPr>
          <p:spPr>
            <a:xfrm>
              <a:off x="3143995" y="5219326"/>
              <a:ext cx="1022204" cy="559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Situação Resolvida</a:t>
              </a:r>
              <a:endPara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C8129C3-E438-4358-AED3-74F193DD2DCC}"/>
                </a:ext>
              </a:extLst>
            </p:cNvPr>
            <p:cNvSpPr txBox="1"/>
            <p:nvPr/>
          </p:nvSpPr>
          <p:spPr>
            <a:xfrm>
              <a:off x="3032031" y="3322649"/>
              <a:ext cx="1187772" cy="32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Ligar 112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5" name="CaixaDeTexto 46">
              <a:extLst>
                <a:ext uri="{FF2B5EF4-FFF2-40B4-BE49-F238E27FC236}">
                  <a16:creationId xmlns:a16="http://schemas.microsoft.com/office/drawing/2014/main" id="{733BB41C-EBE5-44DA-B42A-032F26A2A646}"/>
                </a:ext>
              </a:extLst>
            </p:cNvPr>
            <p:cNvSpPr txBox="1"/>
            <p:nvPr/>
          </p:nvSpPr>
          <p:spPr>
            <a:xfrm>
              <a:off x="8912856" y="890611"/>
              <a:ext cx="862497" cy="29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/>
                <a:t>Posto Nº1</a:t>
              </a:r>
              <a:endParaRPr lang="en-US" sz="140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D8A3569-6FA8-4E20-95D2-924FE54D7F15}"/>
                </a:ext>
              </a:extLst>
            </p:cNvPr>
            <p:cNvSpPr txBox="1"/>
            <p:nvPr/>
          </p:nvSpPr>
          <p:spPr>
            <a:xfrm>
              <a:off x="5792145" y="4954143"/>
              <a:ext cx="1661843" cy="355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Enviar </a:t>
              </a:r>
              <a:r>
                <a:rPr lang="pt-PT" b="1" dirty="0" err="1">
                  <a:solidFill>
                    <a:schemeClr val="bg1"/>
                  </a:solidFill>
                </a:rPr>
                <a:t>Drone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C0FDF17-5985-4949-9E07-3E7FC668F189}"/>
                </a:ext>
              </a:extLst>
            </p:cNvPr>
            <p:cNvGrpSpPr/>
            <p:nvPr/>
          </p:nvGrpSpPr>
          <p:grpSpPr>
            <a:xfrm>
              <a:off x="3416203" y="908028"/>
              <a:ext cx="409169" cy="405726"/>
              <a:chOff x="868551" y="2610925"/>
              <a:chExt cx="486371" cy="52322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D330B2F-A3D5-411E-897B-8E2D0BB49D3C}"/>
                  </a:ext>
                </a:extLst>
              </p:cNvPr>
              <p:cNvSpPr/>
              <p:nvPr/>
            </p:nvSpPr>
            <p:spPr>
              <a:xfrm>
                <a:off x="868551" y="2610925"/>
                <a:ext cx="486371" cy="523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row: Right 159">
                <a:extLst>
                  <a:ext uri="{FF2B5EF4-FFF2-40B4-BE49-F238E27FC236}">
                    <a16:creationId xmlns:a16="http://schemas.microsoft.com/office/drawing/2014/main" id="{16AB2B25-9ABA-4FC4-B2BC-3A94E5F602F8}"/>
                  </a:ext>
                </a:extLst>
              </p:cNvPr>
              <p:cNvSpPr/>
              <p:nvPr/>
            </p:nvSpPr>
            <p:spPr>
              <a:xfrm flipH="1">
                <a:off x="934760" y="2718646"/>
                <a:ext cx="342093" cy="307777"/>
              </a:xfrm>
              <a:prstGeom prst="rightArrow">
                <a:avLst>
                  <a:gd name="adj1" fmla="val 44232"/>
                  <a:gd name="adj2" fmla="val 58654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Picture 84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6057AA40-66FB-4441-8B64-A1A186162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07147" y="116474"/>
              <a:ext cx="8319410" cy="662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6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aixaDeTexto 3">
            <a:extLst>
              <a:ext uri="{FF2B5EF4-FFF2-40B4-BE49-F238E27FC236}">
                <a16:creationId xmlns:a16="http://schemas.microsoft.com/office/drawing/2014/main" id="{B440764B-C346-478E-B983-BF5DC2EBA1AE}"/>
              </a:ext>
            </a:extLst>
          </p:cNvPr>
          <p:cNvSpPr txBox="1"/>
          <p:nvPr/>
        </p:nvSpPr>
        <p:spPr>
          <a:xfrm>
            <a:off x="92371" y="116477"/>
            <a:ext cx="213592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/>
              <a:t>B3.2.1.) </a:t>
            </a:r>
            <a:r>
              <a:rPr lang="pt-PT" sz="2000" dirty="0"/>
              <a:t>Ecrã de alerta de Situação de Emergência: Confirmação de resolução de situação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AFC0A1-6EB8-4C23-A67E-66599CDB9C7E}"/>
              </a:ext>
            </a:extLst>
          </p:cNvPr>
          <p:cNvGrpSpPr/>
          <p:nvPr/>
        </p:nvGrpSpPr>
        <p:grpSpPr>
          <a:xfrm>
            <a:off x="2226176" y="116474"/>
            <a:ext cx="8300381" cy="6625044"/>
            <a:chOff x="2226176" y="116474"/>
            <a:chExt cx="8300381" cy="662504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1366EA9-5D1B-47A7-A1BD-92D1AB9C0DBB}"/>
                </a:ext>
              </a:extLst>
            </p:cNvPr>
            <p:cNvSpPr/>
            <p:nvPr/>
          </p:nvSpPr>
          <p:spPr>
            <a:xfrm>
              <a:off x="3033001" y="726006"/>
              <a:ext cx="1665455" cy="1141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7097B0DE-2684-49CF-8923-1D3532E6E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2" t="11273" r="30565" b="47726"/>
            <a:stretch/>
          </p:blipFill>
          <p:spPr bwMode="auto">
            <a:xfrm>
              <a:off x="3599851" y="921259"/>
              <a:ext cx="516182" cy="509181"/>
            </a:xfrm>
            <a:prstGeom prst="ellipse">
              <a:avLst/>
            </a:prstGeom>
            <a:ln w="635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9" name="Picture 148" descr="Logo, icon&#10;&#10;Description automatically generated">
              <a:extLst>
                <a:ext uri="{FF2B5EF4-FFF2-40B4-BE49-F238E27FC236}">
                  <a16:creationId xmlns:a16="http://schemas.microsoft.com/office/drawing/2014/main" id="{C13968A0-081B-4834-9F91-E984E03A9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72140">
              <a:off x="8710045" y="4979530"/>
              <a:ext cx="822117" cy="804857"/>
            </a:xfrm>
            <a:prstGeom prst="rect">
              <a:avLst/>
            </a:prstGeom>
          </p:spPr>
        </p:pic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2108867-3D49-41AB-9DD1-C4B5076C3785}"/>
                </a:ext>
              </a:extLst>
            </p:cNvPr>
            <p:cNvSpPr/>
            <p:nvPr/>
          </p:nvSpPr>
          <p:spPr>
            <a:xfrm>
              <a:off x="4705813" y="734988"/>
              <a:ext cx="1673809" cy="1141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7628D14-6B1A-434F-BA32-00F92E3B9256}"/>
                </a:ext>
              </a:extLst>
            </p:cNvPr>
            <p:cNvGrpSpPr/>
            <p:nvPr/>
          </p:nvGrpSpPr>
          <p:grpSpPr>
            <a:xfrm>
              <a:off x="4800272" y="1183077"/>
              <a:ext cx="1507879" cy="556523"/>
              <a:chOff x="4446854" y="1199738"/>
              <a:chExt cx="1600068" cy="578150"/>
            </a:xfrm>
          </p:grpSpPr>
          <p:pic>
            <p:nvPicPr>
              <p:cNvPr id="190" name="Picture 189" descr="Icon&#10;&#10;Description automatically generated">
                <a:extLst>
                  <a:ext uri="{FF2B5EF4-FFF2-40B4-BE49-F238E27FC236}">
                    <a16:creationId xmlns:a16="http://schemas.microsoft.com/office/drawing/2014/main" id="{D05542F6-CF30-4125-ADC4-1D9FA341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6854" y="1234152"/>
                <a:ext cx="458078" cy="458078"/>
              </a:xfrm>
              <a:prstGeom prst="rect">
                <a:avLst/>
              </a:prstGeom>
            </p:spPr>
          </p:pic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683DB4B-3AD3-4895-8F60-8015CD18FD0D}"/>
                  </a:ext>
                </a:extLst>
              </p:cNvPr>
              <p:cNvGrpSpPr/>
              <p:nvPr/>
            </p:nvGrpSpPr>
            <p:grpSpPr>
              <a:xfrm>
                <a:off x="4891419" y="1199738"/>
                <a:ext cx="614347" cy="553639"/>
                <a:chOff x="4909505" y="1069376"/>
                <a:chExt cx="614347" cy="553639"/>
              </a:xfrm>
            </p:grpSpPr>
            <p:pic>
              <p:nvPicPr>
                <p:cNvPr id="195" name="Picture 194" descr="Icon&#10;&#10;Description automatically generated">
                  <a:extLst>
                    <a:ext uri="{FF2B5EF4-FFF2-40B4-BE49-F238E27FC236}">
                      <a16:creationId xmlns:a16="http://schemas.microsoft.com/office/drawing/2014/main" id="{2F9090A4-081F-4A71-BDAB-3F15843A4E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5638" y="1069376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8CB5BA3-8CA2-4ADD-A622-C99F7005CE1F}"/>
                    </a:ext>
                  </a:extLst>
                </p:cNvPr>
                <p:cNvSpPr txBox="1"/>
                <p:nvPr/>
              </p:nvSpPr>
              <p:spPr>
                <a:xfrm>
                  <a:off x="4909505" y="1346016"/>
                  <a:ext cx="614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1,2 m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7A373D3-3286-48CC-83E4-1E6C763E8132}"/>
                  </a:ext>
                </a:extLst>
              </p:cNvPr>
              <p:cNvGrpSpPr/>
              <p:nvPr/>
            </p:nvGrpSpPr>
            <p:grpSpPr>
              <a:xfrm>
                <a:off x="5367272" y="1210664"/>
                <a:ext cx="679650" cy="567224"/>
                <a:chOff x="5328697" y="1062822"/>
                <a:chExt cx="679650" cy="567224"/>
              </a:xfrm>
            </p:grpSpPr>
            <p:pic>
              <p:nvPicPr>
                <p:cNvPr id="193" name="Picture 192" descr="Icon&#10;&#10;Description automatically generated">
                  <a:extLst>
                    <a:ext uri="{FF2B5EF4-FFF2-40B4-BE49-F238E27FC236}">
                      <a16:creationId xmlns:a16="http://schemas.microsoft.com/office/drawing/2014/main" id="{602D75ED-D11C-47B9-B066-FD675F8FA1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8662" y="1062822"/>
                  <a:ext cx="339720" cy="339720"/>
                </a:xfrm>
                <a:prstGeom prst="rect">
                  <a:avLst/>
                </a:prstGeom>
              </p:spPr>
            </p:pic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8E6BEAD-44C0-4A0C-B9CB-D0D3BD022064}"/>
                    </a:ext>
                  </a:extLst>
                </p:cNvPr>
                <p:cNvSpPr txBox="1"/>
                <p:nvPr/>
              </p:nvSpPr>
              <p:spPr>
                <a:xfrm>
                  <a:off x="5328697" y="1353047"/>
                  <a:ext cx="679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>
                      <a:solidFill>
                        <a:schemeClr val="accent1"/>
                      </a:solidFill>
                    </a:rPr>
                    <a:t> 5 Km/h</a:t>
                  </a:r>
                  <a:endParaRPr lang="en-US" sz="120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4642A8F-E278-430C-A389-6B0F9DA11848}"/>
                </a:ext>
              </a:extLst>
            </p:cNvPr>
            <p:cNvSpPr txBox="1"/>
            <p:nvPr/>
          </p:nvSpPr>
          <p:spPr>
            <a:xfrm>
              <a:off x="3145373" y="1408573"/>
              <a:ext cx="1409712" cy="355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/>
                <a:t>Bernardo</a:t>
              </a:r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E291EBD-C8B3-4E0F-A32D-B0B58D066FDF}"/>
                </a:ext>
              </a:extLst>
            </p:cNvPr>
            <p:cNvSpPr txBox="1"/>
            <p:nvPr/>
          </p:nvSpPr>
          <p:spPr>
            <a:xfrm>
              <a:off x="4814924" y="871592"/>
              <a:ext cx="1409712" cy="296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/>
                <a:t>Estado do tempo</a:t>
              </a:r>
              <a:endParaRPr lang="en-US" sz="1400"/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4045FC-A3C0-4E35-ACC4-27B15DD36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6714" y="705780"/>
              <a:ext cx="5590151" cy="5189950"/>
            </a:xfrm>
            <a:prstGeom prst="rect">
              <a:avLst/>
            </a:prstGeom>
          </p:spPr>
        </p:pic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3A26115-BD32-410F-AB51-A71878A3CDE3}"/>
                </a:ext>
              </a:extLst>
            </p:cNvPr>
            <p:cNvSpPr/>
            <p:nvPr/>
          </p:nvSpPr>
          <p:spPr>
            <a:xfrm>
              <a:off x="3050543" y="712241"/>
              <a:ext cx="1219569" cy="5189950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pic>
          <p:nvPicPr>
            <p:cNvPr id="156" name="Picture 155" descr="Icon&#10;&#10;Description automatically generated">
              <a:extLst>
                <a:ext uri="{FF2B5EF4-FFF2-40B4-BE49-F238E27FC236}">
                  <a16:creationId xmlns:a16="http://schemas.microsoft.com/office/drawing/2014/main" id="{BFBD7151-0A02-4B4D-AABF-8E79644C5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780" y="1724316"/>
              <a:ext cx="830235" cy="848039"/>
            </a:xfrm>
            <a:prstGeom prst="rect">
              <a:avLst/>
            </a:prstGeom>
          </p:spPr>
        </p:pic>
        <p:pic>
          <p:nvPicPr>
            <p:cNvPr id="157" name="Imagem 2" descr="Uma imagem com texto, monitor, ecrã, moldura de fotografia&#10;&#10;Descrição gerada automaticamente">
              <a:extLst>
                <a:ext uri="{FF2B5EF4-FFF2-40B4-BE49-F238E27FC236}">
                  <a16:creationId xmlns:a16="http://schemas.microsoft.com/office/drawing/2014/main" id="{66B81805-775A-4983-A7E0-1A5E36F7B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338" y="5571023"/>
              <a:ext cx="313282" cy="174177"/>
            </a:xfrm>
            <a:prstGeom prst="rect">
              <a:avLst/>
            </a:prstGeom>
          </p:spPr>
        </p:pic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22B2645-F02B-4BA8-8559-1694ABB3C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653" y="1179877"/>
              <a:ext cx="2589487" cy="262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4F590E3-DBD8-45D6-939B-73DF2DFA5BF2}"/>
                </a:ext>
              </a:extLst>
            </p:cNvPr>
            <p:cNvCxnSpPr>
              <a:cxnSpLocks/>
            </p:cNvCxnSpPr>
            <p:nvPr/>
          </p:nvCxnSpPr>
          <p:spPr>
            <a:xfrm>
              <a:off x="4289507" y="562596"/>
              <a:ext cx="0" cy="53796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83FA718E-A2F9-4651-8AD3-57E80B94BDF8}"/>
                </a:ext>
              </a:extLst>
            </p:cNvPr>
            <p:cNvSpPr/>
            <p:nvPr/>
          </p:nvSpPr>
          <p:spPr>
            <a:xfrm>
              <a:off x="5763485" y="3683955"/>
              <a:ext cx="1756077" cy="1620490"/>
            </a:xfrm>
            <a:prstGeom prst="roundRect">
              <a:avLst>
                <a:gd name="adj" fmla="val 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4D79FD1-EAA5-4402-BD1B-F6D97B085D1A}"/>
                </a:ext>
              </a:extLst>
            </p:cNvPr>
            <p:cNvSpPr txBox="1"/>
            <p:nvPr/>
          </p:nvSpPr>
          <p:spPr>
            <a:xfrm>
              <a:off x="3083623" y="1376399"/>
              <a:ext cx="1276556" cy="355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Emergência!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7A70289-2D4D-4C39-81FC-0F02724FBF0B}"/>
                </a:ext>
              </a:extLst>
            </p:cNvPr>
            <p:cNvGrpSpPr/>
            <p:nvPr/>
          </p:nvGrpSpPr>
          <p:grpSpPr>
            <a:xfrm>
              <a:off x="6091676" y="3820971"/>
              <a:ext cx="1134080" cy="1167191"/>
              <a:chOff x="10600358" y="3427363"/>
              <a:chExt cx="815226" cy="851801"/>
            </a:xfrm>
          </p:grpSpPr>
          <p:pic>
            <p:nvPicPr>
              <p:cNvPr id="187" name="Picture 186" descr="Icon&#10;&#10;Description automatically generated">
                <a:extLst>
                  <a:ext uri="{FF2B5EF4-FFF2-40B4-BE49-F238E27FC236}">
                    <a16:creationId xmlns:a16="http://schemas.microsoft.com/office/drawing/2014/main" id="{ADE8E2EF-66A6-4D55-B2E4-0B713EA0F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0358" y="3427363"/>
                <a:ext cx="815226" cy="815226"/>
              </a:xfrm>
              <a:prstGeom prst="rect">
                <a:avLst/>
              </a:prstGeom>
            </p:spPr>
          </p:pic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CE701A42-BC69-4396-93CE-C21C916C001C}"/>
                  </a:ext>
                </a:extLst>
              </p:cNvPr>
              <p:cNvSpPr/>
              <p:nvPr/>
            </p:nvSpPr>
            <p:spPr>
              <a:xfrm>
                <a:off x="10811855" y="3834975"/>
                <a:ext cx="392231" cy="407613"/>
              </a:xfrm>
              <a:prstGeom prst="roundRect">
                <a:avLst>
                  <a:gd name="adj" fmla="val 0"/>
                </a:avLst>
              </a:prstGeom>
              <a:solidFill>
                <a:srgbClr val="FE8F20"/>
              </a:solidFill>
              <a:ln>
                <a:solidFill>
                  <a:srgbClr val="FE8F2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9" name="Picture 188" descr="Icon&#10;&#10;Description automatically generated">
                <a:extLst>
                  <a:ext uri="{FF2B5EF4-FFF2-40B4-BE49-F238E27FC236}">
                    <a16:creationId xmlns:a16="http://schemas.microsoft.com/office/drawing/2014/main" id="{E31C349B-5C2E-4A42-B746-EC1869C4C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275" y="3798398"/>
                <a:ext cx="480766" cy="480766"/>
              </a:xfrm>
              <a:prstGeom prst="rect">
                <a:avLst/>
              </a:prstGeom>
            </p:spPr>
          </p:pic>
        </p:grp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E820A05-2F45-4FC9-83FA-B48B942C12FD}"/>
                </a:ext>
              </a:extLst>
            </p:cNvPr>
            <p:cNvSpPr/>
            <p:nvPr/>
          </p:nvSpPr>
          <p:spPr>
            <a:xfrm>
              <a:off x="3332805" y="3740951"/>
              <a:ext cx="637184" cy="588094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163" descr="Icon&#10;&#10;Description automatically generated">
              <a:extLst>
                <a:ext uri="{FF2B5EF4-FFF2-40B4-BE49-F238E27FC236}">
                  <a16:creationId xmlns:a16="http://schemas.microsoft.com/office/drawing/2014/main" id="{4F7B6CC0-1F73-4693-92E4-EA4C11D3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679" y="3774451"/>
              <a:ext cx="472359" cy="482488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742CF62-E6E4-4938-8427-61D9A1BAAC53}"/>
                </a:ext>
              </a:extLst>
            </p:cNvPr>
            <p:cNvSpPr txBox="1"/>
            <p:nvPr/>
          </p:nvSpPr>
          <p:spPr>
            <a:xfrm>
              <a:off x="3170409" y="4256939"/>
              <a:ext cx="1185054" cy="32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solidFill>
                    <a:schemeClr val="bg1"/>
                  </a:solidFill>
                </a:rPr>
                <a:t>Comunicar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BE74AF4-935D-4ABE-97E9-78B7D5F0F176}"/>
                </a:ext>
              </a:extLst>
            </p:cNvPr>
            <p:cNvSpPr txBox="1"/>
            <p:nvPr/>
          </p:nvSpPr>
          <p:spPr>
            <a:xfrm>
              <a:off x="5880697" y="1285522"/>
              <a:ext cx="2339748" cy="88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Pulseira nº 21</a:t>
              </a:r>
            </a:p>
            <a:p>
              <a:pPr algn="ctr"/>
              <a:r>
                <a:rPr lang="pt-PT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Ritmo cardíaco: 130Bpm</a:t>
              </a:r>
            </a:p>
            <a:p>
              <a:pPr algn="ctr"/>
              <a:r>
                <a:rPr lang="pt-PT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rPr>
                <a:t>Oxigenação: 65%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B047360-4822-47B2-A3EA-38766CE2095C}"/>
                </a:ext>
              </a:extLst>
            </p:cNvPr>
            <p:cNvSpPr/>
            <p:nvPr/>
          </p:nvSpPr>
          <p:spPr>
            <a:xfrm>
              <a:off x="6835135" y="1044530"/>
              <a:ext cx="281369" cy="2770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7F394D06-E9FD-4D66-A526-0F28A44A2065}"/>
                </a:ext>
              </a:extLst>
            </p:cNvPr>
            <p:cNvSpPr/>
            <p:nvPr/>
          </p:nvSpPr>
          <p:spPr>
            <a:xfrm>
              <a:off x="3342568" y="2722894"/>
              <a:ext cx="630675" cy="58809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9" name="Picture 168" descr="Icon&#10;&#10;Description automatically generated">
              <a:extLst>
                <a:ext uri="{FF2B5EF4-FFF2-40B4-BE49-F238E27FC236}">
                  <a16:creationId xmlns:a16="http://schemas.microsoft.com/office/drawing/2014/main" id="{224C2F53-1BC8-490C-A0E0-A91C9E5FF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264" y="2812006"/>
              <a:ext cx="399504" cy="408071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3FE1AC-E299-4F70-8199-9489CFF5ACCF}"/>
                </a:ext>
              </a:extLst>
            </p:cNvPr>
            <p:cNvSpPr/>
            <p:nvPr/>
          </p:nvSpPr>
          <p:spPr>
            <a:xfrm>
              <a:off x="3170409" y="5185780"/>
              <a:ext cx="1019866" cy="559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Situação Resolvida</a:t>
              </a:r>
              <a:endPara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76F7C08-E21F-46DB-A3D0-58636D00EFE0}"/>
                </a:ext>
              </a:extLst>
            </p:cNvPr>
            <p:cNvSpPr txBox="1"/>
            <p:nvPr/>
          </p:nvSpPr>
          <p:spPr>
            <a:xfrm>
              <a:off x="3058702" y="3289104"/>
              <a:ext cx="1185055" cy="32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>
                  <a:solidFill>
                    <a:schemeClr val="bg1"/>
                  </a:solidFill>
                </a:rPr>
                <a:t>Ligar 112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2" name="CaixaDeTexto 46">
              <a:extLst>
                <a:ext uri="{FF2B5EF4-FFF2-40B4-BE49-F238E27FC236}">
                  <a16:creationId xmlns:a16="http://schemas.microsoft.com/office/drawing/2014/main" id="{F975A912-B2DB-4B5F-B5D1-BE964438015E}"/>
                </a:ext>
              </a:extLst>
            </p:cNvPr>
            <p:cNvSpPr txBox="1"/>
            <p:nvPr/>
          </p:nvSpPr>
          <p:spPr>
            <a:xfrm>
              <a:off x="8926076" y="857065"/>
              <a:ext cx="860524" cy="29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/>
                <a:t>Posto Nº1</a:t>
              </a:r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BA72969-9294-4E83-B3FA-CD2F6FC7BB4F}"/>
                </a:ext>
              </a:extLst>
            </p:cNvPr>
            <p:cNvSpPr txBox="1"/>
            <p:nvPr/>
          </p:nvSpPr>
          <p:spPr>
            <a:xfrm>
              <a:off x="5812502" y="4920597"/>
              <a:ext cx="1658042" cy="355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Enviar </a:t>
              </a:r>
              <a:r>
                <a:rPr lang="pt-PT" b="1" dirty="0" err="1">
                  <a:solidFill>
                    <a:schemeClr val="bg1"/>
                  </a:solidFill>
                </a:rPr>
                <a:t>Drone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398D9AB-A11E-45A7-AFF6-8EEB0E1AA7AA}"/>
                </a:ext>
              </a:extLst>
            </p:cNvPr>
            <p:cNvGrpSpPr/>
            <p:nvPr/>
          </p:nvGrpSpPr>
          <p:grpSpPr>
            <a:xfrm>
              <a:off x="3441995" y="874483"/>
              <a:ext cx="408233" cy="405726"/>
              <a:chOff x="868551" y="2610925"/>
              <a:chExt cx="486371" cy="523220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D6E8014C-A116-482F-83B1-17853D50EC67}"/>
                  </a:ext>
                </a:extLst>
              </p:cNvPr>
              <p:cNvSpPr/>
              <p:nvPr/>
            </p:nvSpPr>
            <p:spPr>
              <a:xfrm>
                <a:off x="868551" y="2610925"/>
                <a:ext cx="486371" cy="523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Arrow: Right 185">
                <a:extLst>
                  <a:ext uri="{FF2B5EF4-FFF2-40B4-BE49-F238E27FC236}">
                    <a16:creationId xmlns:a16="http://schemas.microsoft.com/office/drawing/2014/main" id="{184EDCC9-9E96-4B05-B133-D5ADFC3B2428}"/>
                  </a:ext>
                </a:extLst>
              </p:cNvPr>
              <p:cNvSpPr/>
              <p:nvPr/>
            </p:nvSpPr>
            <p:spPr>
              <a:xfrm flipH="1">
                <a:off x="934760" y="2718646"/>
                <a:ext cx="342093" cy="307777"/>
              </a:xfrm>
              <a:prstGeom prst="rightArrow">
                <a:avLst>
                  <a:gd name="adj1" fmla="val 44232"/>
                  <a:gd name="adj2" fmla="val 58654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DA3CEA5-F9BB-462F-BA93-5B795232B89A}"/>
                </a:ext>
              </a:extLst>
            </p:cNvPr>
            <p:cNvGrpSpPr/>
            <p:nvPr/>
          </p:nvGrpSpPr>
          <p:grpSpPr>
            <a:xfrm>
              <a:off x="3012204" y="738583"/>
              <a:ext cx="6734837" cy="5293751"/>
              <a:chOff x="2536573" y="681133"/>
              <a:chExt cx="7146593" cy="549946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7D078E3-B229-4D6F-B0F6-10B54C640BEB}"/>
                  </a:ext>
                </a:extLst>
              </p:cNvPr>
              <p:cNvGrpSpPr/>
              <p:nvPr/>
            </p:nvGrpSpPr>
            <p:grpSpPr>
              <a:xfrm>
                <a:off x="2536573" y="681133"/>
                <a:ext cx="7146593" cy="5499468"/>
                <a:chOff x="2559882" y="647056"/>
                <a:chExt cx="7146593" cy="5499468"/>
              </a:xfrm>
            </p:grpSpPr>
            <p:sp>
              <p:nvSpPr>
                <p:cNvPr id="179" name="Rectangle 44">
                  <a:extLst>
                    <a:ext uri="{FF2B5EF4-FFF2-40B4-BE49-F238E27FC236}">
                      <a16:creationId xmlns:a16="http://schemas.microsoft.com/office/drawing/2014/main" id="{085097F2-3736-408B-B88B-F950D1FC3F0A}"/>
                    </a:ext>
                  </a:extLst>
                </p:cNvPr>
                <p:cNvSpPr/>
                <p:nvPr/>
              </p:nvSpPr>
              <p:spPr>
                <a:xfrm>
                  <a:off x="2559882" y="647056"/>
                  <a:ext cx="7146593" cy="5499468"/>
                </a:xfrm>
                <a:prstGeom prst="rect">
                  <a:avLst/>
                </a:prstGeom>
                <a:solidFill>
                  <a:schemeClr val="bg2">
                    <a:alpha val="65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" name="Group 132">
                  <a:extLst>
                    <a:ext uri="{FF2B5EF4-FFF2-40B4-BE49-F238E27FC236}">
                      <a16:creationId xmlns:a16="http://schemas.microsoft.com/office/drawing/2014/main" id="{A7F13A45-A297-4265-9B75-01FE85616FCC}"/>
                    </a:ext>
                  </a:extLst>
                </p:cNvPr>
                <p:cNvGrpSpPr/>
                <p:nvPr/>
              </p:nvGrpSpPr>
              <p:grpSpPr>
                <a:xfrm>
                  <a:off x="3159848" y="2436198"/>
                  <a:ext cx="6188751" cy="1395122"/>
                  <a:chOff x="3036162" y="2803843"/>
                  <a:chExt cx="6188751" cy="1359966"/>
                </a:xfrm>
                <a:solidFill>
                  <a:srgbClr val="FF0000"/>
                </a:solidFill>
              </p:grpSpPr>
              <p:sp>
                <p:nvSpPr>
                  <p:cNvPr id="183" name="Rectangle 133">
                    <a:extLst>
                      <a:ext uri="{FF2B5EF4-FFF2-40B4-BE49-F238E27FC236}">
                        <a16:creationId xmlns:a16="http://schemas.microsoft.com/office/drawing/2014/main" id="{B609D068-BC5F-4338-850A-15176FC131D2}"/>
                      </a:ext>
                    </a:extLst>
                  </p:cNvPr>
                  <p:cNvSpPr/>
                  <p:nvPr/>
                </p:nvSpPr>
                <p:spPr>
                  <a:xfrm>
                    <a:off x="3036162" y="2803843"/>
                    <a:ext cx="6188751" cy="1359966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sz="2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rPr>
                      <a:t>Tem a certeza que a situação </a:t>
                    </a:r>
                  </a:p>
                  <a:p>
                    <a:pPr algn="ctr"/>
                    <a:r>
                      <a:rPr lang="pt-PT" sz="2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rPr>
                      <a:t>de emergência </a:t>
                    </a:r>
                  </a:p>
                  <a:p>
                    <a:pPr algn="ctr"/>
                    <a:r>
                      <a:rPr lang="pt-PT" sz="2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rPr>
                      <a:t>está resolvida?</a:t>
                    </a:r>
                    <a:endParaRPr lang="en-US" sz="2200" b="1" dirty="0">
                      <a:ln>
                        <a:solidFill>
                          <a:schemeClr val="tx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184" name="Picture 134" descr="Icon&#10;&#10;Description automatically generated">
                    <a:extLst>
                      <a:ext uri="{FF2B5EF4-FFF2-40B4-BE49-F238E27FC236}">
                        <a16:creationId xmlns:a16="http://schemas.microsoft.com/office/drawing/2014/main" id="{B467B63E-ED5E-459B-B00A-02B301F15D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25037" y="2837822"/>
                    <a:ext cx="1190538" cy="1190538"/>
                  </a:xfrm>
                  <a:prstGeom prst="rect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</p:pic>
            </p:grpSp>
            <p:sp>
              <p:nvSpPr>
                <p:cNvPr id="181" name="Rectangle 137">
                  <a:extLst>
                    <a:ext uri="{FF2B5EF4-FFF2-40B4-BE49-F238E27FC236}">
                      <a16:creationId xmlns:a16="http://schemas.microsoft.com/office/drawing/2014/main" id="{4536A1FF-CC1F-427B-BFFF-F8D0EC5DCDDB}"/>
                    </a:ext>
                  </a:extLst>
                </p:cNvPr>
                <p:cNvSpPr/>
                <p:nvPr/>
              </p:nvSpPr>
              <p:spPr>
                <a:xfrm>
                  <a:off x="4512106" y="3983115"/>
                  <a:ext cx="1611896" cy="8341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>
                  <a:sp3d/>
                </a:bodyPr>
                <a:lstStyle/>
                <a:p>
                  <a:pPr algn="ctr"/>
                  <a:r>
                    <a:rPr lang="pt-PT" sz="1600" b="1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SIM</a:t>
                  </a:r>
                  <a:endPara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" name="Rectangle 138">
                  <a:extLst>
                    <a:ext uri="{FF2B5EF4-FFF2-40B4-BE49-F238E27FC236}">
                      <a16:creationId xmlns:a16="http://schemas.microsoft.com/office/drawing/2014/main" id="{4B39FBBC-F8D1-4306-BE4E-AA9D3AEC16A9}"/>
                    </a:ext>
                  </a:extLst>
                </p:cNvPr>
                <p:cNvSpPr/>
                <p:nvPr/>
              </p:nvSpPr>
              <p:spPr>
                <a:xfrm>
                  <a:off x="6389547" y="3974735"/>
                  <a:ext cx="1611896" cy="83416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>
                  <a:sp3d/>
                </a:bodyPr>
                <a:lstStyle/>
                <a:p>
                  <a:pPr algn="ctr"/>
                  <a:r>
                    <a:rPr lang="pt-PT" sz="1600" b="1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Não</a:t>
                  </a:r>
                  <a:endPara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78" name="Picture 134" descr="Icon&#10;&#10;Description automatically generated">
                <a:extLst>
                  <a:ext uri="{FF2B5EF4-FFF2-40B4-BE49-F238E27FC236}">
                    <a16:creationId xmlns:a16="http://schemas.microsoft.com/office/drawing/2014/main" id="{CA49CB71-856B-4D46-B147-F2BE71F41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5449" y="2510762"/>
                <a:ext cx="1190538" cy="122131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</p:pic>
        </p:grpSp>
        <p:pic>
          <p:nvPicPr>
            <p:cNvPr id="253" name="Picture 84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B8079E3D-76B8-4245-9E82-11F44DC48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26176" y="116474"/>
              <a:ext cx="8300381" cy="662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6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B2B9F8-2EC9-421A-95EC-45C12ED5343F}"/>
              </a:ext>
            </a:extLst>
          </p:cNvPr>
          <p:cNvGrpSpPr/>
          <p:nvPr/>
        </p:nvGrpSpPr>
        <p:grpSpPr>
          <a:xfrm>
            <a:off x="2217294" y="116474"/>
            <a:ext cx="8300380" cy="6625044"/>
            <a:chOff x="2217294" y="116474"/>
            <a:chExt cx="8300380" cy="6625044"/>
          </a:xfrm>
        </p:grpSpPr>
        <p:pic>
          <p:nvPicPr>
            <p:cNvPr id="85" name="Picture 84" descr="Shape&#10;&#10;Description automatically generated">
              <a:extLst>
                <a:ext uri="{FF2B5EF4-FFF2-40B4-BE49-F238E27FC236}">
                  <a16:creationId xmlns:a16="http://schemas.microsoft.com/office/drawing/2014/main" id="{338E612B-93DF-473D-80E9-F15E3B23A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0777" y="1672898"/>
              <a:ext cx="5293750" cy="3399967"/>
            </a:xfrm>
            <a:prstGeom prst="rect">
              <a:avLst/>
            </a:prstGeom>
          </p:spPr>
        </p:pic>
        <p:pic>
          <p:nvPicPr>
            <p:cNvPr id="86" name="Picture 85" descr="Logo, icon&#10;&#10;Description automatically generated">
              <a:extLst>
                <a:ext uri="{FF2B5EF4-FFF2-40B4-BE49-F238E27FC236}">
                  <a16:creationId xmlns:a16="http://schemas.microsoft.com/office/drawing/2014/main" id="{BA17FA5D-BF36-4691-B972-3E2B528F5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72140">
              <a:off x="8701162" y="4979530"/>
              <a:ext cx="822117" cy="804857"/>
            </a:xfrm>
            <a:prstGeom prst="rect">
              <a:avLst/>
            </a:prstGeom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9AC2932-7FBA-4787-9040-70AA8A874AA2}"/>
                </a:ext>
              </a:extLst>
            </p:cNvPr>
            <p:cNvSpPr/>
            <p:nvPr/>
          </p:nvSpPr>
          <p:spPr>
            <a:xfrm>
              <a:off x="8632531" y="3413144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0FB65A2-F027-4C1A-AB41-AF0AA52FDAB1}"/>
                </a:ext>
              </a:extLst>
            </p:cNvPr>
            <p:cNvSpPr/>
            <p:nvPr/>
          </p:nvSpPr>
          <p:spPr>
            <a:xfrm>
              <a:off x="8170272" y="4428708"/>
              <a:ext cx="122083" cy="124616"/>
            </a:xfrm>
            <a:prstGeom prst="ellipse">
              <a:avLst/>
            </a:prstGeom>
            <a:solidFill>
              <a:srgbClr val="FD21C3"/>
            </a:solidFill>
            <a:ln>
              <a:solidFill>
                <a:srgbClr val="FD21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7D922BA-F2FC-438C-9BA1-99C0B6034E93}"/>
                </a:ext>
              </a:extLst>
            </p:cNvPr>
            <p:cNvSpPr/>
            <p:nvPr/>
          </p:nvSpPr>
          <p:spPr>
            <a:xfrm>
              <a:off x="8563705" y="3922592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FAD783B-3F2F-40B0-AD0D-4D8EF0AA7C39}"/>
                </a:ext>
              </a:extLst>
            </p:cNvPr>
            <p:cNvSpPr/>
            <p:nvPr/>
          </p:nvSpPr>
          <p:spPr>
            <a:xfrm>
              <a:off x="8715613" y="3848259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9F4C7F-077B-4A39-8697-B6FDACCCADCC}"/>
                </a:ext>
              </a:extLst>
            </p:cNvPr>
            <p:cNvSpPr/>
            <p:nvPr/>
          </p:nvSpPr>
          <p:spPr>
            <a:xfrm>
              <a:off x="7225869" y="3972875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AF417EF-8F6A-40B9-9248-DE5B82291E00}"/>
                </a:ext>
              </a:extLst>
            </p:cNvPr>
            <p:cNvSpPr/>
            <p:nvPr/>
          </p:nvSpPr>
          <p:spPr>
            <a:xfrm>
              <a:off x="7367783" y="4058765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C242236-1EF9-4578-84A8-EAD0CE60CF59}"/>
                </a:ext>
              </a:extLst>
            </p:cNvPr>
            <p:cNvSpPr/>
            <p:nvPr/>
          </p:nvSpPr>
          <p:spPr>
            <a:xfrm>
              <a:off x="7739776" y="3554521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FE2F60A-7D07-4DED-90B0-B2F791BA6119}"/>
                </a:ext>
              </a:extLst>
            </p:cNvPr>
            <p:cNvSpPr/>
            <p:nvPr/>
          </p:nvSpPr>
          <p:spPr>
            <a:xfrm>
              <a:off x="7107621" y="4918890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E1C3637-0313-4E43-96E5-D73950ED417E}"/>
                </a:ext>
              </a:extLst>
            </p:cNvPr>
            <p:cNvSpPr/>
            <p:nvPr/>
          </p:nvSpPr>
          <p:spPr>
            <a:xfrm>
              <a:off x="9258742" y="3840184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1A8AFB9-2950-4224-899D-1A6012B0E9C8}"/>
                </a:ext>
              </a:extLst>
            </p:cNvPr>
            <p:cNvSpPr/>
            <p:nvPr/>
          </p:nvSpPr>
          <p:spPr>
            <a:xfrm>
              <a:off x="6778254" y="4491016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D5CFD9A-B520-4193-AE3F-23121CF2DE96}"/>
                </a:ext>
              </a:extLst>
            </p:cNvPr>
            <p:cNvSpPr/>
            <p:nvPr/>
          </p:nvSpPr>
          <p:spPr>
            <a:xfrm>
              <a:off x="7642771" y="4571697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9C9290E-7EFB-4142-A488-93F32A59AA5F}"/>
                </a:ext>
              </a:extLst>
            </p:cNvPr>
            <p:cNvSpPr/>
            <p:nvPr/>
          </p:nvSpPr>
          <p:spPr>
            <a:xfrm>
              <a:off x="7911095" y="3972875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1D111D0-4C42-46D5-A067-7906645A5F4A}"/>
                </a:ext>
              </a:extLst>
            </p:cNvPr>
            <p:cNvSpPr/>
            <p:nvPr/>
          </p:nvSpPr>
          <p:spPr>
            <a:xfrm>
              <a:off x="7468211" y="2199973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9EF0A4F-B3CA-42FA-BF8E-30AA71B36199}"/>
                </a:ext>
              </a:extLst>
            </p:cNvPr>
            <p:cNvSpPr/>
            <p:nvPr/>
          </p:nvSpPr>
          <p:spPr>
            <a:xfrm>
              <a:off x="8988614" y="3715567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459883F-09EC-439A-AF4D-5E54E8574C81}"/>
                </a:ext>
              </a:extLst>
            </p:cNvPr>
            <p:cNvSpPr/>
            <p:nvPr/>
          </p:nvSpPr>
          <p:spPr>
            <a:xfrm>
              <a:off x="7435159" y="3864247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CFC8423-7398-4354-8FC7-50B4BB1D633C}"/>
                </a:ext>
              </a:extLst>
            </p:cNvPr>
            <p:cNvSpPr/>
            <p:nvPr/>
          </p:nvSpPr>
          <p:spPr>
            <a:xfrm>
              <a:off x="6649286" y="3902491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2C98C8A-8624-4BC4-9B82-ECA2BF524D08}"/>
                </a:ext>
              </a:extLst>
            </p:cNvPr>
            <p:cNvSpPr/>
            <p:nvPr/>
          </p:nvSpPr>
          <p:spPr>
            <a:xfrm>
              <a:off x="7304587" y="3431211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241FF09-243A-4687-958B-494656C2768C}"/>
                </a:ext>
              </a:extLst>
            </p:cNvPr>
            <p:cNvSpPr/>
            <p:nvPr/>
          </p:nvSpPr>
          <p:spPr>
            <a:xfrm>
              <a:off x="9110697" y="2886602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4D6CE2-98F8-455A-94D2-AD4A2493E167}"/>
                </a:ext>
              </a:extLst>
            </p:cNvPr>
            <p:cNvSpPr/>
            <p:nvPr/>
          </p:nvSpPr>
          <p:spPr>
            <a:xfrm>
              <a:off x="6445282" y="3500317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4F90198-3F05-4004-9A83-3E29CB667BA0}"/>
                </a:ext>
              </a:extLst>
            </p:cNvPr>
            <p:cNvSpPr/>
            <p:nvPr/>
          </p:nvSpPr>
          <p:spPr>
            <a:xfrm>
              <a:off x="6552444" y="2802522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5C5AD7A-3EF6-4716-A27F-74ADA45ADAFA}"/>
                </a:ext>
              </a:extLst>
            </p:cNvPr>
            <p:cNvSpPr/>
            <p:nvPr/>
          </p:nvSpPr>
          <p:spPr>
            <a:xfrm>
              <a:off x="9466454" y="3197307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3869FF1-D942-45A2-8954-CA5CF0455BC5}"/>
                </a:ext>
              </a:extLst>
            </p:cNvPr>
            <p:cNvSpPr/>
            <p:nvPr/>
          </p:nvSpPr>
          <p:spPr>
            <a:xfrm>
              <a:off x="7994265" y="2995006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CF774B8-EE47-4CDE-B470-741E8353F759}"/>
                </a:ext>
              </a:extLst>
            </p:cNvPr>
            <p:cNvSpPr/>
            <p:nvPr/>
          </p:nvSpPr>
          <p:spPr>
            <a:xfrm>
              <a:off x="8821558" y="1883334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2931178-2096-4D3D-83A5-A33ADBBA0C5D}"/>
                </a:ext>
              </a:extLst>
            </p:cNvPr>
            <p:cNvSpPr/>
            <p:nvPr/>
          </p:nvSpPr>
          <p:spPr>
            <a:xfrm>
              <a:off x="9192656" y="3267775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4C097C0-EF41-4817-B0A3-49649948018F}"/>
                </a:ext>
              </a:extLst>
            </p:cNvPr>
            <p:cNvSpPr/>
            <p:nvPr/>
          </p:nvSpPr>
          <p:spPr>
            <a:xfrm>
              <a:off x="8824374" y="4593636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DCE2D0C-1200-4F3E-A565-9FAEB0ED11CC}"/>
                </a:ext>
              </a:extLst>
            </p:cNvPr>
            <p:cNvSpPr/>
            <p:nvPr/>
          </p:nvSpPr>
          <p:spPr>
            <a:xfrm>
              <a:off x="8673091" y="4645350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06F8853-4A66-48CF-8B57-5E80F01F41E8}"/>
                </a:ext>
              </a:extLst>
            </p:cNvPr>
            <p:cNvSpPr/>
            <p:nvPr/>
          </p:nvSpPr>
          <p:spPr>
            <a:xfrm>
              <a:off x="8709637" y="4051387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884FF09-C3E4-49A5-8162-CFB868C55156}"/>
                </a:ext>
              </a:extLst>
            </p:cNvPr>
            <p:cNvSpPr/>
            <p:nvPr/>
          </p:nvSpPr>
          <p:spPr>
            <a:xfrm>
              <a:off x="7572933" y="5204481"/>
              <a:ext cx="122083" cy="124616"/>
            </a:xfrm>
            <a:prstGeom prst="ellipse">
              <a:avLst/>
            </a:prstGeom>
            <a:solidFill>
              <a:srgbClr val="139501"/>
            </a:solidFill>
            <a:ln>
              <a:solidFill>
                <a:srgbClr val="1395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Imagem 2" descr="Uma imagem com texto, monitor, ecrã, moldura de fotografia&#10;&#10;Descrição gerada automaticamente">
              <a:extLst>
                <a:ext uri="{FF2B5EF4-FFF2-40B4-BE49-F238E27FC236}">
                  <a16:creationId xmlns:a16="http://schemas.microsoft.com/office/drawing/2014/main" id="{B470B41C-B212-4319-A4DB-645A3E836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305" y="5659253"/>
              <a:ext cx="313281" cy="174177"/>
            </a:xfrm>
            <a:prstGeom prst="rect">
              <a:avLst/>
            </a:prstGeom>
          </p:spPr>
        </p:pic>
        <p:pic>
          <p:nvPicPr>
            <p:cNvPr id="145" name="Picture 144" descr="Icon&#10;&#10;Description automatically generated">
              <a:extLst>
                <a:ext uri="{FF2B5EF4-FFF2-40B4-BE49-F238E27FC236}">
                  <a16:creationId xmlns:a16="http://schemas.microsoft.com/office/drawing/2014/main" id="{F0377DCC-30D8-4261-9D51-141814C0F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854" y="4696089"/>
              <a:ext cx="263087" cy="395190"/>
            </a:xfrm>
            <a:prstGeom prst="rect">
              <a:avLst/>
            </a:prstGeom>
          </p:spPr>
        </p:pic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98B24C8-0AA0-42AC-97BB-2C4156F34019}"/>
                </a:ext>
              </a:extLst>
            </p:cNvPr>
            <p:cNvSpPr/>
            <p:nvPr/>
          </p:nvSpPr>
          <p:spPr>
            <a:xfrm>
              <a:off x="3024118" y="727327"/>
              <a:ext cx="3325149" cy="529243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060CC085-AEEB-4445-B2E4-5A3E6C794654}"/>
                </a:ext>
              </a:extLst>
            </p:cNvPr>
            <p:cNvSpPr/>
            <p:nvPr/>
          </p:nvSpPr>
          <p:spPr>
            <a:xfrm>
              <a:off x="3126802" y="2257216"/>
              <a:ext cx="3067984" cy="23881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Icon&#10;&#10;Description automatically generated">
              <a:extLst>
                <a:ext uri="{FF2B5EF4-FFF2-40B4-BE49-F238E27FC236}">
                  <a16:creationId xmlns:a16="http://schemas.microsoft.com/office/drawing/2014/main" id="{993C06D6-12FD-454E-8793-73CB387C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655" y="1236144"/>
              <a:ext cx="572889" cy="585175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4A14B75-3E87-48C5-8EFC-6A80D8419661}"/>
                </a:ext>
              </a:extLst>
            </p:cNvPr>
            <p:cNvSpPr txBox="1"/>
            <p:nvPr/>
          </p:nvSpPr>
          <p:spPr>
            <a:xfrm>
              <a:off x="3032451" y="1181007"/>
              <a:ext cx="3316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000" dirty="0">
                  <a:solidFill>
                    <a:schemeClr val="bg1"/>
                  </a:solidFill>
                </a:rPr>
                <a:t>       Comunicar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EFA893E-9433-4E27-A9EF-2F95CDE40B80}"/>
                </a:ext>
              </a:extLst>
            </p:cNvPr>
            <p:cNvSpPr/>
            <p:nvPr/>
          </p:nvSpPr>
          <p:spPr>
            <a:xfrm>
              <a:off x="3032451" y="5446837"/>
              <a:ext cx="3325149" cy="559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Banhista</a:t>
              </a:r>
              <a:endPara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F106B89-652C-40B3-BF03-DE1F8600ADD9}"/>
                </a:ext>
              </a:extLst>
            </p:cNvPr>
            <p:cNvSpPr/>
            <p:nvPr/>
          </p:nvSpPr>
          <p:spPr>
            <a:xfrm>
              <a:off x="3357637" y="3119551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André Costa</a:t>
              </a:r>
              <a:endParaRPr 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9BA91AF-381C-4F21-A0C3-F45B41295A84}"/>
                </a:ext>
              </a:extLst>
            </p:cNvPr>
            <p:cNvSpPr/>
            <p:nvPr/>
          </p:nvSpPr>
          <p:spPr>
            <a:xfrm>
              <a:off x="3357660" y="2749803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António Sala</a:t>
              </a:r>
              <a:endParaRPr 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58090A0-8B74-41BE-A3CC-2D063C01F091}"/>
                </a:ext>
              </a:extLst>
            </p:cNvPr>
            <p:cNvSpPr/>
            <p:nvPr/>
          </p:nvSpPr>
          <p:spPr>
            <a:xfrm>
              <a:off x="3353423" y="3503241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João Viegas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158A96B-49C9-4C2F-8034-FDC3226A4A69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40" y="702570"/>
              <a:ext cx="0" cy="53796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C77FE70-7AB7-40DC-9579-194ED41370AC}"/>
                </a:ext>
              </a:extLst>
            </p:cNvPr>
            <p:cNvSpPr txBox="1"/>
            <p:nvPr/>
          </p:nvSpPr>
          <p:spPr>
            <a:xfrm>
              <a:off x="2972473" y="2350102"/>
              <a:ext cx="3328850" cy="355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Elementos ISN</a:t>
              </a:r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1746986-321A-45C2-B56D-481DCDAEDD62}"/>
                </a:ext>
              </a:extLst>
            </p:cNvPr>
            <p:cNvSpPr/>
            <p:nvPr/>
          </p:nvSpPr>
          <p:spPr>
            <a:xfrm>
              <a:off x="3358215" y="3887612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Alfredo Pera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823FF3-990A-499B-B843-0C0F00949814}"/>
                </a:ext>
              </a:extLst>
            </p:cNvPr>
            <p:cNvSpPr/>
            <p:nvPr/>
          </p:nvSpPr>
          <p:spPr>
            <a:xfrm>
              <a:off x="3353423" y="4262931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Joana Silva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30BDCF2-9DD0-4A3C-BF74-047042A5FBAA}"/>
                </a:ext>
              </a:extLst>
            </p:cNvPr>
            <p:cNvSpPr/>
            <p:nvPr/>
          </p:nvSpPr>
          <p:spPr>
            <a:xfrm>
              <a:off x="4753851" y="2746702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Posto Nº2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7C8B58E-3E03-4BCA-A30E-9F85DBFEEA57}"/>
                </a:ext>
              </a:extLst>
            </p:cNvPr>
            <p:cNvSpPr/>
            <p:nvPr/>
          </p:nvSpPr>
          <p:spPr>
            <a:xfrm>
              <a:off x="4753851" y="3507105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Posto Nº4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5EEA747-DB6B-4A05-B1C1-E59A688D249B}"/>
                </a:ext>
              </a:extLst>
            </p:cNvPr>
            <p:cNvSpPr/>
            <p:nvPr/>
          </p:nvSpPr>
          <p:spPr>
            <a:xfrm>
              <a:off x="4747961" y="3886937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Posto Nº5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B978250-CD32-44AC-87E7-C1159EF2664A}"/>
                </a:ext>
              </a:extLst>
            </p:cNvPr>
            <p:cNvSpPr/>
            <p:nvPr/>
          </p:nvSpPr>
          <p:spPr>
            <a:xfrm>
              <a:off x="4747521" y="4257554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Posto Nº6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D3F547C-BB4B-4928-B7C5-A78FE9F2818F}"/>
                </a:ext>
              </a:extLst>
            </p:cNvPr>
            <p:cNvSpPr/>
            <p:nvPr/>
          </p:nvSpPr>
          <p:spPr>
            <a:xfrm>
              <a:off x="4753851" y="3141273"/>
              <a:ext cx="1216950" cy="2957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5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Posto Nº3</a:t>
              </a:r>
              <a:endParaRPr 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3" name="CaixaDeTexto 70">
              <a:extLst>
                <a:ext uri="{FF2B5EF4-FFF2-40B4-BE49-F238E27FC236}">
                  <a16:creationId xmlns:a16="http://schemas.microsoft.com/office/drawing/2014/main" id="{49BB0D63-E979-40A0-B28C-F5FE0E6E25C4}"/>
                </a:ext>
              </a:extLst>
            </p:cNvPr>
            <p:cNvSpPr txBox="1"/>
            <p:nvPr/>
          </p:nvSpPr>
          <p:spPr>
            <a:xfrm>
              <a:off x="8893564" y="804655"/>
              <a:ext cx="860524" cy="29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Posto Nº1</a:t>
              </a:r>
              <a:endParaRPr lang="en-US" sz="1400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CE92C4-13B4-4A06-A32E-5AF4F8EF042F}"/>
                </a:ext>
              </a:extLst>
            </p:cNvPr>
            <p:cNvGrpSpPr/>
            <p:nvPr/>
          </p:nvGrpSpPr>
          <p:grpSpPr>
            <a:xfrm>
              <a:off x="3231447" y="875560"/>
              <a:ext cx="408233" cy="405726"/>
              <a:chOff x="868551" y="2610925"/>
              <a:chExt cx="486371" cy="523220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34CB91DF-0893-4F90-B094-89BB89600B04}"/>
                  </a:ext>
                </a:extLst>
              </p:cNvPr>
              <p:cNvSpPr/>
              <p:nvPr/>
            </p:nvSpPr>
            <p:spPr>
              <a:xfrm>
                <a:off x="868551" y="2610925"/>
                <a:ext cx="486371" cy="5232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Arrow: Right 166">
                <a:extLst>
                  <a:ext uri="{FF2B5EF4-FFF2-40B4-BE49-F238E27FC236}">
                    <a16:creationId xmlns:a16="http://schemas.microsoft.com/office/drawing/2014/main" id="{48F9E826-1A00-48CF-BD73-B32E009994DD}"/>
                  </a:ext>
                </a:extLst>
              </p:cNvPr>
              <p:cNvSpPr/>
              <p:nvPr/>
            </p:nvSpPr>
            <p:spPr>
              <a:xfrm flipH="1">
                <a:off x="934760" y="2718646"/>
                <a:ext cx="342093" cy="307777"/>
              </a:xfrm>
              <a:prstGeom prst="rightArrow">
                <a:avLst>
                  <a:gd name="adj1" fmla="val 44232"/>
                  <a:gd name="adj2" fmla="val 58654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Picture 84" descr="A picture containing text, monitor, electronics, screen&#10;&#10;Description automatically generated">
              <a:extLst>
                <a:ext uri="{FF2B5EF4-FFF2-40B4-BE49-F238E27FC236}">
                  <a16:creationId xmlns:a16="http://schemas.microsoft.com/office/drawing/2014/main" id="{631105AF-C957-47C0-84A4-E9E92D2C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17294" y="116474"/>
              <a:ext cx="8300380" cy="6625044"/>
            </a:xfrm>
            <a:prstGeom prst="rect">
              <a:avLst/>
            </a:prstGeom>
          </p:spPr>
        </p:pic>
      </p:grpSp>
      <p:sp>
        <p:nvSpPr>
          <p:cNvPr id="170" name="CaixaDeTexto 3">
            <a:extLst>
              <a:ext uri="{FF2B5EF4-FFF2-40B4-BE49-F238E27FC236}">
                <a16:creationId xmlns:a16="http://schemas.microsoft.com/office/drawing/2014/main" id="{CB3AC0B6-0E40-4D73-9C9F-022FBEF4EDAE}"/>
              </a:ext>
            </a:extLst>
          </p:cNvPr>
          <p:cNvSpPr txBox="1"/>
          <p:nvPr/>
        </p:nvSpPr>
        <p:spPr>
          <a:xfrm>
            <a:off x="92371" y="116477"/>
            <a:ext cx="213592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Refined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pt-PT" sz="2000" b="1" u="sng" dirty="0" err="1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Mockup</a:t>
            </a:r>
            <a:r>
              <a:rPr lang="pt-PT" sz="2000" b="1" u="sng" dirty="0"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  <a:endParaRPr lang="pt-PT" sz="2000" b="1" u="sng" dirty="0"/>
          </a:p>
          <a:p>
            <a:endParaRPr lang="pt-PT" sz="2000" dirty="0"/>
          </a:p>
          <a:p>
            <a:r>
              <a:rPr lang="pt-PT" sz="2000" dirty="0"/>
              <a:t>B5.) Ecrã de Comunicação entre Elementos ISN e banhistas</a:t>
            </a:r>
          </a:p>
        </p:txBody>
      </p:sp>
    </p:spTree>
    <p:extLst>
      <p:ext uri="{BB962C8B-B14F-4D97-AF65-F5344CB8AC3E}">
        <p14:creationId xmlns:p14="http://schemas.microsoft.com/office/powerpoint/2010/main" val="422647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389</Words>
  <Application>Microsoft Office PowerPoint</Application>
  <PresentationFormat>Widescreen</PresentationFormat>
  <Paragraphs>140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Vieira</dc:creator>
  <cp:lastModifiedBy>Joao Vieira</cp:lastModifiedBy>
  <cp:revision>8</cp:revision>
  <dcterms:created xsi:type="dcterms:W3CDTF">2022-03-21T11:31:45Z</dcterms:created>
  <dcterms:modified xsi:type="dcterms:W3CDTF">2022-04-02T01:32:37Z</dcterms:modified>
</cp:coreProperties>
</file>