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8" r:id="rId3"/>
    <p:sldId id="318" r:id="rId4"/>
    <p:sldId id="319" r:id="rId5"/>
    <p:sldId id="313" r:id="rId6"/>
    <p:sldId id="316" r:id="rId7"/>
    <p:sldId id="317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64" r:id="rId16"/>
  </p:sldIdLst>
  <p:sldSz cx="9144000" cy="5143500" type="screen16x9"/>
  <p:notesSz cx="6858000" cy="9144000"/>
  <p:embeddedFontLst>
    <p:embeddedFont>
      <p:font typeface="Alata" panose="020B0604020202020204" charset="0"/>
      <p:regular r:id="rId18"/>
    </p:embeddedFont>
    <p:embeddedFont>
      <p:font typeface="Assistant" pitchFamily="2" charset="-79"/>
      <p:regular r:id="rId19"/>
      <p:bold r:id="rId20"/>
    </p:embeddedFont>
    <p:embeddedFont>
      <p:font typeface="Assistant SemiBold" pitchFamily="2" charset="-79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0AB"/>
    <a:srgbClr val="233862"/>
    <a:srgbClr val="343434"/>
    <a:srgbClr val="4B566B"/>
    <a:srgbClr val="DC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77CF7-88A3-46EA-B9D5-64668BF9CDF5}">
  <a:tblStyle styleId="{EE777CF7-88A3-46EA-B9D5-64668BF9C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05bcd16b49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05bcd16b49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5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89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13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41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106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dcb4b5b219_0_3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dcb4b5b219_0_3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1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48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2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48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7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1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05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66875"/>
            <a:ext cx="5259900" cy="2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0300"/>
            <a:ext cx="4154100" cy="376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Assistant SemiBold"/>
                <a:ea typeface="Assistant SemiBold"/>
                <a:cs typeface="Assistant SemiBold"/>
                <a:sym typeface="Assistan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63200" cy="5143500"/>
            <a:chOff x="0" y="0"/>
            <a:chExt cx="91632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4600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565400" y="5781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473000" y="-43482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0" y="4363500"/>
            <a:ext cx="2418016" cy="641350"/>
            <a:chOff x="0" y="4363500"/>
            <a:chExt cx="2311900" cy="641350"/>
          </a:xfrm>
        </p:grpSpPr>
        <p:sp>
          <p:nvSpPr>
            <p:cNvPr id="17" name="Google Shape;17;p2"/>
            <p:cNvSpPr/>
            <p:nvPr/>
          </p:nvSpPr>
          <p:spPr>
            <a:xfrm rot="-5400000">
              <a:off x="835275" y="3528225"/>
              <a:ext cx="641350" cy="2311900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883550" y="3528225"/>
              <a:ext cx="544800" cy="2311900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100000" y="4665125"/>
              <a:ext cx="2198125" cy="36300"/>
              <a:chOff x="100000" y="4665125"/>
              <a:chExt cx="2198125" cy="36300"/>
            </a:xfrm>
          </p:grpSpPr>
          <p:sp>
            <p:nvSpPr>
              <p:cNvPr id="20" name="Google Shape;20;p2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32;p2"/>
          <p:cNvGrpSpPr/>
          <p:nvPr/>
        </p:nvGrpSpPr>
        <p:grpSpPr>
          <a:xfrm>
            <a:off x="2265290" y="4363500"/>
            <a:ext cx="2418016" cy="641350"/>
            <a:chOff x="0" y="4363500"/>
            <a:chExt cx="2311900" cy="641350"/>
          </a:xfrm>
        </p:grpSpPr>
        <p:sp>
          <p:nvSpPr>
            <p:cNvPr id="33" name="Google Shape;33;p2"/>
            <p:cNvSpPr/>
            <p:nvPr/>
          </p:nvSpPr>
          <p:spPr>
            <a:xfrm rot="-5400000">
              <a:off x="905871" y="3598854"/>
              <a:ext cx="641350" cy="2170643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883550" y="3528225"/>
              <a:ext cx="544800" cy="2311900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100000" y="4665125"/>
              <a:ext cx="2198125" cy="36300"/>
              <a:chOff x="100000" y="4665125"/>
              <a:chExt cx="2198125" cy="36300"/>
            </a:xfrm>
          </p:grpSpPr>
          <p:sp>
            <p:nvSpPr>
              <p:cNvPr id="36" name="Google Shape;36;p2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" name="Google Shape;48;p2"/>
          <p:cNvGrpSpPr/>
          <p:nvPr/>
        </p:nvGrpSpPr>
        <p:grpSpPr>
          <a:xfrm>
            <a:off x="4467131" y="4363500"/>
            <a:ext cx="2418016" cy="641350"/>
            <a:chOff x="0" y="4363500"/>
            <a:chExt cx="2311900" cy="641350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905871" y="3598854"/>
              <a:ext cx="641350" cy="2170643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83550" y="3528225"/>
              <a:ext cx="544800" cy="2311900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2"/>
            <p:cNvGrpSpPr/>
            <p:nvPr/>
          </p:nvGrpSpPr>
          <p:grpSpPr>
            <a:xfrm>
              <a:off x="100000" y="4665125"/>
              <a:ext cx="2198125" cy="36300"/>
              <a:chOff x="100000" y="4665125"/>
              <a:chExt cx="2198125" cy="36300"/>
            </a:xfrm>
          </p:grpSpPr>
          <p:sp>
            <p:nvSpPr>
              <p:cNvPr id="52" name="Google Shape;52;p2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oogle Shape;64;p2"/>
          <p:cNvGrpSpPr/>
          <p:nvPr/>
        </p:nvGrpSpPr>
        <p:grpSpPr>
          <a:xfrm>
            <a:off x="6725875" y="4363500"/>
            <a:ext cx="2449227" cy="641350"/>
            <a:chOff x="0" y="4363500"/>
            <a:chExt cx="2311900" cy="641350"/>
          </a:xfrm>
        </p:grpSpPr>
        <p:sp>
          <p:nvSpPr>
            <p:cNvPr id="65" name="Google Shape;65;p2"/>
            <p:cNvSpPr/>
            <p:nvPr/>
          </p:nvSpPr>
          <p:spPr>
            <a:xfrm rot="-5400000">
              <a:off x="905871" y="3598854"/>
              <a:ext cx="641350" cy="2170643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83550" y="3528225"/>
              <a:ext cx="544800" cy="2311900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2"/>
            <p:cNvGrpSpPr/>
            <p:nvPr/>
          </p:nvGrpSpPr>
          <p:grpSpPr>
            <a:xfrm>
              <a:off x="100000" y="4665125"/>
              <a:ext cx="2198125" cy="36300"/>
              <a:chOff x="100000" y="4665125"/>
              <a:chExt cx="2198125" cy="36300"/>
            </a:xfrm>
          </p:grpSpPr>
          <p:sp>
            <p:nvSpPr>
              <p:cNvPr id="68" name="Google Shape;68;p2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40325" y="2419325"/>
            <a:ext cx="466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238975" y="1086475"/>
            <a:ext cx="1065300" cy="1028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40325" y="3290863"/>
            <a:ext cx="4662600" cy="376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Assistant SemiBold"/>
                <a:ea typeface="Assistant SemiBold"/>
                <a:cs typeface="Assistant SemiBold"/>
                <a:sym typeface="Assistan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0" y="0"/>
            <a:ext cx="9163200" cy="5143500"/>
            <a:chOff x="0" y="0"/>
            <a:chExt cx="9163200" cy="5143500"/>
          </a:xfrm>
        </p:grpSpPr>
        <p:sp>
          <p:nvSpPr>
            <p:cNvPr id="85" name="Google Shape;85;p3"/>
            <p:cNvSpPr/>
            <p:nvPr/>
          </p:nvSpPr>
          <p:spPr>
            <a:xfrm>
              <a:off x="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600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565400" y="5781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4473000" y="-43482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-198007" y="3694285"/>
            <a:ext cx="1612087" cy="1621069"/>
            <a:chOff x="-198007" y="3694285"/>
            <a:chExt cx="1612087" cy="1621069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926369" y="5253693"/>
              <a:ext cx="38261" cy="35925"/>
            </a:xfrm>
            <a:custGeom>
              <a:avLst/>
              <a:gdLst/>
              <a:ahLst/>
              <a:cxnLst/>
              <a:rect l="l" t="t" r="r" b="b"/>
              <a:pathLst>
                <a:path w="950" h="892" extrusionOk="0">
                  <a:moveTo>
                    <a:pt x="446" y="1"/>
                  </a:moveTo>
                  <a:cubicBezTo>
                    <a:pt x="170" y="1"/>
                    <a:pt x="1" y="224"/>
                    <a:pt x="1" y="388"/>
                  </a:cubicBezTo>
                  <a:lnTo>
                    <a:pt x="1" y="834"/>
                  </a:lnTo>
                  <a:lnTo>
                    <a:pt x="393" y="892"/>
                  </a:lnTo>
                  <a:lnTo>
                    <a:pt x="838" y="89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-202498" y="3698776"/>
              <a:ext cx="1621069" cy="1612087"/>
            </a:xfrm>
            <a:custGeom>
              <a:avLst/>
              <a:gdLst/>
              <a:ahLst/>
              <a:cxnLst/>
              <a:rect l="l" t="t" r="r" b="b"/>
              <a:pathLst>
                <a:path w="40250" h="40027" extrusionOk="0">
                  <a:moveTo>
                    <a:pt x="28336" y="1002"/>
                  </a:moveTo>
                  <a:lnTo>
                    <a:pt x="39248" y="2503"/>
                  </a:lnTo>
                  <a:lnTo>
                    <a:pt x="38914" y="4343"/>
                  </a:lnTo>
                  <a:cubicBezTo>
                    <a:pt x="38914" y="4507"/>
                    <a:pt x="38860" y="4619"/>
                    <a:pt x="38860" y="4730"/>
                  </a:cubicBezTo>
                  <a:cubicBezTo>
                    <a:pt x="38803" y="5011"/>
                    <a:pt x="38749" y="5233"/>
                    <a:pt x="38749" y="5510"/>
                  </a:cubicBezTo>
                  <a:lnTo>
                    <a:pt x="38192" y="7794"/>
                  </a:lnTo>
                  <a:cubicBezTo>
                    <a:pt x="38192" y="7906"/>
                    <a:pt x="38192" y="8017"/>
                    <a:pt x="38134" y="8128"/>
                  </a:cubicBezTo>
                  <a:cubicBezTo>
                    <a:pt x="38081" y="8405"/>
                    <a:pt x="38023" y="8685"/>
                    <a:pt x="37970" y="8908"/>
                  </a:cubicBezTo>
                  <a:lnTo>
                    <a:pt x="37302" y="11188"/>
                  </a:lnTo>
                  <a:cubicBezTo>
                    <a:pt x="36299" y="14475"/>
                    <a:pt x="35017" y="17424"/>
                    <a:pt x="33569" y="20096"/>
                  </a:cubicBezTo>
                  <a:cubicBezTo>
                    <a:pt x="31899" y="23049"/>
                    <a:pt x="29895" y="25721"/>
                    <a:pt x="27668" y="28059"/>
                  </a:cubicBezTo>
                  <a:cubicBezTo>
                    <a:pt x="25330" y="30398"/>
                    <a:pt x="22657" y="32455"/>
                    <a:pt x="19762" y="34183"/>
                  </a:cubicBezTo>
                  <a:cubicBezTo>
                    <a:pt x="16814" y="35796"/>
                    <a:pt x="13696" y="37078"/>
                    <a:pt x="10578" y="37858"/>
                  </a:cubicBezTo>
                  <a:cubicBezTo>
                    <a:pt x="8962" y="38303"/>
                    <a:pt x="7292" y="38579"/>
                    <a:pt x="5733" y="38802"/>
                  </a:cubicBezTo>
                  <a:cubicBezTo>
                    <a:pt x="5621" y="38802"/>
                    <a:pt x="5568" y="38802"/>
                    <a:pt x="5457" y="38860"/>
                  </a:cubicBezTo>
                  <a:cubicBezTo>
                    <a:pt x="5123" y="38860"/>
                    <a:pt x="4842" y="38913"/>
                    <a:pt x="4508" y="38971"/>
                  </a:cubicBezTo>
                  <a:lnTo>
                    <a:pt x="3840" y="39025"/>
                  </a:lnTo>
                  <a:lnTo>
                    <a:pt x="3230" y="39025"/>
                  </a:lnTo>
                  <a:cubicBezTo>
                    <a:pt x="3060" y="39083"/>
                    <a:pt x="2838" y="39083"/>
                    <a:pt x="2615" y="39083"/>
                  </a:cubicBezTo>
                  <a:lnTo>
                    <a:pt x="1947" y="39083"/>
                  </a:lnTo>
                  <a:lnTo>
                    <a:pt x="1836" y="39136"/>
                  </a:lnTo>
                  <a:lnTo>
                    <a:pt x="891" y="39136"/>
                  </a:lnTo>
                  <a:lnTo>
                    <a:pt x="1502" y="28113"/>
                  </a:lnTo>
                  <a:lnTo>
                    <a:pt x="2116" y="28113"/>
                  </a:lnTo>
                  <a:cubicBezTo>
                    <a:pt x="2228" y="28059"/>
                    <a:pt x="2392" y="28059"/>
                    <a:pt x="2562" y="28059"/>
                  </a:cubicBezTo>
                  <a:lnTo>
                    <a:pt x="2949" y="28059"/>
                  </a:lnTo>
                  <a:lnTo>
                    <a:pt x="3394" y="28001"/>
                  </a:lnTo>
                  <a:cubicBezTo>
                    <a:pt x="3617" y="28001"/>
                    <a:pt x="3840" y="27948"/>
                    <a:pt x="4062" y="27948"/>
                  </a:cubicBezTo>
                  <a:cubicBezTo>
                    <a:pt x="4120" y="27890"/>
                    <a:pt x="4232" y="27890"/>
                    <a:pt x="4285" y="27890"/>
                  </a:cubicBezTo>
                  <a:cubicBezTo>
                    <a:pt x="5457" y="27725"/>
                    <a:pt x="6623" y="27503"/>
                    <a:pt x="7795" y="27222"/>
                  </a:cubicBezTo>
                  <a:cubicBezTo>
                    <a:pt x="9964" y="26665"/>
                    <a:pt x="12191" y="25774"/>
                    <a:pt x="14306" y="24608"/>
                  </a:cubicBezTo>
                  <a:cubicBezTo>
                    <a:pt x="16311" y="23436"/>
                    <a:pt x="18150" y="21989"/>
                    <a:pt x="19762" y="20376"/>
                  </a:cubicBezTo>
                  <a:cubicBezTo>
                    <a:pt x="21379" y="18706"/>
                    <a:pt x="22769" y="16813"/>
                    <a:pt x="23940" y="14698"/>
                  </a:cubicBezTo>
                  <a:cubicBezTo>
                    <a:pt x="25053" y="12747"/>
                    <a:pt x="25998" y="10467"/>
                    <a:pt x="26777" y="8017"/>
                  </a:cubicBezTo>
                  <a:lnTo>
                    <a:pt x="27280" y="6178"/>
                  </a:lnTo>
                  <a:lnTo>
                    <a:pt x="27445" y="5510"/>
                  </a:lnTo>
                  <a:cubicBezTo>
                    <a:pt x="27445" y="5456"/>
                    <a:pt x="27503" y="5345"/>
                    <a:pt x="27503" y="5233"/>
                  </a:cubicBezTo>
                  <a:lnTo>
                    <a:pt x="27891" y="3394"/>
                  </a:lnTo>
                  <a:cubicBezTo>
                    <a:pt x="27948" y="3171"/>
                    <a:pt x="28002" y="3007"/>
                    <a:pt x="28002" y="2784"/>
                  </a:cubicBezTo>
                  <a:cubicBezTo>
                    <a:pt x="28060" y="2672"/>
                    <a:pt x="28060" y="2561"/>
                    <a:pt x="28060" y="2450"/>
                  </a:cubicBezTo>
                  <a:lnTo>
                    <a:pt x="28336" y="1002"/>
                  </a:lnTo>
                  <a:close/>
                  <a:moveTo>
                    <a:pt x="27557" y="0"/>
                  </a:moveTo>
                  <a:lnTo>
                    <a:pt x="27223" y="2281"/>
                  </a:lnTo>
                  <a:cubicBezTo>
                    <a:pt x="27169" y="2450"/>
                    <a:pt x="27169" y="2561"/>
                    <a:pt x="27169" y="2672"/>
                  </a:cubicBezTo>
                  <a:cubicBezTo>
                    <a:pt x="27111" y="2837"/>
                    <a:pt x="27058" y="3060"/>
                    <a:pt x="27058" y="3229"/>
                  </a:cubicBezTo>
                  <a:lnTo>
                    <a:pt x="26612" y="5064"/>
                  </a:lnTo>
                  <a:cubicBezTo>
                    <a:pt x="26612" y="5176"/>
                    <a:pt x="26612" y="5233"/>
                    <a:pt x="26554" y="5345"/>
                  </a:cubicBezTo>
                  <a:cubicBezTo>
                    <a:pt x="26554" y="5567"/>
                    <a:pt x="26501" y="5732"/>
                    <a:pt x="26443" y="5955"/>
                  </a:cubicBezTo>
                  <a:lnTo>
                    <a:pt x="25944" y="7736"/>
                  </a:lnTo>
                  <a:cubicBezTo>
                    <a:pt x="25165" y="10133"/>
                    <a:pt x="24216" y="12360"/>
                    <a:pt x="23161" y="14252"/>
                  </a:cubicBezTo>
                  <a:cubicBezTo>
                    <a:pt x="22047" y="16310"/>
                    <a:pt x="20653" y="18150"/>
                    <a:pt x="19152" y="19708"/>
                  </a:cubicBezTo>
                  <a:cubicBezTo>
                    <a:pt x="17593" y="21321"/>
                    <a:pt x="15812" y="22657"/>
                    <a:pt x="13861" y="23828"/>
                  </a:cubicBezTo>
                  <a:cubicBezTo>
                    <a:pt x="11803" y="24942"/>
                    <a:pt x="9688" y="25774"/>
                    <a:pt x="7572" y="26331"/>
                  </a:cubicBezTo>
                  <a:cubicBezTo>
                    <a:pt x="6401" y="26665"/>
                    <a:pt x="5287" y="26888"/>
                    <a:pt x="4174" y="26999"/>
                  </a:cubicBezTo>
                  <a:cubicBezTo>
                    <a:pt x="4120" y="26999"/>
                    <a:pt x="4009" y="27057"/>
                    <a:pt x="3951" y="27057"/>
                  </a:cubicBezTo>
                  <a:cubicBezTo>
                    <a:pt x="3728" y="27057"/>
                    <a:pt x="3506" y="27111"/>
                    <a:pt x="3341" y="27111"/>
                  </a:cubicBezTo>
                  <a:lnTo>
                    <a:pt x="2896" y="27169"/>
                  </a:lnTo>
                  <a:lnTo>
                    <a:pt x="2504" y="27169"/>
                  </a:lnTo>
                  <a:cubicBezTo>
                    <a:pt x="2339" y="27169"/>
                    <a:pt x="2228" y="27169"/>
                    <a:pt x="2116" y="27222"/>
                  </a:cubicBezTo>
                  <a:lnTo>
                    <a:pt x="1056" y="27222"/>
                  </a:lnTo>
                  <a:cubicBezTo>
                    <a:pt x="780" y="27222"/>
                    <a:pt x="611" y="27445"/>
                    <a:pt x="611" y="27667"/>
                  </a:cubicBezTo>
                  <a:lnTo>
                    <a:pt x="611" y="27890"/>
                  </a:lnTo>
                  <a:lnTo>
                    <a:pt x="557" y="28001"/>
                  </a:lnTo>
                  <a:lnTo>
                    <a:pt x="611" y="28171"/>
                  </a:lnTo>
                  <a:lnTo>
                    <a:pt x="1" y="39973"/>
                  </a:lnTo>
                  <a:lnTo>
                    <a:pt x="722" y="39973"/>
                  </a:lnTo>
                  <a:lnTo>
                    <a:pt x="1279" y="40027"/>
                  </a:lnTo>
                  <a:lnTo>
                    <a:pt x="1836" y="40027"/>
                  </a:lnTo>
                  <a:lnTo>
                    <a:pt x="1947" y="39973"/>
                  </a:lnTo>
                  <a:lnTo>
                    <a:pt x="2615" y="39973"/>
                  </a:lnTo>
                  <a:cubicBezTo>
                    <a:pt x="2896" y="39973"/>
                    <a:pt x="3118" y="39973"/>
                    <a:pt x="3283" y="39915"/>
                  </a:cubicBezTo>
                  <a:lnTo>
                    <a:pt x="3951" y="39915"/>
                  </a:lnTo>
                  <a:lnTo>
                    <a:pt x="4566" y="39862"/>
                  </a:lnTo>
                  <a:cubicBezTo>
                    <a:pt x="4900" y="39804"/>
                    <a:pt x="5234" y="39751"/>
                    <a:pt x="5568" y="39751"/>
                  </a:cubicBezTo>
                  <a:cubicBezTo>
                    <a:pt x="5679" y="39693"/>
                    <a:pt x="5733" y="39693"/>
                    <a:pt x="5844" y="39693"/>
                  </a:cubicBezTo>
                  <a:cubicBezTo>
                    <a:pt x="7461" y="39470"/>
                    <a:pt x="9131" y="39136"/>
                    <a:pt x="10801" y="38749"/>
                  </a:cubicBezTo>
                  <a:cubicBezTo>
                    <a:pt x="14030" y="37911"/>
                    <a:pt x="17148" y="36633"/>
                    <a:pt x="20154" y="34905"/>
                  </a:cubicBezTo>
                  <a:cubicBezTo>
                    <a:pt x="23161" y="33181"/>
                    <a:pt x="25886" y="31119"/>
                    <a:pt x="28283" y="28669"/>
                  </a:cubicBezTo>
                  <a:cubicBezTo>
                    <a:pt x="30621" y="26278"/>
                    <a:pt x="32625" y="23548"/>
                    <a:pt x="34349" y="20541"/>
                  </a:cubicBezTo>
                  <a:cubicBezTo>
                    <a:pt x="35854" y="17816"/>
                    <a:pt x="37132" y="14751"/>
                    <a:pt x="38134" y="11469"/>
                  </a:cubicBezTo>
                  <a:lnTo>
                    <a:pt x="38803" y="9184"/>
                  </a:lnTo>
                  <a:cubicBezTo>
                    <a:pt x="38914" y="8908"/>
                    <a:pt x="38972" y="8627"/>
                    <a:pt x="39025" y="8351"/>
                  </a:cubicBezTo>
                  <a:cubicBezTo>
                    <a:pt x="39025" y="8240"/>
                    <a:pt x="39083" y="8128"/>
                    <a:pt x="39083" y="8017"/>
                  </a:cubicBezTo>
                  <a:lnTo>
                    <a:pt x="39582" y="5679"/>
                  </a:lnTo>
                  <a:cubicBezTo>
                    <a:pt x="39640" y="5398"/>
                    <a:pt x="39693" y="5176"/>
                    <a:pt x="39751" y="4899"/>
                  </a:cubicBezTo>
                  <a:cubicBezTo>
                    <a:pt x="39751" y="4788"/>
                    <a:pt x="39751" y="4619"/>
                    <a:pt x="39805" y="4507"/>
                  </a:cubicBezTo>
                  <a:lnTo>
                    <a:pt x="40250" y="1724"/>
                  </a:lnTo>
                  <a:lnTo>
                    <a:pt x="27557" y="0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-182421" y="3718853"/>
              <a:ext cx="1583089" cy="1574068"/>
            </a:xfrm>
            <a:custGeom>
              <a:avLst/>
              <a:gdLst/>
              <a:ahLst/>
              <a:cxnLst/>
              <a:rect l="l" t="t" r="r" b="b"/>
              <a:pathLst>
                <a:path w="39307" h="39083" extrusionOk="0">
                  <a:moveTo>
                    <a:pt x="27503" y="0"/>
                  </a:moveTo>
                  <a:lnTo>
                    <a:pt x="27169" y="1893"/>
                  </a:lnTo>
                  <a:cubicBezTo>
                    <a:pt x="27112" y="2173"/>
                    <a:pt x="27112" y="2508"/>
                    <a:pt x="27058" y="2842"/>
                  </a:cubicBezTo>
                  <a:lnTo>
                    <a:pt x="26835" y="3732"/>
                  </a:lnTo>
                  <a:lnTo>
                    <a:pt x="26613" y="4677"/>
                  </a:lnTo>
                  <a:cubicBezTo>
                    <a:pt x="26555" y="4957"/>
                    <a:pt x="26501" y="5291"/>
                    <a:pt x="26390" y="5567"/>
                  </a:cubicBezTo>
                  <a:lnTo>
                    <a:pt x="25887" y="7349"/>
                  </a:lnTo>
                  <a:cubicBezTo>
                    <a:pt x="25165" y="9687"/>
                    <a:pt x="24274" y="11914"/>
                    <a:pt x="23103" y="13976"/>
                  </a:cubicBezTo>
                  <a:cubicBezTo>
                    <a:pt x="21990" y="16034"/>
                    <a:pt x="20600" y="17927"/>
                    <a:pt x="18983" y="19543"/>
                  </a:cubicBezTo>
                  <a:cubicBezTo>
                    <a:pt x="17424" y="21156"/>
                    <a:pt x="15589" y="22550"/>
                    <a:pt x="13639" y="23717"/>
                  </a:cubicBezTo>
                  <a:cubicBezTo>
                    <a:pt x="11634" y="24830"/>
                    <a:pt x="9465" y="25721"/>
                    <a:pt x="7238" y="26278"/>
                  </a:cubicBezTo>
                  <a:cubicBezTo>
                    <a:pt x="6067" y="26558"/>
                    <a:pt x="4954" y="26781"/>
                    <a:pt x="3787" y="26946"/>
                  </a:cubicBezTo>
                  <a:cubicBezTo>
                    <a:pt x="3506" y="27004"/>
                    <a:pt x="3230" y="27057"/>
                    <a:pt x="2949" y="27057"/>
                  </a:cubicBezTo>
                  <a:lnTo>
                    <a:pt x="2504" y="27115"/>
                  </a:lnTo>
                  <a:lnTo>
                    <a:pt x="2059" y="27115"/>
                  </a:lnTo>
                  <a:cubicBezTo>
                    <a:pt x="1947" y="27115"/>
                    <a:pt x="1783" y="27115"/>
                    <a:pt x="1671" y="27168"/>
                  </a:cubicBezTo>
                  <a:lnTo>
                    <a:pt x="669" y="27168"/>
                  </a:lnTo>
                  <a:lnTo>
                    <a:pt x="611" y="27502"/>
                  </a:lnTo>
                  <a:lnTo>
                    <a:pt x="611" y="27783"/>
                  </a:lnTo>
                  <a:lnTo>
                    <a:pt x="611" y="27894"/>
                  </a:lnTo>
                  <a:lnTo>
                    <a:pt x="1" y="39029"/>
                  </a:lnTo>
                  <a:lnTo>
                    <a:pt x="277" y="39029"/>
                  </a:lnTo>
                  <a:lnTo>
                    <a:pt x="500" y="39082"/>
                  </a:lnTo>
                  <a:lnTo>
                    <a:pt x="834" y="39082"/>
                  </a:lnTo>
                  <a:cubicBezTo>
                    <a:pt x="1057" y="39082"/>
                    <a:pt x="1279" y="39082"/>
                    <a:pt x="1502" y="39029"/>
                  </a:cubicBezTo>
                  <a:lnTo>
                    <a:pt x="2170" y="39029"/>
                  </a:lnTo>
                  <a:cubicBezTo>
                    <a:pt x="2393" y="39029"/>
                    <a:pt x="2615" y="39029"/>
                    <a:pt x="2838" y="38971"/>
                  </a:cubicBezTo>
                  <a:lnTo>
                    <a:pt x="3453" y="38971"/>
                  </a:lnTo>
                  <a:lnTo>
                    <a:pt x="4063" y="38918"/>
                  </a:lnTo>
                  <a:cubicBezTo>
                    <a:pt x="4508" y="38860"/>
                    <a:pt x="4900" y="38806"/>
                    <a:pt x="5346" y="38748"/>
                  </a:cubicBezTo>
                  <a:cubicBezTo>
                    <a:pt x="7016" y="38526"/>
                    <a:pt x="8628" y="38192"/>
                    <a:pt x="10245" y="37804"/>
                  </a:cubicBezTo>
                  <a:cubicBezTo>
                    <a:pt x="13416" y="36967"/>
                    <a:pt x="16592" y="35689"/>
                    <a:pt x="19487" y="34072"/>
                  </a:cubicBezTo>
                  <a:cubicBezTo>
                    <a:pt x="22435" y="32348"/>
                    <a:pt x="25165" y="30286"/>
                    <a:pt x="27503" y="27836"/>
                  </a:cubicBezTo>
                  <a:cubicBezTo>
                    <a:pt x="29895" y="25445"/>
                    <a:pt x="31899" y="22715"/>
                    <a:pt x="33516" y="19820"/>
                  </a:cubicBezTo>
                  <a:cubicBezTo>
                    <a:pt x="35075" y="16925"/>
                    <a:pt x="36353" y="13918"/>
                    <a:pt x="37302" y="10858"/>
                  </a:cubicBezTo>
                  <a:lnTo>
                    <a:pt x="37912" y="8574"/>
                  </a:lnTo>
                  <a:cubicBezTo>
                    <a:pt x="38023" y="8186"/>
                    <a:pt x="38135" y="7794"/>
                    <a:pt x="38193" y="7407"/>
                  </a:cubicBezTo>
                  <a:lnTo>
                    <a:pt x="38469" y="6235"/>
                  </a:lnTo>
                  <a:lnTo>
                    <a:pt x="38692" y="5068"/>
                  </a:lnTo>
                  <a:cubicBezTo>
                    <a:pt x="38803" y="4677"/>
                    <a:pt x="38861" y="4342"/>
                    <a:pt x="38914" y="3955"/>
                  </a:cubicBezTo>
                  <a:lnTo>
                    <a:pt x="39306" y="1617"/>
                  </a:lnTo>
                  <a:lnTo>
                    <a:pt x="38914" y="1559"/>
                  </a:lnTo>
                  <a:lnTo>
                    <a:pt x="38580" y="1559"/>
                  </a:lnTo>
                  <a:lnTo>
                    <a:pt x="27949" y="58"/>
                  </a:lnTo>
                  <a:lnTo>
                    <a:pt x="27838" y="58"/>
                  </a:lnTo>
                  <a:lnTo>
                    <a:pt x="27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1075564" y="5194227"/>
              <a:ext cx="152481" cy="26944"/>
            </a:xfrm>
            <a:custGeom>
              <a:avLst/>
              <a:gdLst/>
              <a:ahLst/>
              <a:cxnLst/>
              <a:rect l="l" t="t" r="r" b="b"/>
              <a:pathLst>
                <a:path w="3786" h="669" extrusionOk="0">
                  <a:moveTo>
                    <a:pt x="3728" y="0"/>
                  </a:moveTo>
                  <a:cubicBezTo>
                    <a:pt x="2812" y="123"/>
                    <a:pt x="1867" y="187"/>
                    <a:pt x="936" y="187"/>
                  </a:cubicBezTo>
                  <a:cubicBezTo>
                    <a:pt x="622" y="187"/>
                    <a:pt x="309" y="180"/>
                    <a:pt x="0" y="165"/>
                  </a:cubicBezTo>
                  <a:lnTo>
                    <a:pt x="0" y="668"/>
                  </a:lnTo>
                  <a:cubicBezTo>
                    <a:pt x="1278" y="668"/>
                    <a:pt x="2503" y="610"/>
                    <a:pt x="3786" y="446"/>
                  </a:cubicBezTo>
                  <a:lnTo>
                    <a:pt x="372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-5400000">
              <a:off x="1014972" y="4842210"/>
              <a:ext cx="148051" cy="62829"/>
            </a:xfrm>
            <a:custGeom>
              <a:avLst/>
              <a:gdLst/>
              <a:ahLst/>
              <a:cxnLst/>
              <a:rect l="l" t="t" r="r" b="b"/>
              <a:pathLst>
                <a:path w="3676" h="1560" extrusionOk="0">
                  <a:moveTo>
                    <a:pt x="3506" y="1"/>
                  </a:moveTo>
                  <a:cubicBezTo>
                    <a:pt x="2339" y="446"/>
                    <a:pt x="1168" y="834"/>
                    <a:pt x="1" y="1114"/>
                  </a:cubicBezTo>
                  <a:lnTo>
                    <a:pt x="112" y="1560"/>
                  </a:lnTo>
                  <a:cubicBezTo>
                    <a:pt x="1337" y="1279"/>
                    <a:pt x="2504" y="892"/>
                    <a:pt x="3675" y="446"/>
                  </a:cubicBezTo>
                  <a:lnTo>
                    <a:pt x="3506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-5400000">
              <a:off x="875905" y="4517076"/>
              <a:ext cx="134559" cy="98714"/>
            </a:xfrm>
            <a:custGeom>
              <a:avLst/>
              <a:gdLst/>
              <a:ahLst/>
              <a:cxnLst/>
              <a:rect l="l" t="t" r="r" b="b"/>
              <a:pathLst>
                <a:path w="3341" h="2451" extrusionOk="0">
                  <a:moveTo>
                    <a:pt x="3118" y="1"/>
                  </a:moveTo>
                  <a:cubicBezTo>
                    <a:pt x="2837" y="223"/>
                    <a:pt x="2561" y="393"/>
                    <a:pt x="2338" y="557"/>
                  </a:cubicBezTo>
                  <a:lnTo>
                    <a:pt x="1559" y="1114"/>
                  </a:lnTo>
                  <a:cubicBezTo>
                    <a:pt x="1056" y="1448"/>
                    <a:pt x="499" y="1729"/>
                    <a:pt x="0" y="2063"/>
                  </a:cubicBezTo>
                  <a:lnTo>
                    <a:pt x="223" y="2450"/>
                  </a:lnTo>
                  <a:cubicBezTo>
                    <a:pt x="722" y="2116"/>
                    <a:pt x="1278" y="1840"/>
                    <a:pt x="1835" y="1448"/>
                  </a:cubicBezTo>
                  <a:lnTo>
                    <a:pt x="2615" y="949"/>
                  </a:lnTo>
                  <a:cubicBezTo>
                    <a:pt x="2837" y="780"/>
                    <a:pt x="3118" y="615"/>
                    <a:pt x="3341" y="393"/>
                  </a:cubicBezTo>
                  <a:lnTo>
                    <a:pt x="311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-5400000">
              <a:off x="664063" y="4246957"/>
              <a:ext cx="112126" cy="127913"/>
            </a:xfrm>
            <a:custGeom>
              <a:avLst/>
              <a:gdLst/>
              <a:ahLst/>
              <a:cxnLst/>
              <a:rect l="l" t="t" r="r" b="b"/>
              <a:pathLst>
                <a:path w="2784" h="3176" extrusionOk="0">
                  <a:moveTo>
                    <a:pt x="2396" y="0"/>
                  </a:moveTo>
                  <a:cubicBezTo>
                    <a:pt x="2062" y="504"/>
                    <a:pt x="1670" y="1002"/>
                    <a:pt x="1225" y="1448"/>
                  </a:cubicBezTo>
                  <a:cubicBezTo>
                    <a:pt x="837" y="1893"/>
                    <a:pt x="445" y="2396"/>
                    <a:pt x="0" y="2842"/>
                  </a:cubicBezTo>
                  <a:lnTo>
                    <a:pt x="334" y="3176"/>
                  </a:lnTo>
                  <a:cubicBezTo>
                    <a:pt x="779" y="2731"/>
                    <a:pt x="1171" y="2227"/>
                    <a:pt x="1617" y="1728"/>
                  </a:cubicBezTo>
                  <a:cubicBezTo>
                    <a:pt x="2004" y="1283"/>
                    <a:pt x="2396" y="780"/>
                    <a:pt x="2784" y="281"/>
                  </a:cubicBezTo>
                  <a:lnTo>
                    <a:pt x="239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394891" y="4051888"/>
              <a:ext cx="83087" cy="143540"/>
            </a:xfrm>
            <a:custGeom>
              <a:avLst/>
              <a:gdLst/>
              <a:ahLst/>
              <a:cxnLst/>
              <a:rect l="l" t="t" r="r" b="b"/>
              <a:pathLst>
                <a:path w="2063" h="3564" extrusionOk="0">
                  <a:moveTo>
                    <a:pt x="1617" y="1"/>
                  </a:moveTo>
                  <a:lnTo>
                    <a:pt x="1283" y="838"/>
                  </a:lnTo>
                  <a:lnTo>
                    <a:pt x="838" y="1671"/>
                  </a:lnTo>
                  <a:cubicBezTo>
                    <a:pt x="557" y="2228"/>
                    <a:pt x="335" y="2784"/>
                    <a:pt x="1" y="3341"/>
                  </a:cubicBezTo>
                  <a:lnTo>
                    <a:pt x="393" y="3564"/>
                  </a:lnTo>
                  <a:cubicBezTo>
                    <a:pt x="727" y="3007"/>
                    <a:pt x="949" y="2450"/>
                    <a:pt x="1283" y="1894"/>
                  </a:cubicBezTo>
                  <a:lnTo>
                    <a:pt x="1671" y="1003"/>
                  </a:lnTo>
                  <a:cubicBezTo>
                    <a:pt x="1840" y="727"/>
                    <a:pt x="1951" y="446"/>
                    <a:pt x="2063" y="170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-5400000">
              <a:off x="88988" y="3929636"/>
              <a:ext cx="53848" cy="152521"/>
            </a:xfrm>
            <a:custGeom>
              <a:avLst/>
              <a:gdLst/>
              <a:ahLst/>
              <a:cxnLst/>
              <a:rect l="l" t="t" r="r" b="b"/>
              <a:pathLst>
                <a:path w="1337" h="3787" extrusionOk="0">
                  <a:moveTo>
                    <a:pt x="891" y="1"/>
                  </a:moveTo>
                  <a:cubicBezTo>
                    <a:pt x="669" y="1225"/>
                    <a:pt x="335" y="2450"/>
                    <a:pt x="1" y="3617"/>
                  </a:cubicBezTo>
                  <a:lnTo>
                    <a:pt x="388" y="3786"/>
                  </a:lnTo>
                  <a:cubicBezTo>
                    <a:pt x="722" y="2561"/>
                    <a:pt x="1114" y="1337"/>
                    <a:pt x="1337" y="112"/>
                  </a:cubicBez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"/>
          </p:nvPr>
        </p:nvSpPr>
        <p:spPr>
          <a:xfrm>
            <a:off x="1596950" y="1962500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2"/>
          </p:nvPr>
        </p:nvSpPr>
        <p:spPr>
          <a:xfrm>
            <a:off x="5533553" y="1962500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3"/>
          </p:nvPr>
        </p:nvSpPr>
        <p:spPr>
          <a:xfrm>
            <a:off x="1596950" y="3385500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4"/>
          </p:nvPr>
        </p:nvSpPr>
        <p:spPr>
          <a:xfrm>
            <a:off x="5533553" y="3385500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713875"/>
            <a:ext cx="800400" cy="71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137975"/>
            <a:ext cx="800400" cy="713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7" hasCustomPrompt="1"/>
          </p:nvPr>
        </p:nvSpPr>
        <p:spPr>
          <a:xfrm>
            <a:off x="4615126" y="1713875"/>
            <a:ext cx="804600" cy="713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8" hasCustomPrompt="1"/>
          </p:nvPr>
        </p:nvSpPr>
        <p:spPr>
          <a:xfrm>
            <a:off x="4615125" y="3137975"/>
            <a:ext cx="804600" cy="713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9"/>
          </p:nvPr>
        </p:nvSpPr>
        <p:spPr>
          <a:xfrm>
            <a:off x="1596950" y="1713875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3"/>
          </p:nvPr>
        </p:nvSpPr>
        <p:spPr>
          <a:xfrm>
            <a:off x="5533551" y="1713875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14"/>
          </p:nvPr>
        </p:nvSpPr>
        <p:spPr>
          <a:xfrm>
            <a:off x="1596950" y="3137975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15"/>
          </p:nvPr>
        </p:nvSpPr>
        <p:spPr>
          <a:xfrm>
            <a:off x="5533551" y="3137975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0" y="0"/>
            <a:ext cx="9163200" cy="5143500"/>
            <a:chOff x="0" y="0"/>
            <a:chExt cx="9163200" cy="5143500"/>
          </a:xfrm>
        </p:grpSpPr>
        <p:sp>
          <p:nvSpPr>
            <p:cNvPr id="345" name="Google Shape;345;p13"/>
            <p:cNvSpPr/>
            <p:nvPr/>
          </p:nvSpPr>
          <p:spPr>
            <a:xfrm>
              <a:off x="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94600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 rot="-5400000">
              <a:off x="4565400" y="5781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 rot="-5400000">
              <a:off x="4473000" y="-43482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3"/>
          <p:cNvGrpSpPr/>
          <p:nvPr/>
        </p:nvGrpSpPr>
        <p:grpSpPr>
          <a:xfrm>
            <a:off x="8543530" y="-17"/>
            <a:ext cx="448071" cy="5143516"/>
            <a:chOff x="8543530" y="-17"/>
            <a:chExt cx="448071" cy="5143516"/>
          </a:xfrm>
        </p:grpSpPr>
        <p:grpSp>
          <p:nvGrpSpPr>
            <p:cNvPr id="350" name="Google Shape;350;p13"/>
            <p:cNvGrpSpPr/>
            <p:nvPr/>
          </p:nvGrpSpPr>
          <p:grpSpPr>
            <a:xfrm rot="5400000" flipH="1">
              <a:off x="7982450" y="563858"/>
              <a:ext cx="1573025" cy="445276"/>
              <a:chOff x="0" y="4341912"/>
              <a:chExt cx="2311913" cy="684513"/>
            </a:xfrm>
          </p:grpSpPr>
          <p:sp>
            <p:nvSpPr>
              <p:cNvPr id="351" name="Google Shape;351;p13"/>
              <p:cNvSpPr/>
              <p:nvPr/>
            </p:nvSpPr>
            <p:spPr>
              <a:xfrm rot="-5400000">
                <a:off x="813706" y="3528218"/>
                <a:ext cx="684513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 rot="-5400000">
                <a:off x="883550" y="3528225"/>
                <a:ext cx="54480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13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354" name="Google Shape;354;p13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13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6" name="Google Shape;366;p13"/>
            <p:cNvGrpSpPr/>
            <p:nvPr/>
          </p:nvGrpSpPr>
          <p:grpSpPr>
            <a:xfrm rot="5400000" flipH="1">
              <a:off x="7966349" y="1984073"/>
              <a:ext cx="1602432" cy="448071"/>
              <a:chOff x="13" y="4341912"/>
              <a:chExt cx="2355133" cy="688810"/>
            </a:xfrm>
          </p:grpSpPr>
          <p:sp>
            <p:nvSpPr>
              <p:cNvPr id="367" name="Google Shape;367;p13"/>
              <p:cNvSpPr/>
              <p:nvPr/>
            </p:nvSpPr>
            <p:spPr>
              <a:xfrm rot="-5400000">
                <a:off x="811558" y="3530367"/>
                <a:ext cx="68881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rot="-5400000">
                <a:off x="905179" y="3506590"/>
                <a:ext cx="544800" cy="2355133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13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370" name="Google Shape;370;p13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3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2" name="Google Shape;382;p13"/>
            <p:cNvGrpSpPr/>
            <p:nvPr/>
          </p:nvGrpSpPr>
          <p:grpSpPr>
            <a:xfrm rot="5400000" flipH="1">
              <a:off x="7966345" y="3422890"/>
              <a:ext cx="1602441" cy="448071"/>
              <a:chOff x="0" y="4341912"/>
              <a:chExt cx="2355145" cy="688810"/>
            </a:xfrm>
          </p:grpSpPr>
          <p:sp>
            <p:nvSpPr>
              <p:cNvPr id="383" name="Google Shape;383;p13"/>
              <p:cNvSpPr/>
              <p:nvPr/>
            </p:nvSpPr>
            <p:spPr>
              <a:xfrm rot="-5400000">
                <a:off x="811545" y="3530367"/>
                <a:ext cx="68881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 rot="-5400000">
                <a:off x="905179" y="3506590"/>
                <a:ext cx="544800" cy="2355133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5" name="Google Shape;385;p13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386" name="Google Shape;386;p13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3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8" name="Google Shape;398;p13"/>
            <p:cNvGrpSpPr/>
            <p:nvPr/>
          </p:nvGrpSpPr>
          <p:grpSpPr>
            <a:xfrm rot="5400000" flipH="1">
              <a:off x="7954355" y="4106253"/>
              <a:ext cx="1626422" cy="448071"/>
              <a:chOff x="0" y="4341919"/>
              <a:chExt cx="2311900" cy="688810"/>
            </a:xfrm>
          </p:grpSpPr>
          <p:sp>
            <p:nvSpPr>
              <p:cNvPr id="399" name="Google Shape;399;p13"/>
              <p:cNvSpPr/>
              <p:nvPr/>
            </p:nvSpPr>
            <p:spPr>
              <a:xfrm rot="-5400000">
                <a:off x="811545" y="3530374"/>
                <a:ext cx="68881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-5400000">
                <a:off x="883550" y="3528225"/>
                <a:ext cx="54480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1" name="Google Shape;401;p13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402" name="Google Shape;402;p13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13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3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3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13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13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>
            <a:off x="0" y="0"/>
            <a:ext cx="9163200" cy="5143500"/>
            <a:chOff x="0" y="0"/>
            <a:chExt cx="9163200" cy="5143500"/>
          </a:xfrm>
        </p:grpSpPr>
        <p:sp>
          <p:nvSpPr>
            <p:cNvPr id="944" name="Google Shape;944;p33"/>
            <p:cNvSpPr/>
            <p:nvPr/>
          </p:nvSpPr>
          <p:spPr>
            <a:xfrm>
              <a:off x="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894600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-5400000">
              <a:off x="4565400" y="5781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-5400000">
              <a:off x="4473000" y="-43482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 rot="10800000" flipH="1">
            <a:off x="-191317" y="-668284"/>
            <a:ext cx="904527" cy="3693891"/>
            <a:chOff x="-315300" y="158050"/>
            <a:chExt cx="844800" cy="3450300"/>
          </a:xfrm>
        </p:grpSpPr>
        <p:sp>
          <p:nvSpPr>
            <p:cNvPr id="949" name="Google Shape;949;p33"/>
            <p:cNvSpPr/>
            <p:nvPr/>
          </p:nvSpPr>
          <p:spPr>
            <a:xfrm rot="5400000">
              <a:off x="-1600000" y="1480275"/>
              <a:ext cx="3412775" cy="807275"/>
            </a:xfrm>
            <a:custGeom>
              <a:avLst/>
              <a:gdLst/>
              <a:ahLst/>
              <a:cxnLst/>
              <a:rect l="l" t="t" r="r" b="b"/>
              <a:pathLst>
                <a:path w="136511" h="32291" extrusionOk="0">
                  <a:moveTo>
                    <a:pt x="31788" y="0"/>
                  </a:moveTo>
                  <a:cubicBezTo>
                    <a:pt x="30287" y="0"/>
                    <a:pt x="28781" y="165"/>
                    <a:pt x="27222" y="388"/>
                  </a:cubicBezTo>
                  <a:cubicBezTo>
                    <a:pt x="25552" y="669"/>
                    <a:pt x="23940" y="1056"/>
                    <a:pt x="22323" y="1559"/>
                  </a:cubicBezTo>
                  <a:cubicBezTo>
                    <a:pt x="20711" y="2058"/>
                    <a:pt x="19152" y="2726"/>
                    <a:pt x="17593" y="3506"/>
                  </a:cubicBezTo>
                  <a:cubicBezTo>
                    <a:pt x="16088" y="4285"/>
                    <a:pt x="14640" y="5176"/>
                    <a:pt x="13304" y="6178"/>
                  </a:cubicBezTo>
                  <a:cubicBezTo>
                    <a:pt x="11915" y="7180"/>
                    <a:pt x="10632" y="8240"/>
                    <a:pt x="9465" y="9465"/>
                  </a:cubicBezTo>
                  <a:cubicBezTo>
                    <a:pt x="8240" y="10632"/>
                    <a:pt x="7127" y="11914"/>
                    <a:pt x="6178" y="13304"/>
                  </a:cubicBezTo>
                  <a:cubicBezTo>
                    <a:pt x="5176" y="14640"/>
                    <a:pt x="4285" y="16088"/>
                    <a:pt x="3506" y="17647"/>
                  </a:cubicBezTo>
                  <a:cubicBezTo>
                    <a:pt x="2726" y="19152"/>
                    <a:pt x="2058" y="20711"/>
                    <a:pt x="1559" y="22323"/>
                  </a:cubicBezTo>
                  <a:cubicBezTo>
                    <a:pt x="1056" y="23940"/>
                    <a:pt x="611" y="25552"/>
                    <a:pt x="388" y="27222"/>
                  </a:cubicBezTo>
                  <a:cubicBezTo>
                    <a:pt x="112" y="28892"/>
                    <a:pt x="0" y="30621"/>
                    <a:pt x="0" y="32291"/>
                  </a:cubicBezTo>
                  <a:lnTo>
                    <a:pt x="11857" y="32291"/>
                  </a:lnTo>
                  <a:cubicBezTo>
                    <a:pt x="11915" y="31231"/>
                    <a:pt x="11968" y="30175"/>
                    <a:pt x="12137" y="29115"/>
                  </a:cubicBezTo>
                  <a:cubicBezTo>
                    <a:pt x="12302" y="28060"/>
                    <a:pt x="12583" y="27000"/>
                    <a:pt x="12859" y="25997"/>
                  </a:cubicBezTo>
                  <a:cubicBezTo>
                    <a:pt x="13193" y="24942"/>
                    <a:pt x="13638" y="23993"/>
                    <a:pt x="14084" y="23049"/>
                  </a:cubicBezTo>
                  <a:cubicBezTo>
                    <a:pt x="14587" y="22100"/>
                    <a:pt x="15144" y="21156"/>
                    <a:pt x="15754" y="20319"/>
                  </a:cubicBezTo>
                  <a:cubicBezTo>
                    <a:pt x="16422" y="19428"/>
                    <a:pt x="17090" y="18649"/>
                    <a:pt x="17869" y="17869"/>
                  </a:cubicBezTo>
                  <a:cubicBezTo>
                    <a:pt x="18595" y="17090"/>
                    <a:pt x="19428" y="16422"/>
                    <a:pt x="20319" y="15754"/>
                  </a:cubicBezTo>
                  <a:cubicBezTo>
                    <a:pt x="21156" y="15143"/>
                    <a:pt x="22100" y="14587"/>
                    <a:pt x="23049" y="14083"/>
                  </a:cubicBezTo>
                  <a:cubicBezTo>
                    <a:pt x="23993" y="13638"/>
                    <a:pt x="24942" y="13193"/>
                    <a:pt x="25998" y="12859"/>
                  </a:cubicBezTo>
                  <a:cubicBezTo>
                    <a:pt x="27000" y="12583"/>
                    <a:pt x="28002" y="12302"/>
                    <a:pt x="29062" y="12137"/>
                  </a:cubicBezTo>
                  <a:cubicBezTo>
                    <a:pt x="30117" y="11968"/>
                    <a:pt x="31231" y="11914"/>
                    <a:pt x="32291" y="11857"/>
                  </a:cubicBezTo>
                  <a:lnTo>
                    <a:pt x="113182" y="11857"/>
                  </a:lnTo>
                  <a:lnTo>
                    <a:pt x="113574" y="11914"/>
                  </a:lnTo>
                  <a:cubicBezTo>
                    <a:pt x="115520" y="11914"/>
                    <a:pt x="117413" y="12525"/>
                    <a:pt x="119083" y="13527"/>
                  </a:cubicBezTo>
                  <a:cubicBezTo>
                    <a:pt x="120753" y="14529"/>
                    <a:pt x="122201" y="15976"/>
                    <a:pt x="123149" y="17647"/>
                  </a:cubicBezTo>
                  <a:cubicBezTo>
                    <a:pt x="123595" y="18484"/>
                    <a:pt x="123982" y="19428"/>
                    <a:pt x="124205" y="20319"/>
                  </a:cubicBezTo>
                  <a:cubicBezTo>
                    <a:pt x="124486" y="21267"/>
                    <a:pt x="124597" y="22270"/>
                    <a:pt x="124597" y="23214"/>
                  </a:cubicBezTo>
                  <a:lnTo>
                    <a:pt x="136511" y="23214"/>
                  </a:lnTo>
                  <a:cubicBezTo>
                    <a:pt x="136511" y="21267"/>
                    <a:pt x="136230" y="19263"/>
                    <a:pt x="135732" y="17312"/>
                  </a:cubicBezTo>
                  <a:cubicBezTo>
                    <a:pt x="135228" y="15366"/>
                    <a:pt x="134449" y="13527"/>
                    <a:pt x="133505" y="11803"/>
                  </a:cubicBezTo>
                  <a:cubicBezTo>
                    <a:pt x="131554" y="8293"/>
                    <a:pt x="128659" y="5398"/>
                    <a:pt x="125265" y="3341"/>
                  </a:cubicBezTo>
                  <a:cubicBezTo>
                    <a:pt x="121867" y="1279"/>
                    <a:pt x="117858" y="112"/>
                    <a:pt x="11390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-1618050" y="1460800"/>
              <a:ext cx="3450300" cy="844800"/>
            </a:xfrm>
            <a:custGeom>
              <a:avLst/>
              <a:gdLst/>
              <a:ahLst/>
              <a:cxnLst/>
              <a:rect l="l" t="t" r="r" b="b"/>
              <a:pathLst>
                <a:path w="138012" h="33792" extrusionOk="0">
                  <a:moveTo>
                    <a:pt x="114687" y="1501"/>
                  </a:moveTo>
                  <a:cubicBezTo>
                    <a:pt x="118526" y="1612"/>
                    <a:pt x="122312" y="2726"/>
                    <a:pt x="125652" y="4730"/>
                  </a:cubicBezTo>
                  <a:cubicBezTo>
                    <a:pt x="128992" y="6792"/>
                    <a:pt x="131723" y="9576"/>
                    <a:pt x="133616" y="12916"/>
                  </a:cubicBezTo>
                  <a:cubicBezTo>
                    <a:pt x="134560" y="14528"/>
                    <a:pt x="135286" y="16368"/>
                    <a:pt x="135785" y="18261"/>
                  </a:cubicBezTo>
                  <a:cubicBezTo>
                    <a:pt x="136230" y="19873"/>
                    <a:pt x="136453" y="21543"/>
                    <a:pt x="136511" y="23271"/>
                  </a:cubicBezTo>
                  <a:lnTo>
                    <a:pt x="126097" y="23271"/>
                  </a:lnTo>
                  <a:cubicBezTo>
                    <a:pt x="126044" y="22434"/>
                    <a:pt x="125933" y="21655"/>
                    <a:pt x="125710" y="20933"/>
                  </a:cubicBezTo>
                  <a:cubicBezTo>
                    <a:pt x="125429" y="19820"/>
                    <a:pt x="125042" y="18929"/>
                    <a:pt x="124539" y="18038"/>
                  </a:cubicBezTo>
                  <a:cubicBezTo>
                    <a:pt x="123536" y="16310"/>
                    <a:pt x="122089" y="14751"/>
                    <a:pt x="120254" y="13638"/>
                  </a:cubicBezTo>
                  <a:cubicBezTo>
                    <a:pt x="118472" y="12582"/>
                    <a:pt x="116410" y="11967"/>
                    <a:pt x="114353" y="11914"/>
                  </a:cubicBezTo>
                  <a:lnTo>
                    <a:pt x="33070" y="11914"/>
                  </a:lnTo>
                  <a:cubicBezTo>
                    <a:pt x="31956" y="11914"/>
                    <a:pt x="30843" y="12025"/>
                    <a:pt x="29729" y="12190"/>
                  </a:cubicBezTo>
                  <a:cubicBezTo>
                    <a:pt x="28727" y="12359"/>
                    <a:pt x="27614" y="12582"/>
                    <a:pt x="26554" y="12970"/>
                  </a:cubicBezTo>
                  <a:cubicBezTo>
                    <a:pt x="25552" y="13250"/>
                    <a:pt x="24550" y="13696"/>
                    <a:pt x="23494" y="14252"/>
                  </a:cubicBezTo>
                  <a:cubicBezTo>
                    <a:pt x="22434" y="14751"/>
                    <a:pt x="21490" y="15366"/>
                    <a:pt x="20653" y="15976"/>
                  </a:cubicBezTo>
                  <a:cubicBezTo>
                    <a:pt x="19762" y="16591"/>
                    <a:pt x="18871" y="17312"/>
                    <a:pt x="18092" y="18091"/>
                  </a:cubicBezTo>
                  <a:cubicBezTo>
                    <a:pt x="17312" y="18929"/>
                    <a:pt x="16591" y="19762"/>
                    <a:pt x="15976" y="20652"/>
                  </a:cubicBezTo>
                  <a:cubicBezTo>
                    <a:pt x="15308" y="21490"/>
                    <a:pt x="14751" y="22434"/>
                    <a:pt x="14194" y="23494"/>
                  </a:cubicBezTo>
                  <a:cubicBezTo>
                    <a:pt x="13696" y="24550"/>
                    <a:pt x="13250" y="25552"/>
                    <a:pt x="12970" y="26554"/>
                  </a:cubicBezTo>
                  <a:cubicBezTo>
                    <a:pt x="12582" y="27667"/>
                    <a:pt x="12359" y="28727"/>
                    <a:pt x="12190" y="29783"/>
                  </a:cubicBezTo>
                  <a:cubicBezTo>
                    <a:pt x="12025" y="30620"/>
                    <a:pt x="11968" y="31453"/>
                    <a:pt x="11914" y="32344"/>
                  </a:cubicBezTo>
                  <a:lnTo>
                    <a:pt x="1501" y="32344"/>
                  </a:lnTo>
                  <a:cubicBezTo>
                    <a:pt x="1559" y="30896"/>
                    <a:pt x="1670" y="29507"/>
                    <a:pt x="1893" y="28113"/>
                  </a:cubicBezTo>
                  <a:cubicBezTo>
                    <a:pt x="2116" y="26554"/>
                    <a:pt x="2503" y="24941"/>
                    <a:pt x="3060" y="23325"/>
                  </a:cubicBezTo>
                  <a:cubicBezTo>
                    <a:pt x="3505" y="21824"/>
                    <a:pt x="4173" y="20318"/>
                    <a:pt x="4953" y="18760"/>
                  </a:cubicBezTo>
                  <a:cubicBezTo>
                    <a:pt x="5732" y="17201"/>
                    <a:pt x="6569" y="15811"/>
                    <a:pt x="7514" y="14528"/>
                  </a:cubicBezTo>
                  <a:cubicBezTo>
                    <a:pt x="8516" y="13192"/>
                    <a:pt x="9576" y="11914"/>
                    <a:pt x="10743" y="10743"/>
                  </a:cubicBezTo>
                  <a:cubicBezTo>
                    <a:pt x="11914" y="9576"/>
                    <a:pt x="13192" y="8516"/>
                    <a:pt x="14529" y="7514"/>
                  </a:cubicBezTo>
                  <a:cubicBezTo>
                    <a:pt x="15811" y="6623"/>
                    <a:pt x="17201" y="5732"/>
                    <a:pt x="18706" y="4953"/>
                  </a:cubicBezTo>
                  <a:cubicBezTo>
                    <a:pt x="20265" y="4173"/>
                    <a:pt x="21824" y="3505"/>
                    <a:pt x="23325" y="3060"/>
                  </a:cubicBezTo>
                  <a:cubicBezTo>
                    <a:pt x="24942" y="2503"/>
                    <a:pt x="26554" y="2116"/>
                    <a:pt x="28113" y="1893"/>
                  </a:cubicBezTo>
                  <a:cubicBezTo>
                    <a:pt x="29560" y="1670"/>
                    <a:pt x="31119" y="1559"/>
                    <a:pt x="32625" y="1501"/>
                  </a:cubicBezTo>
                  <a:close/>
                  <a:moveTo>
                    <a:pt x="32567" y="0"/>
                  </a:moveTo>
                  <a:lnTo>
                    <a:pt x="31845" y="53"/>
                  </a:lnTo>
                  <a:cubicBezTo>
                    <a:pt x="30509" y="111"/>
                    <a:pt x="29173" y="223"/>
                    <a:pt x="27890" y="445"/>
                  </a:cubicBezTo>
                  <a:cubicBezTo>
                    <a:pt x="26278" y="668"/>
                    <a:pt x="24550" y="1113"/>
                    <a:pt x="22879" y="1612"/>
                  </a:cubicBezTo>
                  <a:cubicBezTo>
                    <a:pt x="21321" y="2116"/>
                    <a:pt x="19708" y="2784"/>
                    <a:pt x="18038" y="3617"/>
                  </a:cubicBezTo>
                  <a:cubicBezTo>
                    <a:pt x="16479" y="4454"/>
                    <a:pt x="14974" y="5345"/>
                    <a:pt x="13638" y="6347"/>
                  </a:cubicBezTo>
                  <a:cubicBezTo>
                    <a:pt x="12248" y="7349"/>
                    <a:pt x="10912" y="8462"/>
                    <a:pt x="9687" y="9687"/>
                  </a:cubicBezTo>
                  <a:cubicBezTo>
                    <a:pt x="8462" y="10912"/>
                    <a:pt x="7349" y="12248"/>
                    <a:pt x="6347" y="13638"/>
                  </a:cubicBezTo>
                  <a:cubicBezTo>
                    <a:pt x="5345" y="14974"/>
                    <a:pt x="4454" y="16479"/>
                    <a:pt x="3617" y="18038"/>
                  </a:cubicBezTo>
                  <a:cubicBezTo>
                    <a:pt x="2784" y="19708"/>
                    <a:pt x="2116" y="21320"/>
                    <a:pt x="1612" y="22879"/>
                  </a:cubicBezTo>
                  <a:cubicBezTo>
                    <a:pt x="1114" y="24550"/>
                    <a:pt x="668" y="26278"/>
                    <a:pt x="445" y="27890"/>
                  </a:cubicBezTo>
                  <a:cubicBezTo>
                    <a:pt x="165" y="29618"/>
                    <a:pt x="54" y="31342"/>
                    <a:pt x="0" y="33070"/>
                  </a:cubicBezTo>
                  <a:lnTo>
                    <a:pt x="0" y="33791"/>
                  </a:lnTo>
                  <a:lnTo>
                    <a:pt x="13415" y="33791"/>
                  </a:lnTo>
                  <a:lnTo>
                    <a:pt x="13415" y="33070"/>
                  </a:lnTo>
                  <a:cubicBezTo>
                    <a:pt x="13415" y="32010"/>
                    <a:pt x="13473" y="31008"/>
                    <a:pt x="13638" y="30005"/>
                  </a:cubicBezTo>
                  <a:cubicBezTo>
                    <a:pt x="13807" y="29003"/>
                    <a:pt x="14030" y="28059"/>
                    <a:pt x="14364" y="26999"/>
                  </a:cubicBezTo>
                  <a:cubicBezTo>
                    <a:pt x="14640" y="26108"/>
                    <a:pt x="15032" y="25164"/>
                    <a:pt x="15531" y="24162"/>
                  </a:cubicBezTo>
                  <a:cubicBezTo>
                    <a:pt x="16034" y="23160"/>
                    <a:pt x="16591" y="22323"/>
                    <a:pt x="17147" y="21543"/>
                  </a:cubicBezTo>
                  <a:cubicBezTo>
                    <a:pt x="17758" y="20710"/>
                    <a:pt x="18426" y="19873"/>
                    <a:pt x="19152" y="19151"/>
                  </a:cubicBezTo>
                  <a:cubicBezTo>
                    <a:pt x="19873" y="18426"/>
                    <a:pt x="20710" y="17757"/>
                    <a:pt x="21543" y="17147"/>
                  </a:cubicBezTo>
                  <a:cubicBezTo>
                    <a:pt x="22269" y="16591"/>
                    <a:pt x="23160" y="16034"/>
                    <a:pt x="24162" y="15531"/>
                  </a:cubicBezTo>
                  <a:cubicBezTo>
                    <a:pt x="25164" y="15032"/>
                    <a:pt x="26109" y="14640"/>
                    <a:pt x="26999" y="14364"/>
                  </a:cubicBezTo>
                  <a:cubicBezTo>
                    <a:pt x="28001" y="14030"/>
                    <a:pt x="29004" y="13807"/>
                    <a:pt x="29952" y="13638"/>
                  </a:cubicBezTo>
                  <a:cubicBezTo>
                    <a:pt x="30954" y="13473"/>
                    <a:pt x="32010" y="13415"/>
                    <a:pt x="33070" y="13415"/>
                  </a:cubicBezTo>
                  <a:lnTo>
                    <a:pt x="114353" y="13415"/>
                  </a:lnTo>
                  <a:cubicBezTo>
                    <a:pt x="116134" y="13473"/>
                    <a:pt x="117916" y="13972"/>
                    <a:pt x="119475" y="14920"/>
                  </a:cubicBezTo>
                  <a:cubicBezTo>
                    <a:pt x="121087" y="15865"/>
                    <a:pt x="122370" y="17259"/>
                    <a:pt x="123260" y="18817"/>
                  </a:cubicBezTo>
                  <a:cubicBezTo>
                    <a:pt x="123706" y="19539"/>
                    <a:pt x="124040" y="20318"/>
                    <a:pt x="124262" y="21320"/>
                  </a:cubicBezTo>
                  <a:cubicBezTo>
                    <a:pt x="124485" y="22158"/>
                    <a:pt x="124596" y="23049"/>
                    <a:pt x="124650" y="23993"/>
                  </a:cubicBezTo>
                  <a:lnTo>
                    <a:pt x="124650" y="24719"/>
                  </a:lnTo>
                  <a:lnTo>
                    <a:pt x="138011" y="24719"/>
                  </a:lnTo>
                  <a:lnTo>
                    <a:pt x="138011" y="23993"/>
                  </a:lnTo>
                  <a:cubicBezTo>
                    <a:pt x="138011" y="21935"/>
                    <a:pt x="137735" y="19873"/>
                    <a:pt x="137232" y="17927"/>
                  </a:cubicBezTo>
                  <a:cubicBezTo>
                    <a:pt x="136675" y="15865"/>
                    <a:pt x="135896" y="13918"/>
                    <a:pt x="134894" y="12190"/>
                  </a:cubicBezTo>
                  <a:cubicBezTo>
                    <a:pt x="132890" y="8627"/>
                    <a:pt x="129995" y="5621"/>
                    <a:pt x="126431" y="3452"/>
                  </a:cubicBezTo>
                  <a:cubicBezTo>
                    <a:pt x="122868" y="1336"/>
                    <a:pt x="118806" y="111"/>
                    <a:pt x="114687" y="53"/>
                  </a:cubicBezTo>
                  <a:lnTo>
                    <a:pt x="11396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-1600000" y="1480275"/>
              <a:ext cx="3412775" cy="807275"/>
            </a:xfrm>
            <a:custGeom>
              <a:avLst/>
              <a:gdLst/>
              <a:ahLst/>
              <a:cxnLst/>
              <a:rect l="l" t="t" r="r" b="b"/>
              <a:pathLst>
                <a:path w="136511" h="32291" extrusionOk="0">
                  <a:moveTo>
                    <a:pt x="31788" y="0"/>
                  </a:moveTo>
                  <a:cubicBezTo>
                    <a:pt x="30287" y="0"/>
                    <a:pt x="28781" y="165"/>
                    <a:pt x="27222" y="388"/>
                  </a:cubicBezTo>
                  <a:cubicBezTo>
                    <a:pt x="25552" y="669"/>
                    <a:pt x="23940" y="1056"/>
                    <a:pt x="22323" y="1559"/>
                  </a:cubicBezTo>
                  <a:cubicBezTo>
                    <a:pt x="20711" y="2058"/>
                    <a:pt x="19152" y="2726"/>
                    <a:pt x="17593" y="3506"/>
                  </a:cubicBezTo>
                  <a:cubicBezTo>
                    <a:pt x="16088" y="4285"/>
                    <a:pt x="14640" y="5176"/>
                    <a:pt x="13304" y="6178"/>
                  </a:cubicBezTo>
                  <a:cubicBezTo>
                    <a:pt x="11915" y="7180"/>
                    <a:pt x="10632" y="8240"/>
                    <a:pt x="9465" y="9465"/>
                  </a:cubicBezTo>
                  <a:cubicBezTo>
                    <a:pt x="8240" y="10632"/>
                    <a:pt x="7127" y="11914"/>
                    <a:pt x="6178" y="13304"/>
                  </a:cubicBezTo>
                  <a:cubicBezTo>
                    <a:pt x="5176" y="14640"/>
                    <a:pt x="4285" y="16088"/>
                    <a:pt x="3506" y="17647"/>
                  </a:cubicBezTo>
                  <a:cubicBezTo>
                    <a:pt x="2726" y="19152"/>
                    <a:pt x="2058" y="20711"/>
                    <a:pt x="1559" y="22323"/>
                  </a:cubicBezTo>
                  <a:cubicBezTo>
                    <a:pt x="1056" y="23940"/>
                    <a:pt x="611" y="25552"/>
                    <a:pt x="388" y="27222"/>
                  </a:cubicBezTo>
                  <a:cubicBezTo>
                    <a:pt x="112" y="28892"/>
                    <a:pt x="0" y="30621"/>
                    <a:pt x="0" y="32291"/>
                  </a:cubicBezTo>
                  <a:lnTo>
                    <a:pt x="11857" y="32291"/>
                  </a:lnTo>
                  <a:cubicBezTo>
                    <a:pt x="11915" y="31231"/>
                    <a:pt x="11968" y="30175"/>
                    <a:pt x="12137" y="29115"/>
                  </a:cubicBezTo>
                  <a:cubicBezTo>
                    <a:pt x="12302" y="28060"/>
                    <a:pt x="12583" y="27000"/>
                    <a:pt x="12859" y="25997"/>
                  </a:cubicBezTo>
                  <a:cubicBezTo>
                    <a:pt x="13193" y="24942"/>
                    <a:pt x="13638" y="23993"/>
                    <a:pt x="14084" y="23049"/>
                  </a:cubicBezTo>
                  <a:cubicBezTo>
                    <a:pt x="14587" y="22100"/>
                    <a:pt x="15144" y="21156"/>
                    <a:pt x="15754" y="20319"/>
                  </a:cubicBezTo>
                  <a:cubicBezTo>
                    <a:pt x="16422" y="19428"/>
                    <a:pt x="17090" y="18649"/>
                    <a:pt x="17869" y="17869"/>
                  </a:cubicBezTo>
                  <a:cubicBezTo>
                    <a:pt x="18595" y="17090"/>
                    <a:pt x="19428" y="16422"/>
                    <a:pt x="20319" y="15754"/>
                  </a:cubicBezTo>
                  <a:cubicBezTo>
                    <a:pt x="21156" y="15143"/>
                    <a:pt x="22100" y="14587"/>
                    <a:pt x="23049" y="14083"/>
                  </a:cubicBezTo>
                  <a:cubicBezTo>
                    <a:pt x="23993" y="13638"/>
                    <a:pt x="24942" y="13193"/>
                    <a:pt x="25998" y="12859"/>
                  </a:cubicBezTo>
                  <a:cubicBezTo>
                    <a:pt x="27000" y="12583"/>
                    <a:pt x="28002" y="12302"/>
                    <a:pt x="29062" y="12137"/>
                  </a:cubicBezTo>
                  <a:cubicBezTo>
                    <a:pt x="30117" y="11968"/>
                    <a:pt x="31231" y="11914"/>
                    <a:pt x="32291" y="11857"/>
                  </a:cubicBezTo>
                  <a:lnTo>
                    <a:pt x="113182" y="11857"/>
                  </a:lnTo>
                  <a:lnTo>
                    <a:pt x="113574" y="11914"/>
                  </a:lnTo>
                  <a:cubicBezTo>
                    <a:pt x="115520" y="11914"/>
                    <a:pt x="117413" y="12525"/>
                    <a:pt x="119083" y="13527"/>
                  </a:cubicBezTo>
                  <a:cubicBezTo>
                    <a:pt x="120753" y="14529"/>
                    <a:pt x="122201" y="15976"/>
                    <a:pt x="123149" y="17647"/>
                  </a:cubicBezTo>
                  <a:cubicBezTo>
                    <a:pt x="123595" y="18484"/>
                    <a:pt x="123982" y="19428"/>
                    <a:pt x="124205" y="20319"/>
                  </a:cubicBezTo>
                  <a:cubicBezTo>
                    <a:pt x="124486" y="21267"/>
                    <a:pt x="124597" y="22270"/>
                    <a:pt x="124597" y="23214"/>
                  </a:cubicBezTo>
                  <a:lnTo>
                    <a:pt x="136511" y="23214"/>
                  </a:lnTo>
                  <a:cubicBezTo>
                    <a:pt x="136511" y="21267"/>
                    <a:pt x="136230" y="19263"/>
                    <a:pt x="135732" y="17312"/>
                  </a:cubicBezTo>
                  <a:cubicBezTo>
                    <a:pt x="135228" y="15366"/>
                    <a:pt x="134449" y="13527"/>
                    <a:pt x="133505" y="11803"/>
                  </a:cubicBezTo>
                  <a:cubicBezTo>
                    <a:pt x="131554" y="8293"/>
                    <a:pt x="128659" y="5398"/>
                    <a:pt x="125265" y="3341"/>
                  </a:cubicBezTo>
                  <a:cubicBezTo>
                    <a:pt x="121867" y="1279"/>
                    <a:pt x="117858" y="112"/>
                    <a:pt x="11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310313" y="1705038"/>
              <a:ext cx="101675" cy="11150"/>
            </a:xfrm>
            <a:custGeom>
              <a:avLst/>
              <a:gdLst/>
              <a:ahLst/>
              <a:cxnLst/>
              <a:rect l="l" t="t" r="r" b="b"/>
              <a:pathLst>
                <a:path w="4067" h="446" extrusionOk="0">
                  <a:moveTo>
                    <a:pt x="0" y="1"/>
                  </a:moveTo>
                  <a:lnTo>
                    <a:pt x="0" y="446"/>
                  </a:lnTo>
                  <a:lnTo>
                    <a:pt x="4066" y="446"/>
                  </a:lnTo>
                  <a:lnTo>
                    <a:pt x="406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310363" y="1934688"/>
              <a:ext cx="101575" cy="11150"/>
            </a:xfrm>
            <a:custGeom>
              <a:avLst/>
              <a:gdLst/>
              <a:ahLst/>
              <a:cxnLst/>
              <a:rect l="l" t="t" r="r" b="b"/>
              <a:pathLst>
                <a:path w="4063" h="446" extrusionOk="0">
                  <a:moveTo>
                    <a:pt x="0" y="1"/>
                  </a:moveTo>
                  <a:lnTo>
                    <a:pt x="0" y="446"/>
                  </a:lnTo>
                  <a:lnTo>
                    <a:pt x="4062" y="446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311038" y="2163613"/>
              <a:ext cx="100225" cy="11150"/>
            </a:xfrm>
            <a:custGeom>
              <a:avLst/>
              <a:gdLst/>
              <a:ahLst/>
              <a:cxnLst/>
              <a:rect l="l" t="t" r="r" b="b"/>
              <a:pathLst>
                <a:path w="4009" h="446" extrusionOk="0">
                  <a:moveTo>
                    <a:pt x="0" y="1"/>
                  </a:moveTo>
                  <a:lnTo>
                    <a:pt x="0" y="446"/>
                  </a:lnTo>
                  <a:lnTo>
                    <a:pt x="4009" y="446"/>
                  </a:lnTo>
                  <a:lnTo>
                    <a:pt x="400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310313" y="2392588"/>
              <a:ext cx="101675" cy="11150"/>
            </a:xfrm>
            <a:custGeom>
              <a:avLst/>
              <a:gdLst/>
              <a:ahLst/>
              <a:cxnLst/>
              <a:rect l="l" t="t" r="r" b="b"/>
              <a:pathLst>
                <a:path w="4067" h="446" extrusionOk="0">
                  <a:moveTo>
                    <a:pt x="1" y="1"/>
                  </a:moveTo>
                  <a:lnTo>
                    <a:pt x="1" y="446"/>
                  </a:lnTo>
                  <a:lnTo>
                    <a:pt x="4067" y="446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312413" y="2620188"/>
              <a:ext cx="97475" cy="11150"/>
            </a:xfrm>
            <a:custGeom>
              <a:avLst/>
              <a:gdLst/>
              <a:ahLst/>
              <a:cxnLst/>
              <a:rect l="l" t="t" r="r" b="b"/>
              <a:pathLst>
                <a:path w="3899" h="446" extrusionOk="0">
                  <a:moveTo>
                    <a:pt x="1" y="1"/>
                  </a:moveTo>
                  <a:lnTo>
                    <a:pt x="1" y="446"/>
                  </a:lnTo>
                  <a:lnTo>
                    <a:pt x="3898" y="44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311700" y="2842150"/>
              <a:ext cx="98900" cy="11150"/>
            </a:xfrm>
            <a:custGeom>
              <a:avLst/>
              <a:gdLst/>
              <a:ahLst/>
              <a:cxnLst/>
              <a:rect l="l" t="t" r="r" b="b"/>
              <a:pathLst>
                <a:path w="3956" h="446" extrusionOk="0">
                  <a:moveTo>
                    <a:pt x="1" y="1"/>
                  </a:moveTo>
                  <a:lnTo>
                    <a:pt x="1" y="446"/>
                  </a:lnTo>
                  <a:lnTo>
                    <a:pt x="3956" y="446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304738" y="3057888"/>
              <a:ext cx="98900" cy="25075"/>
            </a:xfrm>
            <a:custGeom>
              <a:avLst/>
              <a:gdLst/>
              <a:ahLst/>
              <a:cxnLst/>
              <a:rect l="l" t="t" r="r" b="b"/>
              <a:pathLst>
                <a:path w="3956" h="1003" extrusionOk="0">
                  <a:moveTo>
                    <a:pt x="0" y="1"/>
                  </a:moveTo>
                  <a:lnTo>
                    <a:pt x="0" y="446"/>
                  </a:lnTo>
                  <a:cubicBezTo>
                    <a:pt x="1283" y="504"/>
                    <a:pt x="2561" y="669"/>
                    <a:pt x="3844" y="1003"/>
                  </a:cubicBezTo>
                  <a:lnTo>
                    <a:pt x="3955" y="557"/>
                  </a:lnTo>
                  <a:cubicBezTo>
                    <a:pt x="2673" y="223"/>
                    <a:pt x="1337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227513" y="3236763"/>
              <a:ext cx="84875" cy="68150"/>
            </a:xfrm>
            <a:custGeom>
              <a:avLst/>
              <a:gdLst/>
              <a:ahLst/>
              <a:cxnLst/>
              <a:rect l="l" t="t" r="r" b="b"/>
              <a:pathLst>
                <a:path w="3395" h="2726" extrusionOk="0">
                  <a:moveTo>
                    <a:pt x="277" y="0"/>
                  </a:moveTo>
                  <a:lnTo>
                    <a:pt x="1" y="388"/>
                  </a:lnTo>
                  <a:cubicBezTo>
                    <a:pt x="1114" y="1056"/>
                    <a:pt x="2170" y="1835"/>
                    <a:pt x="3061" y="2726"/>
                  </a:cubicBezTo>
                  <a:lnTo>
                    <a:pt x="3395" y="2392"/>
                  </a:lnTo>
                  <a:cubicBezTo>
                    <a:pt x="2451" y="1501"/>
                    <a:pt x="1391" y="668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73650" y="3357125"/>
              <a:ext cx="48775" cy="94675"/>
            </a:xfrm>
            <a:custGeom>
              <a:avLst/>
              <a:gdLst/>
              <a:ahLst/>
              <a:cxnLst/>
              <a:rect l="l" t="t" r="r" b="b"/>
              <a:pathLst>
                <a:path w="1951" h="3787" extrusionOk="0">
                  <a:moveTo>
                    <a:pt x="392" y="1"/>
                  </a:moveTo>
                  <a:lnTo>
                    <a:pt x="0" y="223"/>
                  </a:lnTo>
                  <a:cubicBezTo>
                    <a:pt x="668" y="1390"/>
                    <a:pt x="1171" y="2562"/>
                    <a:pt x="1505" y="3786"/>
                  </a:cubicBezTo>
                  <a:lnTo>
                    <a:pt x="1951" y="3675"/>
                  </a:lnTo>
                  <a:cubicBezTo>
                    <a:pt x="1559" y="2392"/>
                    <a:pt x="1060" y="1168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310313" y="1017463"/>
              <a:ext cx="101675" cy="11150"/>
            </a:xfrm>
            <a:custGeom>
              <a:avLst/>
              <a:gdLst/>
              <a:ahLst/>
              <a:cxnLst/>
              <a:rect l="l" t="t" r="r" b="b"/>
              <a:pathLst>
                <a:path w="4067" h="446" extrusionOk="0">
                  <a:moveTo>
                    <a:pt x="1" y="1"/>
                  </a:moveTo>
                  <a:lnTo>
                    <a:pt x="1" y="446"/>
                  </a:lnTo>
                  <a:lnTo>
                    <a:pt x="4067" y="446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310363" y="1247113"/>
              <a:ext cx="101575" cy="11150"/>
            </a:xfrm>
            <a:custGeom>
              <a:avLst/>
              <a:gdLst/>
              <a:ahLst/>
              <a:cxnLst/>
              <a:rect l="l" t="t" r="r" b="b"/>
              <a:pathLst>
                <a:path w="4063" h="446" extrusionOk="0">
                  <a:moveTo>
                    <a:pt x="1" y="1"/>
                  </a:moveTo>
                  <a:lnTo>
                    <a:pt x="1" y="446"/>
                  </a:lnTo>
                  <a:lnTo>
                    <a:pt x="4063" y="446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311025" y="1476050"/>
              <a:ext cx="100250" cy="11150"/>
            </a:xfrm>
            <a:custGeom>
              <a:avLst/>
              <a:gdLst/>
              <a:ahLst/>
              <a:cxnLst/>
              <a:rect l="l" t="t" r="r" b="b"/>
              <a:pathLst>
                <a:path w="4010" h="446" extrusionOk="0">
                  <a:moveTo>
                    <a:pt x="1" y="1"/>
                  </a:moveTo>
                  <a:lnTo>
                    <a:pt x="1" y="446"/>
                  </a:lnTo>
                  <a:lnTo>
                    <a:pt x="4009" y="446"/>
                  </a:lnTo>
                  <a:lnTo>
                    <a:pt x="400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-73100" y="330625"/>
              <a:ext cx="44550" cy="89100"/>
            </a:xfrm>
            <a:custGeom>
              <a:avLst/>
              <a:gdLst/>
              <a:ahLst/>
              <a:cxnLst/>
              <a:rect l="l" t="t" r="r" b="b"/>
              <a:pathLst>
                <a:path w="1782" h="3564" extrusionOk="0">
                  <a:moveTo>
                    <a:pt x="1390" y="1"/>
                  </a:moveTo>
                  <a:cubicBezTo>
                    <a:pt x="1225" y="281"/>
                    <a:pt x="1114" y="558"/>
                    <a:pt x="1002" y="838"/>
                  </a:cubicBezTo>
                  <a:lnTo>
                    <a:pt x="780" y="1284"/>
                  </a:lnTo>
                  <a:lnTo>
                    <a:pt x="610" y="1671"/>
                  </a:lnTo>
                  <a:lnTo>
                    <a:pt x="276" y="2562"/>
                  </a:lnTo>
                  <a:lnTo>
                    <a:pt x="0" y="3399"/>
                  </a:lnTo>
                  <a:lnTo>
                    <a:pt x="446" y="3564"/>
                  </a:lnTo>
                  <a:lnTo>
                    <a:pt x="722" y="2731"/>
                  </a:lnTo>
                  <a:lnTo>
                    <a:pt x="1056" y="1840"/>
                  </a:lnTo>
                  <a:lnTo>
                    <a:pt x="1225" y="1448"/>
                  </a:lnTo>
                  <a:lnTo>
                    <a:pt x="1390" y="1003"/>
                  </a:lnTo>
                  <a:cubicBezTo>
                    <a:pt x="1501" y="727"/>
                    <a:pt x="1613" y="446"/>
                    <a:pt x="1782" y="22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91800" y="442650"/>
              <a:ext cx="66825" cy="76625"/>
            </a:xfrm>
            <a:custGeom>
              <a:avLst/>
              <a:gdLst/>
              <a:ahLst/>
              <a:cxnLst/>
              <a:rect l="l" t="t" r="r" b="b"/>
              <a:pathLst>
                <a:path w="2673" h="3065" extrusionOk="0">
                  <a:moveTo>
                    <a:pt x="2338" y="1"/>
                  </a:moveTo>
                  <a:cubicBezTo>
                    <a:pt x="1501" y="838"/>
                    <a:pt x="722" y="1840"/>
                    <a:pt x="0" y="2784"/>
                  </a:cubicBezTo>
                  <a:lnTo>
                    <a:pt x="334" y="3065"/>
                  </a:lnTo>
                  <a:cubicBezTo>
                    <a:pt x="1056" y="2116"/>
                    <a:pt x="1835" y="1172"/>
                    <a:pt x="2672" y="281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218438" y="606813"/>
              <a:ext cx="83525" cy="57150"/>
            </a:xfrm>
            <a:custGeom>
              <a:avLst/>
              <a:gdLst/>
              <a:ahLst/>
              <a:cxnLst/>
              <a:rect l="l" t="t" r="r" b="b"/>
              <a:pathLst>
                <a:path w="3341" h="2286" extrusionOk="0">
                  <a:moveTo>
                    <a:pt x="3118" y="0"/>
                  </a:moveTo>
                  <a:cubicBezTo>
                    <a:pt x="2842" y="112"/>
                    <a:pt x="2619" y="281"/>
                    <a:pt x="2339" y="446"/>
                  </a:cubicBezTo>
                  <a:cubicBezTo>
                    <a:pt x="2063" y="557"/>
                    <a:pt x="1782" y="726"/>
                    <a:pt x="1559" y="891"/>
                  </a:cubicBezTo>
                  <a:lnTo>
                    <a:pt x="780" y="1394"/>
                  </a:lnTo>
                  <a:lnTo>
                    <a:pt x="1" y="1951"/>
                  </a:lnTo>
                  <a:lnTo>
                    <a:pt x="281" y="2285"/>
                  </a:lnTo>
                  <a:lnTo>
                    <a:pt x="1003" y="1782"/>
                  </a:lnTo>
                  <a:lnTo>
                    <a:pt x="1782" y="1283"/>
                  </a:lnTo>
                  <a:cubicBezTo>
                    <a:pt x="2063" y="1114"/>
                    <a:pt x="2285" y="949"/>
                    <a:pt x="2561" y="838"/>
                  </a:cubicBezTo>
                  <a:cubicBezTo>
                    <a:pt x="2842" y="668"/>
                    <a:pt x="3065" y="503"/>
                    <a:pt x="3341" y="392"/>
                  </a:cubicBezTo>
                  <a:lnTo>
                    <a:pt x="311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294275" y="808025"/>
              <a:ext cx="91875" cy="33425"/>
            </a:xfrm>
            <a:custGeom>
              <a:avLst/>
              <a:gdLst/>
              <a:ahLst/>
              <a:cxnLst/>
              <a:rect l="l" t="t" r="r" b="b"/>
              <a:pathLst>
                <a:path w="3675" h="1337" extrusionOk="0">
                  <a:moveTo>
                    <a:pt x="3617" y="0"/>
                  </a:moveTo>
                  <a:cubicBezTo>
                    <a:pt x="2392" y="223"/>
                    <a:pt x="1167" y="499"/>
                    <a:pt x="0" y="891"/>
                  </a:cubicBezTo>
                  <a:lnTo>
                    <a:pt x="165" y="1337"/>
                  </a:lnTo>
                  <a:cubicBezTo>
                    <a:pt x="1336" y="945"/>
                    <a:pt x="2503" y="669"/>
                    <a:pt x="3675" y="446"/>
                  </a:cubicBezTo>
                  <a:lnTo>
                    <a:pt x="36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33"/>
          <p:cNvGrpSpPr/>
          <p:nvPr/>
        </p:nvGrpSpPr>
        <p:grpSpPr>
          <a:xfrm rot="10800000" flipH="1">
            <a:off x="6234267" y="4304840"/>
            <a:ext cx="2978191" cy="909008"/>
            <a:chOff x="1589450" y="1211238"/>
            <a:chExt cx="2268925" cy="692525"/>
          </a:xfrm>
        </p:grpSpPr>
        <p:sp>
          <p:nvSpPr>
            <p:cNvPr id="969" name="Google Shape;969;p33"/>
            <p:cNvSpPr/>
            <p:nvPr/>
          </p:nvSpPr>
          <p:spPr>
            <a:xfrm>
              <a:off x="1589450" y="1211238"/>
              <a:ext cx="2268925" cy="692525"/>
            </a:xfrm>
            <a:custGeom>
              <a:avLst/>
              <a:gdLst/>
              <a:ahLst/>
              <a:cxnLst/>
              <a:rect l="l" t="t" r="r" b="b"/>
              <a:pathLst>
                <a:path w="90757" h="27701" extrusionOk="0">
                  <a:moveTo>
                    <a:pt x="9275" y="2368"/>
                  </a:moveTo>
                  <a:cubicBezTo>
                    <a:pt x="9433" y="11247"/>
                    <a:pt x="16694" y="18429"/>
                    <a:pt x="25570" y="18429"/>
                  </a:cubicBezTo>
                  <a:lnTo>
                    <a:pt x="88389" y="18429"/>
                  </a:lnTo>
                  <a:lnTo>
                    <a:pt x="88389" y="25333"/>
                  </a:lnTo>
                  <a:lnTo>
                    <a:pt x="25570" y="25333"/>
                  </a:lnTo>
                  <a:cubicBezTo>
                    <a:pt x="12865" y="25333"/>
                    <a:pt x="2526" y="15035"/>
                    <a:pt x="2409" y="2368"/>
                  </a:cubicBezTo>
                  <a:close/>
                  <a:moveTo>
                    <a:pt x="1" y="0"/>
                  </a:moveTo>
                  <a:lnTo>
                    <a:pt x="1" y="2131"/>
                  </a:lnTo>
                  <a:cubicBezTo>
                    <a:pt x="1" y="16219"/>
                    <a:pt x="11485" y="27700"/>
                    <a:pt x="25570" y="27700"/>
                  </a:cubicBezTo>
                  <a:lnTo>
                    <a:pt x="90757" y="27700"/>
                  </a:lnTo>
                  <a:lnTo>
                    <a:pt x="90757" y="16061"/>
                  </a:lnTo>
                  <a:lnTo>
                    <a:pt x="25570" y="16061"/>
                  </a:lnTo>
                  <a:cubicBezTo>
                    <a:pt x="17915" y="16061"/>
                    <a:pt x="11681" y="9786"/>
                    <a:pt x="11681" y="2131"/>
                  </a:cubicBezTo>
                  <a:lnTo>
                    <a:pt x="1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1619050" y="1240813"/>
              <a:ext cx="2209725" cy="633350"/>
            </a:xfrm>
            <a:custGeom>
              <a:avLst/>
              <a:gdLst/>
              <a:ahLst/>
              <a:cxnLst/>
              <a:rect l="l" t="t" r="r" b="b"/>
              <a:pathLst>
                <a:path w="88389" h="25334" extrusionOk="0">
                  <a:moveTo>
                    <a:pt x="1" y="1"/>
                  </a:moveTo>
                  <a:lnTo>
                    <a:pt x="1" y="948"/>
                  </a:lnTo>
                  <a:cubicBezTo>
                    <a:pt x="1" y="14405"/>
                    <a:pt x="10970" y="25333"/>
                    <a:pt x="24386" y="25333"/>
                  </a:cubicBezTo>
                  <a:lnTo>
                    <a:pt x="88389" y="25333"/>
                  </a:lnTo>
                  <a:lnTo>
                    <a:pt x="88389" y="16062"/>
                  </a:lnTo>
                  <a:lnTo>
                    <a:pt x="24386" y="16062"/>
                  </a:lnTo>
                  <a:cubicBezTo>
                    <a:pt x="16062" y="16062"/>
                    <a:pt x="9313" y="9275"/>
                    <a:pt x="9313" y="948"/>
                  </a:cubicBezTo>
                  <a:lnTo>
                    <a:pt x="9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1729550" y="1285238"/>
              <a:ext cx="2053850" cy="478425"/>
            </a:xfrm>
            <a:custGeom>
              <a:avLst/>
              <a:gdLst/>
              <a:ahLst/>
              <a:cxnLst/>
              <a:rect l="l" t="t" r="r" b="b"/>
              <a:pathLst>
                <a:path w="82154" h="19137" extrusionOk="0">
                  <a:moveTo>
                    <a:pt x="0" y="1"/>
                  </a:moveTo>
                  <a:cubicBezTo>
                    <a:pt x="41" y="433"/>
                    <a:pt x="79" y="828"/>
                    <a:pt x="120" y="1223"/>
                  </a:cubicBezTo>
                  <a:lnTo>
                    <a:pt x="593" y="1185"/>
                  </a:lnTo>
                  <a:cubicBezTo>
                    <a:pt x="552" y="790"/>
                    <a:pt x="515" y="396"/>
                    <a:pt x="515" y="1"/>
                  </a:cubicBezTo>
                  <a:close/>
                  <a:moveTo>
                    <a:pt x="751" y="2369"/>
                  </a:moveTo>
                  <a:lnTo>
                    <a:pt x="278" y="2447"/>
                  </a:lnTo>
                  <a:cubicBezTo>
                    <a:pt x="316" y="2842"/>
                    <a:pt x="395" y="3237"/>
                    <a:pt x="515" y="3631"/>
                  </a:cubicBezTo>
                  <a:lnTo>
                    <a:pt x="947" y="3511"/>
                  </a:lnTo>
                  <a:cubicBezTo>
                    <a:pt x="868" y="3117"/>
                    <a:pt x="789" y="2722"/>
                    <a:pt x="751" y="2369"/>
                  </a:cubicBezTo>
                  <a:close/>
                  <a:moveTo>
                    <a:pt x="1263" y="4657"/>
                  </a:moveTo>
                  <a:lnTo>
                    <a:pt x="789" y="4815"/>
                  </a:lnTo>
                  <a:cubicBezTo>
                    <a:pt x="909" y="5169"/>
                    <a:pt x="1026" y="5563"/>
                    <a:pt x="1184" y="5958"/>
                  </a:cubicBezTo>
                  <a:lnTo>
                    <a:pt x="1619" y="5800"/>
                  </a:lnTo>
                  <a:cubicBezTo>
                    <a:pt x="1499" y="5405"/>
                    <a:pt x="1383" y="5052"/>
                    <a:pt x="1263" y="4657"/>
                  </a:cubicBezTo>
                  <a:close/>
                  <a:moveTo>
                    <a:pt x="2052" y="6905"/>
                  </a:moveTo>
                  <a:lnTo>
                    <a:pt x="1619" y="7063"/>
                  </a:lnTo>
                  <a:cubicBezTo>
                    <a:pt x="1777" y="7457"/>
                    <a:pt x="1973" y="7814"/>
                    <a:pt x="2131" y="8167"/>
                  </a:cubicBezTo>
                  <a:lnTo>
                    <a:pt x="2566" y="7972"/>
                  </a:lnTo>
                  <a:cubicBezTo>
                    <a:pt x="2409" y="7615"/>
                    <a:pt x="2210" y="7261"/>
                    <a:pt x="2052" y="6905"/>
                  </a:cubicBezTo>
                  <a:close/>
                  <a:moveTo>
                    <a:pt x="3157" y="8998"/>
                  </a:moveTo>
                  <a:lnTo>
                    <a:pt x="2724" y="9234"/>
                  </a:lnTo>
                  <a:cubicBezTo>
                    <a:pt x="2920" y="9588"/>
                    <a:pt x="3157" y="9945"/>
                    <a:pt x="3356" y="10260"/>
                  </a:cubicBezTo>
                  <a:lnTo>
                    <a:pt x="3750" y="10024"/>
                  </a:lnTo>
                  <a:cubicBezTo>
                    <a:pt x="3551" y="9667"/>
                    <a:pt x="3356" y="9351"/>
                    <a:pt x="3157" y="8998"/>
                  </a:cubicBezTo>
                  <a:close/>
                  <a:moveTo>
                    <a:pt x="4460" y="10971"/>
                  </a:moveTo>
                  <a:lnTo>
                    <a:pt x="4066" y="11245"/>
                  </a:lnTo>
                  <a:cubicBezTo>
                    <a:pt x="4341" y="11602"/>
                    <a:pt x="4577" y="11918"/>
                    <a:pt x="4855" y="12192"/>
                  </a:cubicBezTo>
                  <a:lnTo>
                    <a:pt x="5209" y="11918"/>
                  </a:lnTo>
                  <a:cubicBezTo>
                    <a:pt x="4934" y="11602"/>
                    <a:pt x="4697" y="11286"/>
                    <a:pt x="4460" y="10971"/>
                  </a:cubicBezTo>
                  <a:close/>
                  <a:moveTo>
                    <a:pt x="5998" y="12786"/>
                  </a:moveTo>
                  <a:lnTo>
                    <a:pt x="5682" y="13101"/>
                  </a:lnTo>
                  <a:cubicBezTo>
                    <a:pt x="5960" y="13376"/>
                    <a:pt x="6235" y="13692"/>
                    <a:pt x="6550" y="13928"/>
                  </a:cubicBezTo>
                  <a:lnTo>
                    <a:pt x="6866" y="13613"/>
                  </a:lnTo>
                  <a:cubicBezTo>
                    <a:pt x="6550" y="13338"/>
                    <a:pt x="6276" y="13060"/>
                    <a:pt x="5998" y="12786"/>
                  </a:cubicBezTo>
                  <a:close/>
                  <a:moveTo>
                    <a:pt x="7775" y="14364"/>
                  </a:moveTo>
                  <a:lnTo>
                    <a:pt x="7459" y="14718"/>
                  </a:lnTo>
                  <a:cubicBezTo>
                    <a:pt x="7775" y="14995"/>
                    <a:pt x="8091" y="15232"/>
                    <a:pt x="8444" y="15469"/>
                  </a:cubicBezTo>
                  <a:lnTo>
                    <a:pt x="8681" y="15074"/>
                  </a:lnTo>
                  <a:cubicBezTo>
                    <a:pt x="8365" y="14838"/>
                    <a:pt x="8050" y="14601"/>
                    <a:pt x="7775" y="14364"/>
                  </a:cubicBezTo>
                  <a:close/>
                  <a:moveTo>
                    <a:pt x="9669" y="15744"/>
                  </a:moveTo>
                  <a:lnTo>
                    <a:pt x="9432" y="16138"/>
                  </a:lnTo>
                  <a:cubicBezTo>
                    <a:pt x="9786" y="16337"/>
                    <a:pt x="10143" y="16574"/>
                    <a:pt x="10496" y="16732"/>
                  </a:cubicBezTo>
                  <a:lnTo>
                    <a:pt x="10695" y="16337"/>
                  </a:lnTo>
                  <a:cubicBezTo>
                    <a:pt x="10379" y="16138"/>
                    <a:pt x="10023" y="15942"/>
                    <a:pt x="9669" y="15744"/>
                  </a:cubicBezTo>
                  <a:close/>
                  <a:moveTo>
                    <a:pt x="11759" y="16848"/>
                  </a:moveTo>
                  <a:lnTo>
                    <a:pt x="11563" y="17284"/>
                  </a:lnTo>
                  <a:cubicBezTo>
                    <a:pt x="11917" y="17480"/>
                    <a:pt x="12311" y="17638"/>
                    <a:pt x="12668" y="17757"/>
                  </a:cubicBezTo>
                  <a:lnTo>
                    <a:pt x="12864" y="17322"/>
                  </a:lnTo>
                  <a:cubicBezTo>
                    <a:pt x="12469" y="17205"/>
                    <a:pt x="12116" y="17047"/>
                    <a:pt x="11759" y="16848"/>
                  </a:cubicBezTo>
                  <a:close/>
                  <a:moveTo>
                    <a:pt x="13969" y="17716"/>
                  </a:moveTo>
                  <a:lnTo>
                    <a:pt x="13811" y="18190"/>
                  </a:lnTo>
                  <a:cubicBezTo>
                    <a:pt x="14205" y="18310"/>
                    <a:pt x="14600" y="18427"/>
                    <a:pt x="14994" y="18506"/>
                  </a:cubicBezTo>
                  <a:lnTo>
                    <a:pt x="15114" y="18073"/>
                  </a:lnTo>
                  <a:cubicBezTo>
                    <a:pt x="14720" y="17953"/>
                    <a:pt x="14325" y="17836"/>
                    <a:pt x="13969" y="17716"/>
                  </a:cubicBezTo>
                  <a:close/>
                  <a:moveTo>
                    <a:pt x="16257" y="18310"/>
                  </a:moveTo>
                  <a:lnTo>
                    <a:pt x="16178" y="18783"/>
                  </a:lnTo>
                  <a:cubicBezTo>
                    <a:pt x="16573" y="18862"/>
                    <a:pt x="16967" y="18941"/>
                    <a:pt x="17362" y="18979"/>
                  </a:cubicBezTo>
                  <a:lnTo>
                    <a:pt x="17441" y="18506"/>
                  </a:lnTo>
                  <a:cubicBezTo>
                    <a:pt x="17046" y="18468"/>
                    <a:pt x="16652" y="18389"/>
                    <a:pt x="16257" y="18310"/>
                  </a:cubicBezTo>
                  <a:close/>
                  <a:moveTo>
                    <a:pt x="18625" y="18626"/>
                  </a:moveTo>
                  <a:lnTo>
                    <a:pt x="18587" y="19099"/>
                  </a:lnTo>
                  <a:cubicBezTo>
                    <a:pt x="18981" y="19137"/>
                    <a:pt x="19376" y="19137"/>
                    <a:pt x="19808" y="19137"/>
                  </a:cubicBezTo>
                  <a:lnTo>
                    <a:pt x="19808" y="18663"/>
                  </a:lnTo>
                  <a:cubicBezTo>
                    <a:pt x="19414" y="18663"/>
                    <a:pt x="19019" y="18663"/>
                    <a:pt x="18625" y="18626"/>
                  </a:cubicBezTo>
                  <a:close/>
                  <a:moveTo>
                    <a:pt x="20992" y="18663"/>
                  </a:moveTo>
                  <a:lnTo>
                    <a:pt x="20992" y="19137"/>
                  </a:lnTo>
                  <a:lnTo>
                    <a:pt x="22176" y="19137"/>
                  </a:lnTo>
                  <a:lnTo>
                    <a:pt x="22176" y="18663"/>
                  </a:lnTo>
                  <a:close/>
                  <a:moveTo>
                    <a:pt x="23401" y="18663"/>
                  </a:moveTo>
                  <a:lnTo>
                    <a:pt x="23401" y="19137"/>
                  </a:lnTo>
                  <a:lnTo>
                    <a:pt x="24585" y="19137"/>
                  </a:lnTo>
                  <a:lnTo>
                    <a:pt x="24585" y="18663"/>
                  </a:lnTo>
                  <a:close/>
                  <a:moveTo>
                    <a:pt x="25806" y="18663"/>
                  </a:moveTo>
                  <a:lnTo>
                    <a:pt x="25806" y="19137"/>
                  </a:lnTo>
                  <a:lnTo>
                    <a:pt x="26990" y="19137"/>
                  </a:lnTo>
                  <a:lnTo>
                    <a:pt x="26990" y="18663"/>
                  </a:lnTo>
                  <a:close/>
                  <a:moveTo>
                    <a:pt x="28174" y="18663"/>
                  </a:moveTo>
                  <a:lnTo>
                    <a:pt x="28174" y="19137"/>
                  </a:lnTo>
                  <a:lnTo>
                    <a:pt x="29399" y="19137"/>
                  </a:lnTo>
                  <a:lnTo>
                    <a:pt x="29399" y="18663"/>
                  </a:lnTo>
                  <a:close/>
                  <a:moveTo>
                    <a:pt x="30582" y="18663"/>
                  </a:moveTo>
                  <a:lnTo>
                    <a:pt x="30582" y="19137"/>
                  </a:lnTo>
                  <a:lnTo>
                    <a:pt x="31804" y="19137"/>
                  </a:lnTo>
                  <a:lnTo>
                    <a:pt x="31804" y="18663"/>
                  </a:lnTo>
                  <a:close/>
                  <a:moveTo>
                    <a:pt x="32988" y="18663"/>
                  </a:moveTo>
                  <a:lnTo>
                    <a:pt x="32988" y="19137"/>
                  </a:lnTo>
                  <a:lnTo>
                    <a:pt x="34172" y="19137"/>
                  </a:lnTo>
                  <a:lnTo>
                    <a:pt x="34172" y="18663"/>
                  </a:lnTo>
                  <a:close/>
                  <a:moveTo>
                    <a:pt x="35396" y="18663"/>
                  </a:moveTo>
                  <a:lnTo>
                    <a:pt x="35396" y="19137"/>
                  </a:lnTo>
                  <a:lnTo>
                    <a:pt x="36580" y="19137"/>
                  </a:lnTo>
                  <a:lnTo>
                    <a:pt x="36580" y="18663"/>
                  </a:lnTo>
                  <a:close/>
                  <a:moveTo>
                    <a:pt x="37802" y="18663"/>
                  </a:moveTo>
                  <a:lnTo>
                    <a:pt x="37802" y="19137"/>
                  </a:lnTo>
                  <a:lnTo>
                    <a:pt x="38986" y="19137"/>
                  </a:lnTo>
                  <a:lnTo>
                    <a:pt x="38986" y="18663"/>
                  </a:lnTo>
                  <a:close/>
                  <a:moveTo>
                    <a:pt x="40169" y="18663"/>
                  </a:moveTo>
                  <a:lnTo>
                    <a:pt x="40169" y="19137"/>
                  </a:lnTo>
                  <a:lnTo>
                    <a:pt x="41394" y="19137"/>
                  </a:lnTo>
                  <a:lnTo>
                    <a:pt x="41394" y="18663"/>
                  </a:lnTo>
                  <a:close/>
                  <a:moveTo>
                    <a:pt x="42578" y="18663"/>
                  </a:moveTo>
                  <a:lnTo>
                    <a:pt x="42578" y="19137"/>
                  </a:lnTo>
                  <a:lnTo>
                    <a:pt x="43800" y="19137"/>
                  </a:lnTo>
                  <a:lnTo>
                    <a:pt x="43800" y="18663"/>
                  </a:lnTo>
                  <a:close/>
                  <a:moveTo>
                    <a:pt x="44983" y="18663"/>
                  </a:moveTo>
                  <a:lnTo>
                    <a:pt x="44983" y="19137"/>
                  </a:lnTo>
                  <a:lnTo>
                    <a:pt x="46167" y="19137"/>
                  </a:lnTo>
                  <a:lnTo>
                    <a:pt x="46167" y="18663"/>
                  </a:lnTo>
                  <a:close/>
                  <a:moveTo>
                    <a:pt x="47392" y="18663"/>
                  </a:moveTo>
                  <a:lnTo>
                    <a:pt x="47392" y="19137"/>
                  </a:lnTo>
                  <a:lnTo>
                    <a:pt x="48576" y="19137"/>
                  </a:lnTo>
                  <a:lnTo>
                    <a:pt x="48576" y="18663"/>
                  </a:lnTo>
                  <a:close/>
                  <a:moveTo>
                    <a:pt x="49797" y="18663"/>
                  </a:moveTo>
                  <a:lnTo>
                    <a:pt x="49797" y="19137"/>
                  </a:lnTo>
                  <a:lnTo>
                    <a:pt x="50981" y="19137"/>
                  </a:lnTo>
                  <a:lnTo>
                    <a:pt x="50981" y="18663"/>
                  </a:lnTo>
                  <a:close/>
                  <a:moveTo>
                    <a:pt x="52165" y="18663"/>
                  </a:moveTo>
                  <a:lnTo>
                    <a:pt x="52165" y="19137"/>
                  </a:lnTo>
                  <a:lnTo>
                    <a:pt x="53390" y="19137"/>
                  </a:lnTo>
                  <a:lnTo>
                    <a:pt x="53390" y="18663"/>
                  </a:lnTo>
                  <a:close/>
                  <a:moveTo>
                    <a:pt x="54574" y="18663"/>
                  </a:moveTo>
                  <a:lnTo>
                    <a:pt x="54574" y="19137"/>
                  </a:lnTo>
                  <a:lnTo>
                    <a:pt x="55795" y="19137"/>
                  </a:lnTo>
                  <a:lnTo>
                    <a:pt x="55795" y="18663"/>
                  </a:lnTo>
                  <a:close/>
                  <a:moveTo>
                    <a:pt x="56979" y="18663"/>
                  </a:moveTo>
                  <a:lnTo>
                    <a:pt x="56979" y="19137"/>
                  </a:lnTo>
                  <a:lnTo>
                    <a:pt x="58163" y="19137"/>
                  </a:lnTo>
                  <a:lnTo>
                    <a:pt x="58163" y="18663"/>
                  </a:lnTo>
                  <a:close/>
                  <a:moveTo>
                    <a:pt x="59388" y="18663"/>
                  </a:moveTo>
                  <a:lnTo>
                    <a:pt x="59388" y="19137"/>
                  </a:lnTo>
                  <a:lnTo>
                    <a:pt x="60571" y="19137"/>
                  </a:lnTo>
                  <a:lnTo>
                    <a:pt x="60571" y="18663"/>
                  </a:lnTo>
                  <a:close/>
                  <a:moveTo>
                    <a:pt x="61793" y="18663"/>
                  </a:moveTo>
                  <a:lnTo>
                    <a:pt x="61793" y="19137"/>
                  </a:lnTo>
                  <a:lnTo>
                    <a:pt x="62977" y="19137"/>
                  </a:lnTo>
                  <a:lnTo>
                    <a:pt x="62977" y="18663"/>
                  </a:lnTo>
                  <a:close/>
                  <a:moveTo>
                    <a:pt x="64160" y="18663"/>
                  </a:moveTo>
                  <a:lnTo>
                    <a:pt x="64160" y="19137"/>
                  </a:lnTo>
                  <a:lnTo>
                    <a:pt x="65385" y="19137"/>
                  </a:lnTo>
                  <a:lnTo>
                    <a:pt x="65385" y="18663"/>
                  </a:lnTo>
                  <a:close/>
                  <a:moveTo>
                    <a:pt x="66569" y="18663"/>
                  </a:moveTo>
                  <a:lnTo>
                    <a:pt x="66569" y="19137"/>
                  </a:lnTo>
                  <a:lnTo>
                    <a:pt x="67791" y="19137"/>
                  </a:lnTo>
                  <a:lnTo>
                    <a:pt x="67791" y="18663"/>
                  </a:lnTo>
                  <a:close/>
                  <a:moveTo>
                    <a:pt x="68975" y="18663"/>
                  </a:moveTo>
                  <a:lnTo>
                    <a:pt x="68975" y="19137"/>
                  </a:lnTo>
                  <a:lnTo>
                    <a:pt x="70158" y="19137"/>
                  </a:lnTo>
                  <a:lnTo>
                    <a:pt x="70158" y="18663"/>
                  </a:lnTo>
                  <a:close/>
                  <a:moveTo>
                    <a:pt x="71383" y="18663"/>
                  </a:moveTo>
                  <a:lnTo>
                    <a:pt x="71383" y="19137"/>
                  </a:lnTo>
                  <a:lnTo>
                    <a:pt x="72567" y="19137"/>
                  </a:lnTo>
                  <a:lnTo>
                    <a:pt x="72567" y="18663"/>
                  </a:lnTo>
                  <a:close/>
                  <a:moveTo>
                    <a:pt x="73789" y="18663"/>
                  </a:moveTo>
                  <a:lnTo>
                    <a:pt x="73789" y="19137"/>
                  </a:lnTo>
                  <a:lnTo>
                    <a:pt x="74972" y="19137"/>
                  </a:lnTo>
                  <a:lnTo>
                    <a:pt x="74972" y="18663"/>
                  </a:lnTo>
                  <a:close/>
                  <a:moveTo>
                    <a:pt x="76156" y="18663"/>
                  </a:moveTo>
                  <a:lnTo>
                    <a:pt x="76156" y="19137"/>
                  </a:lnTo>
                  <a:lnTo>
                    <a:pt x="77381" y="19137"/>
                  </a:lnTo>
                  <a:lnTo>
                    <a:pt x="77381" y="18663"/>
                  </a:lnTo>
                  <a:close/>
                  <a:moveTo>
                    <a:pt x="78565" y="18663"/>
                  </a:moveTo>
                  <a:lnTo>
                    <a:pt x="78565" y="19137"/>
                  </a:lnTo>
                  <a:lnTo>
                    <a:pt x="79786" y="19137"/>
                  </a:lnTo>
                  <a:lnTo>
                    <a:pt x="79786" y="18663"/>
                  </a:lnTo>
                  <a:close/>
                  <a:moveTo>
                    <a:pt x="80970" y="18663"/>
                  </a:moveTo>
                  <a:lnTo>
                    <a:pt x="80970" y="19137"/>
                  </a:lnTo>
                  <a:lnTo>
                    <a:pt x="82154" y="19137"/>
                  </a:lnTo>
                  <a:lnTo>
                    <a:pt x="82154" y="186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33"/>
          <p:cNvGrpSpPr/>
          <p:nvPr/>
        </p:nvGrpSpPr>
        <p:grpSpPr>
          <a:xfrm>
            <a:off x="8001817" y="3299972"/>
            <a:ext cx="857898" cy="1118987"/>
            <a:chOff x="6093067" y="1391787"/>
            <a:chExt cx="2417975" cy="3153852"/>
          </a:xfrm>
        </p:grpSpPr>
        <p:grpSp>
          <p:nvGrpSpPr>
            <p:cNvPr id="973" name="Google Shape;973;p33"/>
            <p:cNvGrpSpPr/>
            <p:nvPr/>
          </p:nvGrpSpPr>
          <p:grpSpPr>
            <a:xfrm>
              <a:off x="6093067" y="1726161"/>
              <a:ext cx="2417975" cy="2819479"/>
              <a:chOff x="6138525" y="2010400"/>
              <a:chExt cx="2174243" cy="2535274"/>
            </a:xfrm>
          </p:grpSpPr>
          <p:sp>
            <p:nvSpPr>
              <p:cNvPr id="974" name="Google Shape;974;p33"/>
              <p:cNvSpPr/>
              <p:nvPr/>
            </p:nvSpPr>
            <p:spPr>
              <a:xfrm>
                <a:off x="6138525" y="4109374"/>
                <a:ext cx="2171808" cy="107968"/>
              </a:xfrm>
              <a:custGeom>
                <a:avLst/>
                <a:gdLst/>
                <a:ahLst/>
                <a:cxnLst/>
                <a:rect l="l" t="t" r="r" b="b"/>
                <a:pathLst>
                  <a:path w="49061" h="2439" extrusionOk="0">
                    <a:moveTo>
                      <a:pt x="0" y="1"/>
                    </a:moveTo>
                    <a:lnTo>
                      <a:pt x="0" y="2438"/>
                    </a:lnTo>
                    <a:lnTo>
                      <a:pt x="49061" y="2438"/>
                    </a:lnTo>
                    <a:lnTo>
                      <a:pt x="49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138525" y="2010400"/>
                <a:ext cx="2174243" cy="2098988"/>
              </a:xfrm>
              <a:custGeom>
                <a:avLst/>
                <a:gdLst/>
                <a:ahLst/>
                <a:cxnLst/>
                <a:rect l="l" t="t" r="r" b="b"/>
                <a:pathLst>
                  <a:path w="49116" h="47416" extrusionOk="0">
                    <a:moveTo>
                      <a:pt x="1590" y="0"/>
                    </a:moveTo>
                    <a:cubicBezTo>
                      <a:pt x="742" y="0"/>
                      <a:pt x="0" y="687"/>
                      <a:pt x="0" y="1590"/>
                    </a:cubicBezTo>
                    <a:lnTo>
                      <a:pt x="0" y="47416"/>
                    </a:lnTo>
                    <a:lnTo>
                      <a:pt x="49116" y="47416"/>
                    </a:lnTo>
                    <a:lnTo>
                      <a:pt x="49116" y="1590"/>
                    </a:lnTo>
                    <a:cubicBezTo>
                      <a:pt x="49116" y="687"/>
                      <a:pt x="48425" y="0"/>
                      <a:pt x="475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368365" y="2540422"/>
                <a:ext cx="483180" cy="253343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5723" extrusionOk="0">
                    <a:moveTo>
                      <a:pt x="424" y="1"/>
                    </a:moveTo>
                    <a:cubicBezTo>
                      <a:pt x="267" y="1"/>
                      <a:pt x="106" y="107"/>
                      <a:pt x="55" y="264"/>
                    </a:cubicBezTo>
                    <a:cubicBezTo>
                      <a:pt x="0" y="476"/>
                      <a:pt x="55" y="637"/>
                      <a:pt x="212" y="743"/>
                    </a:cubicBezTo>
                    <a:lnTo>
                      <a:pt x="7367" y="5668"/>
                    </a:lnTo>
                    <a:cubicBezTo>
                      <a:pt x="7473" y="5723"/>
                      <a:pt x="7524" y="5723"/>
                      <a:pt x="7630" y="5723"/>
                    </a:cubicBezTo>
                    <a:cubicBezTo>
                      <a:pt x="7735" y="5723"/>
                      <a:pt x="7897" y="5668"/>
                      <a:pt x="7947" y="5562"/>
                    </a:cubicBezTo>
                    <a:cubicBezTo>
                      <a:pt x="8108" y="5350"/>
                      <a:pt x="8053" y="5087"/>
                      <a:pt x="7841" y="4981"/>
                    </a:cubicBezTo>
                    <a:lnTo>
                      <a:pt x="1802" y="849"/>
                    </a:lnTo>
                    <a:lnTo>
                      <a:pt x="10490" y="849"/>
                    </a:lnTo>
                    <a:cubicBezTo>
                      <a:pt x="10702" y="849"/>
                      <a:pt x="10914" y="637"/>
                      <a:pt x="10914" y="425"/>
                    </a:cubicBezTo>
                    <a:cubicBezTo>
                      <a:pt x="10914" y="158"/>
                      <a:pt x="10702" y="1"/>
                      <a:pt x="10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7618542" y="2540422"/>
                <a:ext cx="483180" cy="253343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5723" extrusionOk="0">
                    <a:moveTo>
                      <a:pt x="424" y="1"/>
                    </a:moveTo>
                    <a:cubicBezTo>
                      <a:pt x="212" y="1"/>
                      <a:pt x="0" y="158"/>
                      <a:pt x="0" y="425"/>
                    </a:cubicBezTo>
                    <a:cubicBezTo>
                      <a:pt x="0" y="637"/>
                      <a:pt x="212" y="849"/>
                      <a:pt x="424" y="849"/>
                    </a:cubicBezTo>
                    <a:lnTo>
                      <a:pt x="9113" y="849"/>
                    </a:lnTo>
                    <a:lnTo>
                      <a:pt x="3073" y="4981"/>
                    </a:lnTo>
                    <a:cubicBezTo>
                      <a:pt x="2861" y="5087"/>
                      <a:pt x="2806" y="5350"/>
                      <a:pt x="2967" y="5562"/>
                    </a:cubicBezTo>
                    <a:cubicBezTo>
                      <a:pt x="3018" y="5668"/>
                      <a:pt x="3179" y="5723"/>
                      <a:pt x="3285" y="5723"/>
                    </a:cubicBezTo>
                    <a:cubicBezTo>
                      <a:pt x="3391" y="5723"/>
                      <a:pt x="3497" y="5723"/>
                      <a:pt x="3548" y="5668"/>
                    </a:cubicBezTo>
                    <a:lnTo>
                      <a:pt x="10702" y="743"/>
                    </a:lnTo>
                    <a:cubicBezTo>
                      <a:pt x="10859" y="637"/>
                      <a:pt x="10914" y="476"/>
                      <a:pt x="10859" y="264"/>
                    </a:cubicBezTo>
                    <a:cubicBezTo>
                      <a:pt x="10808" y="107"/>
                      <a:pt x="10647" y="1"/>
                      <a:pt x="10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0527" y="2472338"/>
                <a:ext cx="1552683" cy="612264"/>
              </a:xfrm>
              <a:custGeom>
                <a:avLst/>
                <a:gdLst/>
                <a:ahLst/>
                <a:cxnLst/>
                <a:rect l="l" t="t" r="r" b="b"/>
                <a:pathLst>
                  <a:path w="35075" h="13831" extrusionOk="0">
                    <a:moveTo>
                      <a:pt x="4502" y="0"/>
                    </a:moveTo>
                    <a:cubicBezTo>
                      <a:pt x="4027" y="0"/>
                      <a:pt x="3603" y="318"/>
                      <a:pt x="3442" y="797"/>
                    </a:cubicBezTo>
                    <a:lnTo>
                      <a:pt x="1" y="13830"/>
                    </a:lnTo>
                    <a:lnTo>
                      <a:pt x="35074" y="13830"/>
                    </a:lnTo>
                    <a:lnTo>
                      <a:pt x="31577" y="797"/>
                    </a:lnTo>
                    <a:cubicBezTo>
                      <a:pt x="31471" y="318"/>
                      <a:pt x="31048" y="0"/>
                      <a:pt x="30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258226" y="3086824"/>
                <a:ext cx="1934844" cy="276805"/>
              </a:xfrm>
              <a:custGeom>
                <a:avLst/>
                <a:gdLst/>
                <a:ahLst/>
                <a:cxnLst/>
                <a:rect l="l" t="t" r="r" b="b"/>
                <a:pathLst>
                  <a:path w="43708" h="6253" extrusionOk="0">
                    <a:moveTo>
                      <a:pt x="4345" y="0"/>
                    </a:moveTo>
                    <a:lnTo>
                      <a:pt x="848" y="4612"/>
                    </a:lnTo>
                    <a:cubicBezTo>
                      <a:pt x="475" y="5086"/>
                      <a:pt x="212" y="5671"/>
                      <a:pt x="0" y="6252"/>
                    </a:cubicBezTo>
                    <a:lnTo>
                      <a:pt x="43707" y="6252"/>
                    </a:lnTo>
                    <a:cubicBezTo>
                      <a:pt x="43551" y="5671"/>
                      <a:pt x="43233" y="5086"/>
                      <a:pt x="42860" y="4612"/>
                    </a:cubicBezTo>
                    <a:lnTo>
                      <a:pt x="39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450527" y="3086824"/>
                <a:ext cx="1552683" cy="276805"/>
              </a:xfrm>
              <a:custGeom>
                <a:avLst/>
                <a:gdLst/>
                <a:ahLst/>
                <a:cxnLst/>
                <a:rect l="l" t="t" r="r" b="b"/>
                <a:pathLst>
                  <a:path w="35075" h="6253" extrusionOk="0">
                    <a:moveTo>
                      <a:pt x="1" y="0"/>
                    </a:moveTo>
                    <a:lnTo>
                      <a:pt x="5350" y="6252"/>
                    </a:lnTo>
                    <a:lnTo>
                      <a:pt x="29615" y="6252"/>
                    </a:lnTo>
                    <a:lnTo>
                      <a:pt x="350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241714" y="3363589"/>
                <a:ext cx="1967867" cy="731786"/>
              </a:xfrm>
              <a:custGeom>
                <a:avLst/>
                <a:gdLst/>
                <a:ahLst/>
                <a:cxnLst/>
                <a:rect l="l" t="t" r="r" b="b"/>
                <a:pathLst>
                  <a:path w="44454" h="16531" extrusionOk="0">
                    <a:moveTo>
                      <a:pt x="373" y="0"/>
                    </a:moveTo>
                    <a:cubicBezTo>
                      <a:pt x="106" y="636"/>
                      <a:pt x="0" y="1327"/>
                      <a:pt x="0" y="2068"/>
                    </a:cubicBezTo>
                    <a:lnTo>
                      <a:pt x="0" y="16530"/>
                    </a:lnTo>
                    <a:lnTo>
                      <a:pt x="44453" y="16530"/>
                    </a:lnTo>
                    <a:lnTo>
                      <a:pt x="44453" y="2068"/>
                    </a:lnTo>
                    <a:cubicBezTo>
                      <a:pt x="44453" y="1327"/>
                      <a:pt x="44348" y="636"/>
                      <a:pt x="44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511529" y="2521697"/>
                <a:ext cx="1430681" cy="501905"/>
              </a:xfrm>
              <a:custGeom>
                <a:avLst/>
                <a:gdLst/>
                <a:ahLst/>
                <a:cxnLst/>
                <a:rect l="l" t="t" r="r" b="b"/>
                <a:pathLst>
                  <a:path w="32319" h="11338" extrusionOk="0">
                    <a:moveTo>
                      <a:pt x="3603" y="0"/>
                    </a:moveTo>
                    <a:cubicBezTo>
                      <a:pt x="3230" y="0"/>
                      <a:pt x="2912" y="263"/>
                      <a:pt x="2806" y="581"/>
                    </a:cubicBezTo>
                    <a:lnTo>
                      <a:pt x="0" y="11338"/>
                    </a:lnTo>
                    <a:lnTo>
                      <a:pt x="32319" y="11338"/>
                    </a:lnTo>
                    <a:lnTo>
                      <a:pt x="29458" y="581"/>
                    </a:lnTo>
                    <a:cubicBezTo>
                      <a:pt x="29403" y="263"/>
                      <a:pt x="29085" y="0"/>
                      <a:pt x="287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410553" y="2176804"/>
                <a:ext cx="1639535" cy="211156"/>
              </a:xfrm>
              <a:custGeom>
                <a:avLst/>
                <a:gdLst/>
                <a:ahLst/>
                <a:cxnLst/>
                <a:rect l="l" t="t" r="r" b="b"/>
                <a:pathLst>
                  <a:path w="37037" h="4770" extrusionOk="0">
                    <a:moveTo>
                      <a:pt x="480" y="1"/>
                    </a:moveTo>
                    <a:cubicBezTo>
                      <a:pt x="213" y="1"/>
                      <a:pt x="1" y="213"/>
                      <a:pt x="1" y="425"/>
                    </a:cubicBezTo>
                    <a:lnTo>
                      <a:pt x="1" y="4345"/>
                    </a:lnTo>
                    <a:cubicBezTo>
                      <a:pt x="1" y="4612"/>
                      <a:pt x="213" y="4769"/>
                      <a:pt x="480" y="4769"/>
                    </a:cubicBezTo>
                    <a:lnTo>
                      <a:pt x="36558" y="4769"/>
                    </a:lnTo>
                    <a:cubicBezTo>
                      <a:pt x="36825" y="4769"/>
                      <a:pt x="37037" y="4612"/>
                      <a:pt x="37037" y="4345"/>
                    </a:cubicBezTo>
                    <a:lnTo>
                      <a:pt x="37037" y="425"/>
                    </a:lnTo>
                    <a:cubicBezTo>
                      <a:pt x="37037" y="213"/>
                      <a:pt x="36825" y="1"/>
                      <a:pt x="36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7071963" y="2200266"/>
                <a:ext cx="316778" cy="166667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3765" extrusionOk="0">
                    <a:moveTo>
                      <a:pt x="1" y="1"/>
                    </a:moveTo>
                    <a:lnTo>
                      <a:pt x="1" y="3764"/>
                    </a:lnTo>
                    <a:lnTo>
                      <a:pt x="7155" y="3764"/>
                    </a:lnTo>
                    <a:lnTo>
                      <a:pt x="71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757704" y="2200266"/>
                <a:ext cx="314299" cy="166667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3765" extrusionOk="0">
                    <a:moveTo>
                      <a:pt x="0" y="1"/>
                    </a:moveTo>
                    <a:lnTo>
                      <a:pt x="0" y="3764"/>
                    </a:lnTo>
                    <a:lnTo>
                      <a:pt x="7100" y="3764"/>
                    </a:lnTo>
                    <a:lnTo>
                      <a:pt x="71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443400" y="2200266"/>
                <a:ext cx="314344" cy="166667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3765" extrusionOk="0">
                    <a:moveTo>
                      <a:pt x="1" y="1"/>
                    </a:moveTo>
                    <a:lnTo>
                      <a:pt x="1" y="3764"/>
                    </a:lnTo>
                    <a:lnTo>
                      <a:pt x="7100" y="3764"/>
                    </a:lnTo>
                    <a:lnTo>
                      <a:pt x="71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7702962" y="2200266"/>
                <a:ext cx="314344" cy="166667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3765" extrusionOk="0">
                    <a:moveTo>
                      <a:pt x="1" y="1"/>
                    </a:moveTo>
                    <a:lnTo>
                      <a:pt x="1" y="3764"/>
                    </a:lnTo>
                    <a:lnTo>
                      <a:pt x="7100" y="3764"/>
                    </a:lnTo>
                    <a:lnTo>
                      <a:pt x="71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7388702" y="2200266"/>
                <a:ext cx="314299" cy="166667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3765" extrusionOk="0">
                    <a:moveTo>
                      <a:pt x="0" y="1"/>
                    </a:moveTo>
                    <a:lnTo>
                      <a:pt x="0" y="3764"/>
                    </a:lnTo>
                    <a:lnTo>
                      <a:pt x="7100" y="3764"/>
                    </a:lnTo>
                    <a:lnTo>
                      <a:pt x="71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6241714" y="4109374"/>
                <a:ext cx="333069" cy="43630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9856" extrusionOk="0">
                    <a:moveTo>
                      <a:pt x="0" y="1"/>
                    </a:moveTo>
                    <a:lnTo>
                      <a:pt x="0" y="8796"/>
                    </a:lnTo>
                    <a:cubicBezTo>
                      <a:pt x="0" y="9381"/>
                      <a:pt x="479" y="9855"/>
                      <a:pt x="1060" y="9855"/>
                    </a:cubicBezTo>
                    <a:lnTo>
                      <a:pt x="6464" y="9855"/>
                    </a:lnTo>
                    <a:cubicBezTo>
                      <a:pt x="7049" y="9855"/>
                      <a:pt x="7524" y="9381"/>
                      <a:pt x="7524" y="8796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7883443" y="4109374"/>
                <a:ext cx="333113" cy="436300"/>
              </a:xfrm>
              <a:custGeom>
                <a:avLst/>
                <a:gdLst/>
                <a:ahLst/>
                <a:cxnLst/>
                <a:rect l="l" t="t" r="r" b="b"/>
                <a:pathLst>
                  <a:path w="7525" h="9856" extrusionOk="0">
                    <a:moveTo>
                      <a:pt x="1" y="1"/>
                    </a:moveTo>
                    <a:lnTo>
                      <a:pt x="1" y="8796"/>
                    </a:lnTo>
                    <a:cubicBezTo>
                      <a:pt x="1" y="9381"/>
                      <a:pt x="480" y="9855"/>
                      <a:pt x="1061" y="9855"/>
                    </a:cubicBezTo>
                    <a:lnTo>
                      <a:pt x="6414" y="9855"/>
                    </a:lnTo>
                    <a:cubicBezTo>
                      <a:pt x="7050" y="9855"/>
                      <a:pt x="7524" y="9381"/>
                      <a:pt x="7524" y="8796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6180713" y="3797549"/>
                <a:ext cx="2089824" cy="365915"/>
              </a:xfrm>
              <a:custGeom>
                <a:avLst/>
                <a:gdLst/>
                <a:ahLst/>
                <a:cxnLst/>
                <a:rect l="l" t="t" r="r" b="b"/>
                <a:pathLst>
                  <a:path w="47209" h="8266" extrusionOk="0">
                    <a:moveTo>
                      <a:pt x="1433" y="1"/>
                    </a:moveTo>
                    <a:cubicBezTo>
                      <a:pt x="637" y="1"/>
                      <a:pt x="1" y="636"/>
                      <a:pt x="1" y="1429"/>
                    </a:cubicBezTo>
                    <a:lnTo>
                      <a:pt x="1" y="6833"/>
                    </a:lnTo>
                    <a:cubicBezTo>
                      <a:pt x="1" y="7630"/>
                      <a:pt x="637" y="8266"/>
                      <a:pt x="1433" y="8266"/>
                    </a:cubicBezTo>
                    <a:lnTo>
                      <a:pt x="45776" y="8266"/>
                    </a:lnTo>
                    <a:cubicBezTo>
                      <a:pt x="46573" y="8266"/>
                      <a:pt x="47209" y="7630"/>
                      <a:pt x="47209" y="6833"/>
                    </a:cubicBezTo>
                    <a:lnTo>
                      <a:pt x="47209" y="1429"/>
                    </a:lnTo>
                    <a:cubicBezTo>
                      <a:pt x="47209" y="636"/>
                      <a:pt x="46573" y="1"/>
                      <a:pt x="45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6743626" y="2446618"/>
                <a:ext cx="171315" cy="23506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531" extrusionOk="0">
                    <a:moveTo>
                      <a:pt x="0" y="1"/>
                    </a:moveTo>
                    <a:lnTo>
                      <a:pt x="0" y="530"/>
                    </a:lnTo>
                    <a:lnTo>
                      <a:pt x="3870" y="530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6764831" y="2395046"/>
                <a:ext cx="128907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166" extrusionOk="0">
                    <a:moveTo>
                      <a:pt x="1166" y="0"/>
                    </a:moveTo>
                    <a:cubicBezTo>
                      <a:pt x="530" y="0"/>
                      <a:pt x="0" y="530"/>
                      <a:pt x="0" y="1166"/>
                    </a:cubicBezTo>
                    <a:lnTo>
                      <a:pt x="2912" y="1166"/>
                    </a:lnTo>
                    <a:cubicBezTo>
                      <a:pt x="2912" y="530"/>
                      <a:pt x="2382" y="0"/>
                      <a:pt x="1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7144785" y="2446618"/>
                <a:ext cx="171138" cy="23506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531" extrusionOk="0">
                    <a:moveTo>
                      <a:pt x="0" y="1"/>
                    </a:moveTo>
                    <a:lnTo>
                      <a:pt x="0" y="530"/>
                    </a:lnTo>
                    <a:lnTo>
                      <a:pt x="3866" y="530"/>
                    </a:lnTo>
                    <a:lnTo>
                      <a:pt x="38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7165768" y="2395046"/>
                <a:ext cx="129128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1166" extrusionOk="0">
                    <a:moveTo>
                      <a:pt x="1166" y="0"/>
                    </a:moveTo>
                    <a:cubicBezTo>
                      <a:pt x="531" y="0"/>
                      <a:pt x="1" y="530"/>
                      <a:pt x="1" y="1166"/>
                    </a:cubicBezTo>
                    <a:lnTo>
                      <a:pt x="2917" y="1166"/>
                    </a:lnTo>
                    <a:cubicBezTo>
                      <a:pt x="2917" y="530"/>
                      <a:pt x="2387" y="0"/>
                      <a:pt x="1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7545721" y="2446618"/>
                <a:ext cx="171359" cy="23506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531" extrusionOk="0">
                    <a:moveTo>
                      <a:pt x="1" y="1"/>
                    </a:moveTo>
                    <a:lnTo>
                      <a:pt x="1" y="530"/>
                    </a:lnTo>
                    <a:lnTo>
                      <a:pt x="3870" y="530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7566926" y="2395046"/>
                <a:ext cx="128951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1166" extrusionOk="0">
                    <a:moveTo>
                      <a:pt x="1166" y="0"/>
                    </a:moveTo>
                    <a:cubicBezTo>
                      <a:pt x="530" y="0"/>
                      <a:pt x="1" y="530"/>
                      <a:pt x="1" y="1166"/>
                    </a:cubicBezTo>
                    <a:lnTo>
                      <a:pt x="2913" y="1166"/>
                    </a:lnTo>
                    <a:cubicBezTo>
                      <a:pt x="2913" y="530"/>
                      <a:pt x="2383" y="0"/>
                      <a:pt x="1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7688885" y="3363589"/>
                <a:ext cx="520719" cy="25108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5672" extrusionOk="0">
                    <a:moveTo>
                      <a:pt x="1696" y="0"/>
                    </a:moveTo>
                    <a:lnTo>
                      <a:pt x="1" y="5671"/>
                    </a:lnTo>
                    <a:lnTo>
                      <a:pt x="11762" y="5671"/>
                    </a:lnTo>
                    <a:lnTo>
                      <a:pt x="11762" y="2068"/>
                    </a:lnTo>
                    <a:cubicBezTo>
                      <a:pt x="11762" y="1327"/>
                      <a:pt x="11657" y="636"/>
                      <a:pt x="113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8143917" y="3363589"/>
                <a:ext cx="65693" cy="251085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672" extrusionOk="0">
                    <a:moveTo>
                      <a:pt x="0" y="0"/>
                    </a:moveTo>
                    <a:lnTo>
                      <a:pt x="0" y="5671"/>
                    </a:lnTo>
                    <a:lnTo>
                      <a:pt x="1483" y="5671"/>
                    </a:lnTo>
                    <a:lnTo>
                      <a:pt x="1483" y="2068"/>
                    </a:lnTo>
                    <a:cubicBezTo>
                      <a:pt x="1483" y="1327"/>
                      <a:pt x="1378" y="636"/>
                      <a:pt x="1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241714" y="3363589"/>
                <a:ext cx="520719" cy="25108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5672" extrusionOk="0">
                    <a:moveTo>
                      <a:pt x="373" y="0"/>
                    </a:moveTo>
                    <a:cubicBezTo>
                      <a:pt x="106" y="636"/>
                      <a:pt x="0" y="1327"/>
                      <a:pt x="0" y="2068"/>
                    </a:cubicBezTo>
                    <a:lnTo>
                      <a:pt x="0" y="5671"/>
                    </a:lnTo>
                    <a:lnTo>
                      <a:pt x="11762" y="5671"/>
                    </a:lnTo>
                    <a:lnTo>
                      <a:pt x="10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241714" y="3363589"/>
                <a:ext cx="68128" cy="25108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672" extrusionOk="0">
                    <a:moveTo>
                      <a:pt x="373" y="0"/>
                    </a:moveTo>
                    <a:cubicBezTo>
                      <a:pt x="106" y="636"/>
                      <a:pt x="0" y="1327"/>
                      <a:pt x="0" y="2068"/>
                    </a:cubicBezTo>
                    <a:lnTo>
                      <a:pt x="0" y="5671"/>
                    </a:lnTo>
                    <a:lnTo>
                      <a:pt x="1539" y="5671"/>
                    </a:lnTo>
                    <a:lnTo>
                      <a:pt x="1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87317" y="3363589"/>
                <a:ext cx="1074195" cy="365915"/>
              </a:xfrm>
              <a:custGeom>
                <a:avLst/>
                <a:gdLst/>
                <a:ahLst/>
                <a:cxnLst/>
                <a:rect l="l" t="t" r="r" b="b"/>
                <a:pathLst>
                  <a:path w="24266" h="8266" extrusionOk="0">
                    <a:moveTo>
                      <a:pt x="1" y="0"/>
                    </a:moveTo>
                    <a:lnTo>
                      <a:pt x="2226" y="7472"/>
                    </a:lnTo>
                    <a:cubicBezTo>
                      <a:pt x="2332" y="7947"/>
                      <a:pt x="2756" y="8265"/>
                      <a:pt x="3285" y="8265"/>
                    </a:cubicBezTo>
                    <a:lnTo>
                      <a:pt x="21036" y="8265"/>
                    </a:lnTo>
                    <a:cubicBezTo>
                      <a:pt x="21511" y="8265"/>
                      <a:pt x="21935" y="7947"/>
                      <a:pt x="22096" y="7472"/>
                    </a:cubicBezTo>
                    <a:lnTo>
                      <a:pt x="242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7011006" y="3928893"/>
                <a:ext cx="419922" cy="166490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3761" extrusionOk="0">
                    <a:moveTo>
                      <a:pt x="0" y="1"/>
                    </a:moveTo>
                    <a:lnTo>
                      <a:pt x="0" y="3760"/>
                    </a:lnTo>
                    <a:lnTo>
                      <a:pt x="9486" y="3760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309799" y="2540422"/>
                <a:ext cx="185259" cy="340019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7681" extrusionOk="0">
                    <a:moveTo>
                      <a:pt x="637" y="1"/>
                    </a:moveTo>
                    <a:cubicBezTo>
                      <a:pt x="264" y="1"/>
                      <a:pt x="1" y="319"/>
                      <a:pt x="1" y="688"/>
                    </a:cubicBezTo>
                    <a:lnTo>
                      <a:pt x="1" y="7045"/>
                    </a:lnTo>
                    <a:cubicBezTo>
                      <a:pt x="1" y="7418"/>
                      <a:pt x="264" y="7681"/>
                      <a:pt x="637" y="7681"/>
                    </a:cubicBezTo>
                    <a:lnTo>
                      <a:pt x="3548" y="7681"/>
                    </a:lnTo>
                    <a:cubicBezTo>
                      <a:pt x="3921" y="7681"/>
                      <a:pt x="4184" y="7418"/>
                      <a:pt x="4184" y="7045"/>
                    </a:cubicBezTo>
                    <a:lnTo>
                      <a:pt x="4184" y="688"/>
                    </a:lnTo>
                    <a:cubicBezTo>
                      <a:pt x="4184" y="319"/>
                      <a:pt x="3921" y="1"/>
                      <a:pt x="3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7956264" y="2540422"/>
                <a:ext cx="185215" cy="340019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681" extrusionOk="0">
                    <a:moveTo>
                      <a:pt x="636" y="1"/>
                    </a:moveTo>
                    <a:cubicBezTo>
                      <a:pt x="263" y="1"/>
                      <a:pt x="1" y="319"/>
                      <a:pt x="1" y="688"/>
                    </a:cubicBezTo>
                    <a:lnTo>
                      <a:pt x="1" y="7045"/>
                    </a:lnTo>
                    <a:cubicBezTo>
                      <a:pt x="1" y="7418"/>
                      <a:pt x="263" y="7681"/>
                      <a:pt x="636" y="7681"/>
                    </a:cubicBezTo>
                    <a:lnTo>
                      <a:pt x="3548" y="7681"/>
                    </a:lnTo>
                    <a:cubicBezTo>
                      <a:pt x="3921" y="7681"/>
                      <a:pt x="4184" y="7418"/>
                      <a:pt x="4184" y="7045"/>
                    </a:cubicBezTo>
                    <a:lnTo>
                      <a:pt x="4184" y="688"/>
                    </a:lnTo>
                    <a:cubicBezTo>
                      <a:pt x="4184" y="319"/>
                      <a:pt x="3921" y="1"/>
                      <a:pt x="3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825788" y="3455135"/>
                <a:ext cx="183002" cy="91412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2065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4133" y="2065"/>
                    </a:lnTo>
                    <a:lnTo>
                      <a:pt x="4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7430890" y="3455135"/>
                <a:ext cx="183002" cy="91412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2065" extrusionOk="0">
                    <a:moveTo>
                      <a:pt x="1" y="0"/>
                    </a:moveTo>
                    <a:lnTo>
                      <a:pt x="1" y="2065"/>
                    </a:lnTo>
                    <a:lnTo>
                      <a:pt x="4133" y="2065"/>
                    </a:lnTo>
                    <a:lnTo>
                      <a:pt x="4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33"/>
            <p:cNvGrpSpPr/>
            <p:nvPr/>
          </p:nvGrpSpPr>
          <p:grpSpPr>
            <a:xfrm>
              <a:off x="7117485" y="1391787"/>
              <a:ext cx="369149" cy="376524"/>
              <a:chOff x="8734266" y="3637062"/>
              <a:chExt cx="248602" cy="250165"/>
            </a:xfrm>
          </p:grpSpPr>
          <p:sp>
            <p:nvSpPr>
              <p:cNvPr id="1009" name="Google Shape;1009;p33"/>
              <p:cNvSpPr/>
              <p:nvPr/>
            </p:nvSpPr>
            <p:spPr>
              <a:xfrm>
                <a:off x="8734266" y="3637062"/>
                <a:ext cx="248602" cy="250165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8160" extrusionOk="0">
                    <a:moveTo>
                      <a:pt x="4027" y="0"/>
                    </a:moveTo>
                    <a:cubicBezTo>
                      <a:pt x="1801" y="0"/>
                      <a:pt x="0" y="1857"/>
                      <a:pt x="0" y="4082"/>
                    </a:cubicBezTo>
                    <a:cubicBezTo>
                      <a:pt x="0" y="6358"/>
                      <a:pt x="1801" y="8160"/>
                      <a:pt x="4027" y="8160"/>
                    </a:cubicBezTo>
                    <a:cubicBezTo>
                      <a:pt x="6307" y="8160"/>
                      <a:pt x="8108" y="6358"/>
                      <a:pt x="8108" y="4082"/>
                    </a:cubicBezTo>
                    <a:cubicBezTo>
                      <a:pt x="8108" y="1857"/>
                      <a:pt x="6307" y="0"/>
                      <a:pt x="40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8747235" y="3651747"/>
                <a:ext cx="222635" cy="220918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7206" extrusionOk="0">
                    <a:moveTo>
                      <a:pt x="3604" y="318"/>
                    </a:moveTo>
                    <a:cubicBezTo>
                      <a:pt x="4506" y="318"/>
                      <a:pt x="5354" y="687"/>
                      <a:pt x="5935" y="1323"/>
                    </a:cubicBezTo>
                    <a:cubicBezTo>
                      <a:pt x="6571" y="1908"/>
                      <a:pt x="6889" y="2755"/>
                      <a:pt x="6889" y="3603"/>
                    </a:cubicBezTo>
                    <a:cubicBezTo>
                      <a:pt x="6889" y="4502"/>
                      <a:pt x="6571" y="5299"/>
                      <a:pt x="5935" y="5934"/>
                    </a:cubicBezTo>
                    <a:cubicBezTo>
                      <a:pt x="5354" y="6570"/>
                      <a:pt x="4506" y="6888"/>
                      <a:pt x="3604" y="6888"/>
                    </a:cubicBezTo>
                    <a:cubicBezTo>
                      <a:pt x="2756" y="6888"/>
                      <a:pt x="1908" y="6570"/>
                      <a:pt x="1328" y="5934"/>
                    </a:cubicBezTo>
                    <a:cubicBezTo>
                      <a:pt x="692" y="5299"/>
                      <a:pt x="374" y="4502"/>
                      <a:pt x="374" y="3603"/>
                    </a:cubicBezTo>
                    <a:cubicBezTo>
                      <a:pt x="374" y="2755"/>
                      <a:pt x="692" y="1908"/>
                      <a:pt x="1328" y="1323"/>
                    </a:cubicBezTo>
                    <a:cubicBezTo>
                      <a:pt x="1908" y="687"/>
                      <a:pt x="2756" y="318"/>
                      <a:pt x="3604" y="318"/>
                    </a:cubicBezTo>
                    <a:close/>
                    <a:moveTo>
                      <a:pt x="3604" y="0"/>
                    </a:moveTo>
                    <a:cubicBezTo>
                      <a:pt x="2650" y="0"/>
                      <a:pt x="1751" y="369"/>
                      <a:pt x="1061" y="1060"/>
                    </a:cubicBezTo>
                    <a:cubicBezTo>
                      <a:pt x="374" y="1747"/>
                      <a:pt x="1" y="2649"/>
                      <a:pt x="1" y="3603"/>
                    </a:cubicBezTo>
                    <a:cubicBezTo>
                      <a:pt x="1" y="4557"/>
                      <a:pt x="374" y="5510"/>
                      <a:pt x="1061" y="6146"/>
                    </a:cubicBezTo>
                    <a:cubicBezTo>
                      <a:pt x="1751" y="6833"/>
                      <a:pt x="2650" y="7206"/>
                      <a:pt x="3604" y="7206"/>
                    </a:cubicBezTo>
                    <a:cubicBezTo>
                      <a:pt x="4612" y="7206"/>
                      <a:pt x="5511" y="6833"/>
                      <a:pt x="6202" y="6146"/>
                    </a:cubicBezTo>
                    <a:cubicBezTo>
                      <a:pt x="6889" y="5510"/>
                      <a:pt x="7262" y="4557"/>
                      <a:pt x="7262" y="3603"/>
                    </a:cubicBezTo>
                    <a:cubicBezTo>
                      <a:pt x="7262" y="2649"/>
                      <a:pt x="6889" y="1747"/>
                      <a:pt x="6202" y="1060"/>
                    </a:cubicBezTo>
                    <a:cubicBezTo>
                      <a:pt x="5511" y="369"/>
                      <a:pt x="4612" y="0"/>
                      <a:pt x="36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8786231" y="3690713"/>
                <a:ext cx="142956" cy="142987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4" extrusionOk="0">
                    <a:moveTo>
                      <a:pt x="1751" y="1"/>
                    </a:moveTo>
                    <a:lnTo>
                      <a:pt x="1751" y="1747"/>
                    </a:lnTo>
                    <a:lnTo>
                      <a:pt x="1" y="1747"/>
                    </a:lnTo>
                    <a:lnTo>
                      <a:pt x="1" y="2913"/>
                    </a:lnTo>
                    <a:lnTo>
                      <a:pt x="1751" y="2913"/>
                    </a:lnTo>
                    <a:lnTo>
                      <a:pt x="1751" y="4663"/>
                    </a:lnTo>
                    <a:lnTo>
                      <a:pt x="2967" y="4663"/>
                    </a:lnTo>
                    <a:lnTo>
                      <a:pt x="2967" y="2913"/>
                    </a:lnTo>
                    <a:lnTo>
                      <a:pt x="4663" y="2913"/>
                    </a:lnTo>
                    <a:lnTo>
                      <a:pt x="4663" y="1747"/>
                    </a:lnTo>
                    <a:lnTo>
                      <a:pt x="2967" y="1747"/>
                    </a:lnTo>
                    <a:lnTo>
                      <a:pt x="29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34"/>
          <p:cNvGrpSpPr/>
          <p:nvPr/>
        </p:nvGrpSpPr>
        <p:grpSpPr>
          <a:xfrm>
            <a:off x="0" y="0"/>
            <a:ext cx="9163200" cy="5143500"/>
            <a:chOff x="0" y="0"/>
            <a:chExt cx="9163200" cy="5143500"/>
          </a:xfrm>
        </p:grpSpPr>
        <p:sp>
          <p:nvSpPr>
            <p:cNvPr id="1014" name="Google Shape;1014;p34"/>
            <p:cNvSpPr/>
            <p:nvPr/>
          </p:nvSpPr>
          <p:spPr>
            <a:xfrm>
              <a:off x="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946000" y="0"/>
              <a:ext cx="217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 rot="-5400000">
              <a:off x="4565400" y="5781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 rot="-5400000">
              <a:off x="4473000" y="-4348200"/>
              <a:ext cx="217200" cy="891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 rot="5400000">
            <a:off x="8130044" y="-67166"/>
            <a:ext cx="1159180" cy="1152757"/>
            <a:chOff x="3784500" y="1692605"/>
            <a:chExt cx="1416397" cy="1408550"/>
          </a:xfrm>
        </p:grpSpPr>
        <p:sp>
          <p:nvSpPr>
            <p:cNvPr id="1019" name="Google Shape;1019;p34"/>
            <p:cNvSpPr/>
            <p:nvPr/>
          </p:nvSpPr>
          <p:spPr>
            <a:xfrm>
              <a:off x="3805966" y="2676043"/>
              <a:ext cx="33431" cy="31389"/>
            </a:xfrm>
            <a:custGeom>
              <a:avLst/>
              <a:gdLst/>
              <a:ahLst/>
              <a:cxnLst/>
              <a:rect l="l" t="t" r="r" b="b"/>
              <a:pathLst>
                <a:path w="950" h="892" extrusionOk="0">
                  <a:moveTo>
                    <a:pt x="446" y="1"/>
                  </a:moveTo>
                  <a:cubicBezTo>
                    <a:pt x="170" y="1"/>
                    <a:pt x="1" y="224"/>
                    <a:pt x="1" y="388"/>
                  </a:cubicBezTo>
                  <a:lnTo>
                    <a:pt x="1" y="834"/>
                  </a:lnTo>
                  <a:lnTo>
                    <a:pt x="393" y="892"/>
                  </a:lnTo>
                  <a:lnTo>
                    <a:pt x="838" y="89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784500" y="1692605"/>
              <a:ext cx="1416397" cy="1408550"/>
            </a:xfrm>
            <a:custGeom>
              <a:avLst/>
              <a:gdLst/>
              <a:ahLst/>
              <a:cxnLst/>
              <a:rect l="l" t="t" r="r" b="b"/>
              <a:pathLst>
                <a:path w="40250" h="40027" extrusionOk="0">
                  <a:moveTo>
                    <a:pt x="28336" y="1002"/>
                  </a:moveTo>
                  <a:lnTo>
                    <a:pt x="39248" y="2503"/>
                  </a:lnTo>
                  <a:lnTo>
                    <a:pt x="38914" y="4343"/>
                  </a:lnTo>
                  <a:cubicBezTo>
                    <a:pt x="38914" y="4507"/>
                    <a:pt x="38860" y="4619"/>
                    <a:pt x="38860" y="4730"/>
                  </a:cubicBezTo>
                  <a:cubicBezTo>
                    <a:pt x="38803" y="5011"/>
                    <a:pt x="38749" y="5233"/>
                    <a:pt x="38749" y="5510"/>
                  </a:cubicBezTo>
                  <a:lnTo>
                    <a:pt x="38192" y="7794"/>
                  </a:lnTo>
                  <a:cubicBezTo>
                    <a:pt x="38192" y="7906"/>
                    <a:pt x="38192" y="8017"/>
                    <a:pt x="38134" y="8128"/>
                  </a:cubicBezTo>
                  <a:cubicBezTo>
                    <a:pt x="38081" y="8405"/>
                    <a:pt x="38023" y="8685"/>
                    <a:pt x="37970" y="8908"/>
                  </a:cubicBezTo>
                  <a:lnTo>
                    <a:pt x="37302" y="11188"/>
                  </a:lnTo>
                  <a:cubicBezTo>
                    <a:pt x="36299" y="14475"/>
                    <a:pt x="35017" y="17424"/>
                    <a:pt x="33569" y="20096"/>
                  </a:cubicBezTo>
                  <a:cubicBezTo>
                    <a:pt x="31899" y="23049"/>
                    <a:pt x="29895" y="25721"/>
                    <a:pt x="27668" y="28059"/>
                  </a:cubicBezTo>
                  <a:cubicBezTo>
                    <a:pt x="25330" y="30398"/>
                    <a:pt x="22657" y="32455"/>
                    <a:pt x="19762" y="34183"/>
                  </a:cubicBezTo>
                  <a:cubicBezTo>
                    <a:pt x="16814" y="35796"/>
                    <a:pt x="13696" y="37078"/>
                    <a:pt x="10578" y="37858"/>
                  </a:cubicBezTo>
                  <a:cubicBezTo>
                    <a:pt x="8962" y="38303"/>
                    <a:pt x="7292" y="38579"/>
                    <a:pt x="5733" y="38802"/>
                  </a:cubicBezTo>
                  <a:cubicBezTo>
                    <a:pt x="5621" y="38802"/>
                    <a:pt x="5568" y="38802"/>
                    <a:pt x="5457" y="38860"/>
                  </a:cubicBezTo>
                  <a:cubicBezTo>
                    <a:pt x="5123" y="38860"/>
                    <a:pt x="4842" y="38913"/>
                    <a:pt x="4508" y="38971"/>
                  </a:cubicBezTo>
                  <a:lnTo>
                    <a:pt x="3840" y="39025"/>
                  </a:lnTo>
                  <a:lnTo>
                    <a:pt x="3230" y="39025"/>
                  </a:lnTo>
                  <a:cubicBezTo>
                    <a:pt x="3060" y="39083"/>
                    <a:pt x="2838" y="39083"/>
                    <a:pt x="2615" y="39083"/>
                  </a:cubicBezTo>
                  <a:lnTo>
                    <a:pt x="1947" y="39083"/>
                  </a:lnTo>
                  <a:lnTo>
                    <a:pt x="1836" y="39136"/>
                  </a:lnTo>
                  <a:lnTo>
                    <a:pt x="891" y="39136"/>
                  </a:lnTo>
                  <a:lnTo>
                    <a:pt x="1502" y="28113"/>
                  </a:lnTo>
                  <a:lnTo>
                    <a:pt x="2116" y="28113"/>
                  </a:lnTo>
                  <a:cubicBezTo>
                    <a:pt x="2228" y="28059"/>
                    <a:pt x="2392" y="28059"/>
                    <a:pt x="2562" y="28059"/>
                  </a:cubicBezTo>
                  <a:lnTo>
                    <a:pt x="2949" y="28059"/>
                  </a:lnTo>
                  <a:lnTo>
                    <a:pt x="3394" y="28001"/>
                  </a:lnTo>
                  <a:cubicBezTo>
                    <a:pt x="3617" y="28001"/>
                    <a:pt x="3840" y="27948"/>
                    <a:pt x="4062" y="27948"/>
                  </a:cubicBezTo>
                  <a:cubicBezTo>
                    <a:pt x="4120" y="27890"/>
                    <a:pt x="4232" y="27890"/>
                    <a:pt x="4285" y="27890"/>
                  </a:cubicBezTo>
                  <a:cubicBezTo>
                    <a:pt x="5457" y="27725"/>
                    <a:pt x="6623" y="27503"/>
                    <a:pt x="7795" y="27222"/>
                  </a:cubicBezTo>
                  <a:cubicBezTo>
                    <a:pt x="9964" y="26665"/>
                    <a:pt x="12191" y="25774"/>
                    <a:pt x="14306" y="24608"/>
                  </a:cubicBezTo>
                  <a:cubicBezTo>
                    <a:pt x="16311" y="23436"/>
                    <a:pt x="18150" y="21989"/>
                    <a:pt x="19762" y="20376"/>
                  </a:cubicBezTo>
                  <a:cubicBezTo>
                    <a:pt x="21379" y="18706"/>
                    <a:pt x="22769" y="16813"/>
                    <a:pt x="23940" y="14698"/>
                  </a:cubicBezTo>
                  <a:cubicBezTo>
                    <a:pt x="25053" y="12747"/>
                    <a:pt x="25998" y="10467"/>
                    <a:pt x="26777" y="8017"/>
                  </a:cubicBezTo>
                  <a:lnTo>
                    <a:pt x="27280" y="6178"/>
                  </a:lnTo>
                  <a:lnTo>
                    <a:pt x="27445" y="5510"/>
                  </a:lnTo>
                  <a:cubicBezTo>
                    <a:pt x="27445" y="5456"/>
                    <a:pt x="27503" y="5345"/>
                    <a:pt x="27503" y="5233"/>
                  </a:cubicBezTo>
                  <a:lnTo>
                    <a:pt x="27891" y="3394"/>
                  </a:lnTo>
                  <a:cubicBezTo>
                    <a:pt x="27948" y="3171"/>
                    <a:pt x="28002" y="3007"/>
                    <a:pt x="28002" y="2784"/>
                  </a:cubicBezTo>
                  <a:cubicBezTo>
                    <a:pt x="28060" y="2672"/>
                    <a:pt x="28060" y="2561"/>
                    <a:pt x="28060" y="2450"/>
                  </a:cubicBezTo>
                  <a:lnTo>
                    <a:pt x="28336" y="1002"/>
                  </a:lnTo>
                  <a:close/>
                  <a:moveTo>
                    <a:pt x="27557" y="0"/>
                  </a:moveTo>
                  <a:lnTo>
                    <a:pt x="27223" y="2281"/>
                  </a:lnTo>
                  <a:cubicBezTo>
                    <a:pt x="27169" y="2450"/>
                    <a:pt x="27169" y="2561"/>
                    <a:pt x="27169" y="2672"/>
                  </a:cubicBezTo>
                  <a:cubicBezTo>
                    <a:pt x="27111" y="2837"/>
                    <a:pt x="27058" y="3060"/>
                    <a:pt x="27058" y="3229"/>
                  </a:cubicBezTo>
                  <a:lnTo>
                    <a:pt x="26612" y="5064"/>
                  </a:lnTo>
                  <a:cubicBezTo>
                    <a:pt x="26612" y="5176"/>
                    <a:pt x="26612" y="5233"/>
                    <a:pt x="26554" y="5345"/>
                  </a:cubicBezTo>
                  <a:cubicBezTo>
                    <a:pt x="26554" y="5567"/>
                    <a:pt x="26501" y="5732"/>
                    <a:pt x="26443" y="5955"/>
                  </a:cubicBezTo>
                  <a:lnTo>
                    <a:pt x="25944" y="7736"/>
                  </a:lnTo>
                  <a:cubicBezTo>
                    <a:pt x="25165" y="10133"/>
                    <a:pt x="24216" y="12360"/>
                    <a:pt x="23161" y="14252"/>
                  </a:cubicBezTo>
                  <a:cubicBezTo>
                    <a:pt x="22047" y="16310"/>
                    <a:pt x="20653" y="18150"/>
                    <a:pt x="19152" y="19708"/>
                  </a:cubicBezTo>
                  <a:cubicBezTo>
                    <a:pt x="17593" y="21321"/>
                    <a:pt x="15812" y="22657"/>
                    <a:pt x="13861" y="23828"/>
                  </a:cubicBezTo>
                  <a:cubicBezTo>
                    <a:pt x="11803" y="24942"/>
                    <a:pt x="9688" y="25774"/>
                    <a:pt x="7572" y="26331"/>
                  </a:cubicBezTo>
                  <a:cubicBezTo>
                    <a:pt x="6401" y="26665"/>
                    <a:pt x="5287" y="26888"/>
                    <a:pt x="4174" y="26999"/>
                  </a:cubicBezTo>
                  <a:cubicBezTo>
                    <a:pt x="4120" y="26999"/>
                    <a:pt x="4009" y="27057"/>
                    <a:pt x="3951" y="27057"/>
                  </a:cubicBezTo>
                  <a:cubicBezTo>
                    <a:pt x="3728" y="27057"/>
                    <a:pt x="3506" y="27111"/>
                    <a:pt x="3341" y="27111"/>
                  </a:cubicBezTo>
                  <a:lnTo>
                    <a:pt x="2896" y="27169"/>
                  </a:lnTo>
                  <a:lnTo>
                    <a:pt x="2504" y="27169"/>
                  </a:lnTo>
                  <a:cubicBezTo>
                    <a:pt x="2339" y="27169"/>
                    <a:pt x="2228" y="27169"/>
                    <a:pt x="2116" y="27222"/>
                  </a:cubicBezTo>
                  <a:lnTo>
                    <a:pt x="1056" y="27222"/>
                  </a:lnTo>
                  <a:cubicBezTo>
                    <a:pt x="780" y="27222"/>
                    <a:pt x="611" y="27445"/>
                    <a:pt x="611" y="27667"/>
                  </a:cubicBezTo>
                  <a:lnTo>
                    <a:pt x="611" y="27890"/>
                  </a:lnTo>
                  <a:lnTo>
                    <a:pt x="557" y="28001"/>
                  </a:lnTo>
                  <a:lnTo>
                    <a:pt x="611" y="28171"/>
                  </a:lnTo>
                  <a:lnTo>
                    <a:pt x="1" y="39973"/>
                  </a:lnTo>
                  <a:lnTo>
                    <a:pt x="722" y="39973"/>
                  </a:lnTo>
                  <a:lnTo>
                    <a:pt x="1279" y="40027"/>
                  </a:lnTo>
                  <a:lnTo>
                    <a:pt x="1836" y="40027"/>
                  </a:lnTo>
                  <a:lnTo>
                    <a:pt x="1947" y="39973"/>
                  </a:lnTo>
                  <a:lnTo>
                    <a:pt x="2615" y="39973"/>
                  </a:lnTo>
                  <a:cubicBezTo>
                    <a:pt x="2896" y="39973"/>
                    <a:pt x="3118" y="39973"/>
                    <a:pt x="3283" y="39915"/>
                  </a:cubicBezTo>
                  <a:lnTo>
                    <a:pt x="3951" y="39915"/>
                  </a:lnTo>
                  <a:lnTo>
                    <a:pt x="4566" y="39862"/>
                  </a:lnTo>
                  <a:cubicBezTo>
                    <a:pt x="4900" y="39804"/>
                    <a:pt x="5234" y="39751"/>
                    <a:pt x="5568" y="39751"/>
                  </a:cubicBezTo>
                  <a:cubicBezTo>
                    <a:pt x="5679" y="39693"/>
                    <a:pt x="5733" y="39693"/>
                    <a:pt x="5844" y="39693"/>
                  </a:cubicBezTo>
                  <a:cubicBezTo>
                    <a:pt x="7461" y="39470"/>
                    <a:pt x="9131" y="39136"/>
                    <a:pt x="10801" y="38749"/>
                  </a:cubicBezTo>
                  <a:cubicBezTo>
                    <a:pt x="14030" y="37911"/>
                    <a:pt x="17148" y="36633"/>
                    <a:pt x="20154" y="34905"/>
                  </a:cubicBezTo>
                  <a:cubicBezTo>
                    <a:pt x="23161" y="33181"/>
                    <a:pt x="25886" y="31119"/>
                    <a:pt x="28283" y="28669"/>
                  </a:cubicBezTo>
                  <a:cubicBezTo>
                    <a:pt x="30621" y="26278"/>
                    <a:pt x="32625" y="23548"/>
                    <a:pt x="34349" y="20541"/>
                  </a:cubicBezTo>
                  <a:cubicBezTo>
                    <a:pt x="35854" y="17816"/>
                    <a:pt x="37132" y="14751"/>
                    <a:pt x="38134" y="11469"/>
                  </a:cubicBezTo>
                  <a:lnTo>
                    <a:pt x="38803" y="9184"/>
                  </a:lnTo>
                  <a:cubicBezTo>
                    <a:pt x="38914" y="8908"/>
                    <a:pt x="38972" y="8627"/>
                    <a:pt x="39025" y="8351"/>
                  </a:cubicBezTo>
                  <a:cubicBezTo>
                    <a:pt x="39025" y="8240"/>
                    <a:pt x="39083" y="8128"/>
                    <a:pt x="39083" y="8017"/>
                  </a:cubicBezTo>
                  <a:lnTo>
                    <a:pt x="39582" y="5679"/>
                  </a:lnTo>
                  <a:cubicBezTo>
                    <a:pt x="39640" y="5398"/>
                    <a:pt x="39693" y="5176"/>
                    <a:pt x="39751" y="4899"/>
                  </a:cubicBezTo>
                  <a:cubicBezTo>
                    <a:pt x="39751" y="4788"/>
                    <a:pt x="39751" y="4619"/>
                    <a:pt x="39805" y="4507"/>
                  </a:cubicBezTo>
                  <a:lnTo>
                    <a:pt x="40250" y="1724"/>
                  </a:lnTo>
                  <a:lnTo>
                    <a:pt x="27557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3821660" y="2691737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800159" y="1710165"/>
              <a:ext cx="1383213" cy="1375331"/>
            </a:xfrm>
            <a:custGeom>
              <a:avLst/>
              <a:gdLst/>
              <a:ahLst/>
              <a:cxnLst/>
              <a:rect l="l" t="t" r="r" b="b"/>
              <a:pathLst>
                <a:path w="39307" h="39083" extrusionOk="0">
                  <a:moveTo>
                    <a:pt x="27503" y="0"/>
                  </a:moveTo>
                  <a:lnTo>
                    <a:pt x="27169" y="1893"/>
                  </a:lnTo>
                  <a:cubicBezTo>
                    <a:pt x="27112" y="2173"/>
                    <a:pt x="27112" y="2508"/>
                    <a:pt x="27058" y="2842"/>
                  </a:cubicBezTo>
                  <a:lnTo>
                    <a:pt x="26835" y="3732"/>
                  </a:lnTo>
                  <a:lnTo>
                    <a:pt x="26613" y="4677"/>
                  </a:lnTo>
                  <a:cubicBezTo>
                    <a:pt x="26555" y="4957"/>
                    <a:pt x="26501" y="5291"/>
                    <a:pt x="26390" y="5567"/>
                  </a:cubicBezTo>
                  <a:lnTo>
                    <a:pt x="25887" y="7349"/>
                  </a:lnTo>
                  <a:cubicBezTo>
                    <a:pt x="25165" y="9687"/>
                    <a:pt x="24274" y="11914"/>
                    <a:pt x="23103" y="13976"/>
                  </a:cubicBezTo>
                  <a:cubicBezTo>
                    <a:pt x="21990" y="16034"/>
                    <a:pt x="20600" y="17927"/>
                    <a:pt x="18983" y="19543"/>
                  </a:cubicBezTo>
                  <a:cubicBezTo>
                    <a:pt x="17424" y="21156"/>
                    <a:pt x="15589" y="22550"/>
                    <a:pt x="13639" y="23717"/>
                  </a:cubicBezTo>
                  <a:cubicBezTo>
                    <a:pt x="11634" y="24830"/>
                    <a:pt x="9465" y="25721"/>
                    <a:pt x="7238" y="26278"/>
                  </a:cubicBezTo>
                  <a:cubicBezTo>
                    <a:pt x="6067" y="26558"/>
                    <a:pt x="4954" y="26781"/>
                    <a:pt x="3787" y="26946"/>
                  </a:cubicBezTo>
                  <a:cubicBezTo>
                    <a:pt x="3506" y="27004"/>
                    <a:pt x="3230" y="27057"/>
                    <a:pt x="2949" y="27057"/>
                  </a:cubicBezTo>
                  <a:lnTo>
                    <a:pt x="2504" y="27115"/>
                  </a:lnTo>
                  <a:lnTo>
                    <a:pt x="2059" y="27115"/>
                  </a:lnTo>
                  <a:cubicBezTo>
                    <a:pt x="1947" y="27115"/>
                    <a:pt x="1783" y="27115"/>
                    <a:pt x="1671" y="27168"/>
                  </a:cubicBezTo>
                  <a:lnTo>
                    <a:pt x="669" y="27168"/>
                  </a:lnTo>
                  <a:lnTo>
                    <a:pt x="611" y="27502"/>
                  </a:lnTo>
                  <a:lnTo>
                    <a:pt x="611" y="27783"/>
                  </a:lnTo>
                  <a:lnTo>
                    <a:pt x="611" y="27894"/>
                  </a:lnTo>
                  <a:lnTo>
                    <a:pt x="1" y="39029"/>
                  </a:lnTo>
                  <a:lnTo>
                    <a:pt x="277" y="39029"/>
                  </a:lnTo>
                  <a:lnTo>
                    <a:pt x="500" y="39082"/>
                  </a:lnTo>
                  <a:lnTo>
                    <a:pt x="834" y="39082"/>
                  </a:lnTo>
                  <a:cubicBezTo>
                    <a:pt x="1057" y="39082"/>
                    <a:pt x="1279" y="39082"/>
                    <a:pt x="1502" y="39029"/>
                  </a:cubicBezTo>
                  <a:lnTo>
                    <a:pt x="2170" y="39029"/>
                  </a:lnTo>
                  <a:cubicBezTo>
                    <a:pt x="2393" y="39029"/>
                    <a:pt x="2615" y="39029"/>
                    <a:pt x="2838" y="38971"/>
                  </a:cubicBezTo>
                  <a:lnTo>
                    <a:pt x="3453" y="38971"/>
                  </a:lnTo>
                  <a:lnTo>
                    <a:pt x="4063" y="38918"/>
                  </a:lnTo>
                  <a:cubicBezTo>
                    <a:pt x="4508" y="38860"/>
                    <a:pt x="4900" y="38806"/>
                    <a:pt x="5346" y="38748"/>
                  </a:cubicBezTo>
                  <a:cubicBezTo>
                    <a:pt x="7016" y="38526"/>
                    <a:pt x="8628" y="38192"/>
                    <a:pt x="10245" y="37804"/>
                  </a:cubicBezTo>
                  <a:cubicBezTo>
                    <a:pt x="13416" y="36967"/>
                    <a:pt x="16592" y="35689"/>
                    <a:pt x="19487" y="34072"/>
                  </a:cubicBezTo>
                  <a:cubicBezTo>
                    <a:pt x="22435" y="32348"/>
                    <a:pt x="25165" y="30286"/>
                    <a:pt x="27503" y="27836"/>
                  </a:cubicBezTo>
                  <a:cubicBezTo>
                    <a:pt x="29895" y="25445"/>
                    <a:pt x="31899" y="22715"/>
                    <a:pt x="33516" y="19820"/>
                  </a:cubicBezTo>
                  <a:cubicBezTo>
                    <a:pt x="35075" y="16925"/>
                    <a:pt x="36353" y="13918"/>
                    <a:pt x="37302" y="10858"/>
                  </a:cubicBezTo>
                  <a:lnTo>
                    <a:pt x="37912" y="8574"/>
                  </a:lnTo>
                  <a:cubicBezTo>
                    <a:pt x="38023" y="8186"/>
                    <a:pt x="38135" y="7794"/>
                    <a:pt x="38193" y="7407"/>
                  </a:cubicBezTo>
                  <a:lnTo>
                    <a:pt x="38469" y="6235"/>
                  </a:lnTo>
                  <a:lnTo>
                    <a:pt x="38692" y="5068"/>
                  </a:lnTo>
                  <a:cubicBezTo>
                    <a:pt x="38803" y="4677"/>
                    <a:pt x="38861" y="4342"/>
                    <a:pt x="38914" y="3955"/>
                  </a:cubicBezTo>
                  <a:lnTo>
                    <a:pt x="39306" y="1617"/>
                  </a:lnTo>
                  <a:lnTo>
                    <a:pt x="38914" y="1559"/>
                  </a:lnTo>
                  <a:lnTo>
                    <a:pt x="38580" y="1559"/>
                  </a:lnTo>
                  <a:lnTo>
                    <a:pt x="27949" y="58"/>
                  </a:lnTo>
                  <a:lnTo>
                    <a:pt x="27838" y="58"/>
                  </a:lnTo>
                  <a:lnTo>
                    <a:pt x="27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811948" y="2860224"/>
              <a:ext cx="133229" cy="23542"/>
            </a:xfrm>
            <a:custGeom>
              <a:avLst/>
              <a:gdLst/>
              <a:ahLst/>
              <a:cxnLst/>
              <a:rect l="l" t="t" r="r" b="b"/>
              <a:pathLst>
                <a:path w="3786" h="669" extrusionOk="0">
                  <a:moveTo>
                    <a:pt x="3728" y="0"/>
                  </a:moveTo>
                  <a:cubicBezTo>
                    <a:pt x="2812" y="123"/>
                    <a:pt x="1867" y="187"/>
                    <a:pt x="936" y="187"/>
                  </a:cubicBezTo>
                  <a:cubicBezTo>
                    <a:pt x="622" y="187"/>
                    <a:pt x="309" y="180"/>
                    <a:pt x="0" y="165"/>
                  </a:cubicBezTo>
                  <a:lnTo>
                    <a:pt x="0" y="668"/>
                  </a:lnTo>
                  <a:cubicBezTo>
                    <a:pt x="1278" y="668"/>
                    <a:pt x="2503" y="610"/>
                    <a:pt x="3786" y="446"/>
                  </a:cubicBezTo>
                  <a:lnTo>
                    <a:pt x="372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105779" y="2789669"/>
              <a:ext cx="129358" cy="54896"/>
            </a:xfrm>
            <a:custGeom>
              <a:avLst/>
              <a:gdLst/>
              <a:ahLst/>
              <a:cxnLst/>
              <a:rect l="l" t="t" r="r" b="b"/>
              <a:pathLst>
                <a:path w="3676" h="1560" extrusionOk="0">
                  <a:moveTo>
                    <a:pt x="3506" y="1"/>
                  </a:moveTo>
                  <a:cubicBezTo>
                    <a:pt x="2339" y="446"/>
                    <a:pt x="1168" y="834"/>
                    <a:pt x="1" y="1114"/>
                  </a:cubicBezTo>
                  <a:lnTo>
                    <a:pt x="112" y="1560"/>
                  </a:lnTo>
                  <a:cubicBezTo>
                    <a:pt x="1337" y="1279"/>
                    <a:pt x="2504" y="892"/>
                    <a:pt x="3675" y="446"/>
                  </a:cubicBezTo>
                  <a:lnTo>
                    <a:pt x="350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380080" y="2646589"/>
              <a:ext cx="117570" cy="86251"/>
            </a:xfrm>
            <a:custGeom>
              <a:avLst/>
              <a:gdLst/>
              <a:ahLst/>
              <a:cxnLst/>
              <a:rect l="l" t="t" r="r" b="b"/>
              <a:pathLst>
                <a:path w="3341" h="2451" extrusionOk="0">
                  <a:moveTo>
                    <a:pt x="3118" y="1"/>
                  </a:moveTo>
                  <a:cubicBezTo>
                    <a:pt x="2837" y="223"/>
                    <a:pt x="2561" y="393"/>
                    <a:pt x="2338" y="557"/>
                  </a:cubicBezTo>
                  <a:lnTo>
                    <a:pt x="1559" y="1114"/>
                  </a:lnTo>
                  <a:cubicBezTo>
                    <a:pt x="1056" y="1448"/>
                    <a:pt x="499" y="1729"/>
                    <a:pt x="0" y="2063"/>
                  </a:cubicBezTo>
                  <a:lnTo>
                    <a:pt x="223" y="2450"/>
                  </a:lnTo>
                  <a:cubicBezTo>
                    <a:pt x="722" y="2116"/>
                    <a:pt x="1278" y="1840"/>
                    <a:pt x="1835" y="1448"/>
                  </a:cubicBezTo>
                  <a:lnTo>
                    <a:pt x="2615" y="949"/>
                  </a:lnTo>
                  <a:cubicBezTo>
                    <a:pt x="2837" y="780"/>
                    <a:pt x="3118" y="615"/>
                    <a:pt x="3341" y="393"/>
                  </a:cubicBezTo>
                  <a:lnTo>
                    <a:pt x="311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613139" y="2438937"/>
              <a:ext cx="97969" cy="111763"/>
            </a:xfrm>
            <a:custGeom>
              <a:avLst/>
              <a:gdLst/>
              <a:ahLst/>
              <a:cxnLst/>
              <a:rect l="l" t="t" r="r" b="b"/>
              <a:pathLst>
                <a:path w="2784" h="3176" extrusionOk="0">
                  <a:moveTo>
                    <a:pt x="2396" y="0"/>
                  </a:moveTo>
                  <a:cubicBezTo>
                    <a:pt x="2062" y="504"/>
                    <a:pt x="1670" y="1002"/>
                    <a:pt x="1225" y="1448"/>
                  </a:cubicBezTo>
                  <a:cubicBezTo>
                    <a:pt x="837" y="1893"/>
                    <a:pt x="445" y="2396"/>
                    <a:pt x="0" y="2842"/>
                  </a:cubicBezTo>
                  <a:lnTo>
                    <a:pt x="334" y="3176"/>
                  </a:lnTo>
                  <a:cubicBezTo>
                    <a:pt x="779" y="2731"/>
                    <a:pt x="1171" y="2227"/>
                    <a:pt x="1617" y="1728"/>
                  </a:cubicBezTo>
                  <a:cubicBezTo>
                    <a:pt x="2004" y="1283"/>
                    <a:pt x="2396" y="780"/>
                    <a:pt x="2784" y="281"/>
                  </a:cubicBezTo>
                  <a:lnTo>
                    <a:pt x="239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789438" y="2184236"/>
              <a:ext cx="72597" cy="125417"/>
            </a:xfrm>
            <a:custGeom>
              <a:avLst/>
              <a:gdLst/>
              <a:ahLst/>
              <a:cxnLst/>
              <a:rect l="l" t="t" r="r" b="b"/>
              <a:pathLst>
                <a:path w="2063" h="3564" extrusionOk="0">
                  <a:moveTo>
                    <a:pt x="1617" y="1"/>
                  </a:moveTo>
                  <a:lnTo>
                    <a:pt x="1283" y="838"/>
                  </a:lnTo>
                  <a:lnTo>
                    <a:pt x="838" y="1671"/>
                  </a:lnTo>
                  <a:cubicBezTo>
                    <a:pt x="557" y="2228"/>
                    <a:pt x="335" y="2784"/>
                    <a:pt x="1" y="3341"/>
                  </a:cubicBezTo>
                  <a:lnTo>
                    <a:pt x="393" y="3564"/>
                  </a:lnTo>
                  <a:cubicBezTo>
                    <a:pt x="727" y="3007"/>
                    <a:pt x="949" y="2450"/>
                    <a:pt x="1283" y="1894"/>
                  </a:cubicBezTo>
                  <a:lnTo>
                    <a:pt x="1671" y="1003"/>
                  </a:lnTo>
                  <a:cubicBezTo>
                    <a:pt x="1840" y="727"/>
                    <a:pt x="1951" y="446"/>
                    <a:pt x="2063" y="170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905106" y="1900258"/>
              <a:ext cx="47049" cy="133265"/>
            </a:xfrm>
            <a:custGeom>
              <a:avLst/>
              <a:gdLst/>
              <a:ahLst/>
              <a:cxnLst/>
              <a:rect l="l" t="t" r="r" b="b"/>
              <a:pathLst>
                <a:path w="1337" h="3787" extrusionOk="0">
                  <a:moveTo>
                    <a:pt x="891" y="1"/>
                  </a:moveTo>
                  <a:cubicBezTo>
                    <a:pt x="669" y="1225"/>
                    <a:pt x="335" y="2450"/>
                    <a:pt x="1" y="3617"/>
                  </a:cubicBezTo>
                  <a:lnTo>
                    <a:pt x="388" y="3786"/>
                  </a:lnTo>
                  <a:cubicBezTo>
                    <a:pt x="722" y="2561"/>
                    <a:pt x="1114" y="1337"/>
                    <a:pt x="1337" y="112"/>
                  </a:cubicBez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-28150" y="4530711"/>
            <a:ext cx="9203578" cy="316827"/>
            <a:chOff x="-28150" y="4530711"/>
            <a:chExt cx="9203578" cy="316827"/>
          </a:xfrm>
        </p:grpSpPr>
        <p:grpSp>
          <p:nvGrpSpPr>
            <p:cNvPr id="1030" name="Google Shape;1030;p34"/>
            <p:cNvGrpSpPr/>
            <p:nvPr/>
          </p:nvGrpSpPr>
          <p:grpSpPr>
            <a:xfrm>
              <a:off x="-28150" y="4530711"/>
              <a:ext cx="2425414" cy="316827"/>
              <a:chOff x="0" y="4363500"/>
              <a:chExt cx="2311900" cy="641350"/>
            </a:xfrm>
          </p:grpSpPr>
          <p:sp>
            <p:nvSpPr>
              <p:cNvPr id="1031" name="Google Shape;1031;p34"/>
              <p:cNvSpPr/>
              <p:nvPr/>
            </p:nvSpPr>
            <p:spPr>
              <a:xfrm rot="-5400000">
                <a:off x="835275" y="3528225"/>
                <a:ext cx="64135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 rot="-5400000">
                <a:off x="883550" y="3528225"/>
                <a:ext cx="54480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3" name="Google Shape;1033;p34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1034" name="Google Shape;1034;p34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4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4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4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4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4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4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4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4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4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4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4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46" name="Google Shape;1046;p34"/>
            <p:cNvGrpSpPr/>
            <p:nvPr/>
          </p:nvGrpSpPr>
          <p:grpSpPr>
            <a:xfrm>
              <a:off x="2244161" y="4530711"/>
              <a:ext cx="2425414" cy="316827"/>
              <a:chOff x="0" y="4363500"/>
              <a:chExt cx="2311900" cy="641350"/>
            </a:xfrm>
          </p:grpSpPr>
          <p:sp>
            <p:nvSpPr>
              <p:cNvPr id="1047" name="Google Shape;1047;p34"/>
              <p:cNvSpPr/>
              <p:nvPr/>
            </p:nvSpPr>
            <p:spPr>
              <a:xfrm rot="-5400000">
                <a:off x="905871" y="3598854"/>
                <a:ext cx="641350" cy="2170643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 rot="-5400000">
                <a:off x="883550" y="3528225"/>
                <a:ext cx="54480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9" name="Google Shape;1049;p34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1050" name="Google Shape;1050;p34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4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4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4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4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4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4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4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4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4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2" name="Google Shape;1062;p34"/>
            <p:cNvGrpSpPr/>
            <p:nvPr/>
          </p:nvGrpSpPr>
          <p:grpSpPr>
            <a:xfrm>
              <a:off x="4452826" y="4530711"/>
              <a:ext cx="2425414" cy="316827"/>
              <a:chOff x="0" y="4363500"/>
              <a:chExt cx="2311900" cy="641350"/>
            </a:xfrm>
          </p:grpSpPr>
          <p:sp>
            <p:nvSpPr>
              <p:cNvPr id="1063" name="Google Shape;1063;p34"/>
              <p:cNvSpPr/>
              <p:nvPr/>
            </p:nvSpPr>
            <p:spPr>
              <a:xfrm rot="-5400000">
                <a:off x="905871" y="3598854"/>
                <a:ext cx="641350" cy="2170643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 rot="-5400000">
                <a:off x="883550" y="3528225"/>
                <a:ext cx="54480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5" name="Google Shape;1065;p34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1066" name="Google Shape;1066;p34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4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4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4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4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34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34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4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34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4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4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4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8" name="Google Shape;1078;p34"/>
            <p:cNvGrpSpPr/>
            <p:nvPr/>
          </p:nvGrpSpPr>
          <p:grpSpPr>
            <a:xfrm>
              <a:off x="6718572" y="4530711"/>
              <a:ext cx="2456856" cy="316827"/>
              <a:chOff x="0" y="4363500"/>
              <a:chExt cx="2311900" cy="641350"/>
            </a:xfrm>
          </p:grpSpPr>
          <p:sp>
            <p:nvSpPr>
              <p:cNvPr id="1079" name="Google Shape;1079;p34"/>
              <p:cNvSpPr/>
              <p:nvPr/>
            </p:nvSpPr>
            <p:spPr>
              <a:xfrm rot="-5400000">
                <a:off x="905871" y="3598854"/>
                <a:ext cx="641350" cy="2170643"/>
              </a:xfrm>
              <a:custGeom>
                <a:avLst/>
                <a:gdLst/>
                <a:ahLst/>
                <a:cxnLst/>
                <a:rect l="l" t="t" r="r" b="b"/>
                <a:pathLst>
                  <a:path w="25654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5654" y="92476"/>
                    </a:lnTo>
                    <a:lnTo>
                      <a:pt x="2565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 rot="-5400000">
                <a:off x="883550" y="3528225"/>
                <a:ext cx="544800" cy="231190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92476" extrusionOk="0">
                    <a:moveTo>
                      <a:pt x="0" y="1"/>
                    </a:moveTo>
                    <a:lnTo>
                      <a:pt x="0" y="92476"/>
                    </a:lnTo>
                    <a:lnTo>
                      <a:pt x="21792" y="92476"/>
                    </a:lnTo>
                    <a:lnTo>
                      <a:pt x="2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1" name="Google Shape;1081;p34"/>
              <p:cNvGrpSpPr/>
              <p:nvPr/>
            </p:nvGrpSpPr>
            <p:grpSpPr>
              <a:xfrm>
                <a:off x="100000" y="4665125"/>
                <a:ext cx="2198125" cy="36300"/>
                <a:chOff x="100000" y="4665125"/>
                <a:chExt cx="2198125" cy="36300"/>
              </a:xfrm>
            </p:grpSpPr>
            <p:sp>
              <p:nvSpPr>
                <p:cNvPr id="1082" name="Google Shape;1082;p34"/>
                <p:cNvSpPr/>
                <p:nvPr/>
              </p:nvSpPr>
              <p:spPr>
                <a:xfrm rot="-5400000">
                  <a:off x="12407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4"/>
                <p:cNvSpPr/>
                <p:nvPr/>
              </p:nvSpPr>
              <p:spPr>
                <a:xfrm rot="-5400000">
                  <a:off x="31716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0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4"/>
                <p:cNvSpPr/>
                <p:nvPr/>
              </p:nvSpPr>
              <p:spPr>
                <a:xfrm rot="-5400000">
                  <a:off x="5085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4"/>
                <p:cNvSpPr/>
                <p:nvPr/>
              </p:nvSpPr>
              <p:spPr>
                <a:xfrm rot="-5400000">
                  <a:off x="70163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34"/>
                <p:cNvSpPr/>
                <p:nvPr/>
              </p:nvSpPr>
              <p:spPr>
                <a:xfrm rot="-5400000">
                  <a:off x="89300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4"/>
                <p:cNvSpPr/>
                <p:nvPr/>
              </p:nvSpPr>
              <p:spPr>
                <a:xfrm rot="-5400000">
                  <a:off x="10843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4"/>
                <p:cNvSpPr/>
                <p:nvPr/>
              </p:nvSpPr>
              <p:spPr>
                <a:xfrm rot="-5400000">
                  <a:off x="1277463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0"/>
                      </a:moveTo>
                      <a:lnTo>
                        <a:pt x="0" y="3382"/>
                      </a:lnTo>
                      <a:lnTo>
                        <a:pt x="1451" y="3382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4"/>
                <p:cNvSpPr/>
                <p:nvPr/>
              </p:nvSpPr>
              <p:spPr>
                <a:xfrm rot="-5400000">
                  <a:off x="1468825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34"/>
                <p:cNvSpPr/>
                <p:nvPr/>
              </p:nvSpPr>
              <p:spPr>
                <a:xfrm rot="-5400000">
                  <a:off x="1661913" y="4641063"/>
                  <a:ext cx="36300" cy="8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7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34"/>
                <p:cNvSpPr/>
                <p:nvPr/>
              </p:nvSpPr>
              <p:spPr>
                <a:xfrm rot="-5400000">
                  <a:off x="1853288" y="4640988"/>
                  <a:ext cx="36300" cy="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83" extrusionOk="0">
                      <a:moveTo>
                        <a:pt x="0" y="1"/>
                      </a:moveTo>
                      <a:lnTo>
                        <a:pt x="0" y="3383"/>
                      </a:lnTo>
                      <a:lnTo>
                        <a:pt x="1451" y="3383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34"/>
                <p:cNvSpPr/>
                <p:nvPr/>
              </p:nvSpPr>
              <p:spPr>
                <a:xfrm rot="-5400000">
                  <a:off x="2045563" y="4640163"/>
                  <a:ext cx="36300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449" extrusionOk="0">
                      <a:moveTo>
                        <a:pt x="0" y="0"/>
                      </a:moveTo>
                      <a:lnTo>
                        <a:pt x="0" y="3448"/>
                      </a:lnTo>
                      <a:lnTo>
                        <a:pt x="1451" y="3448"/>
                      </a:lnTo>
                      <a:lnTo>
                        <a:pt x="1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34"/>
                <p:cNvSpPr/>
                <p:nvPr/>
              </p:nvSpPr>
              <p:spPr>
                <a:xfrm rot="-5400000">
                  <a:off x="2237750" y="4641050"/>
                  <a:ext cx="36300" cy="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3378" extrusionOk="0">
                      <a:moveTo>
                        <a:pt x="0" y="1"/>
                      </a:moveTo>
                      <a:lnTo>
                        <a:pt x="0" y="3377"/>
                      </a:lnTo>
                      <a:lnTo>
                        <a:pt x="1451" y="3377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94" name="Google Shape;1094;p34"/>
          <p:cNvGrpSpPr/>
          <p:nvPr/>
        </p:nvGrpSpPr>
        <p:grpSpPr>
          <a:xfrm>
            <a:off x="349897" y="3651895"/>
            <a:ext cx="2199784" cy="956597"/>
            <a:chOff x="349897" y="3651895"/>
            <a:chExt cx="2199784" cy="956597"/>
          </a:xfrm>
        </p:grpSpPr>
        <p:sp>
          <p:nvSpPr>
            <p:cNvPr id="1095" name="Google Shape;1095;p34"/>
            <p:cNvSpPr/>
            <p:nvPr/>
          </p:nvSpPr>
          <p:spPr>
            <a:xfrm>
              <a:off x="2268261" y="3857173"/>
              <a:ext cx="33656" cy="117753"/>
            </a:xfrm>
            <a:custGeom>
              <a:avLst/>
              <a:gdLst/>
              <a:ahLst/>
              <a:cxnLst/>
              <a:rect l="l" t="t" r="r" b="b"/>
              <a:pathLst>
                <a:path w="2015" h="7050" extrusionOk="0">
                  <a:moveTo>
                    <a:pt x="213" y="1"/>
                  </a:moveTo>
                  <a:cubicBezTo>
                    <a:pt x="107" y="1"/>
                    <a:pt x="1" y="107"/>
                    <a:pt x="1" y="268"/>
                  </a:cubicBezTo>
                  <a:lnTo>
                    <a:pt x="1" y="6838"/>
                  </a:lnTo>
                  <a:cubicBezTo>
                    <a:pt x="1" y="6944"/>
                    <a:pt x="107" y="7050"/>
                    <a:pt x="213" y="7050"/>
                  </a:cubicBezTo>
                  <a:lnTo>
                    <a:pt x="1747" y="7050"/>
                  </a:lnTo>
                  <a:cubicBezTo>
                    <a:pt x="1908" y="7050"/>
                    <a:pt x="2014" y="6944"/>
                    <a:pt x="2014" y="6838"/>
                  </a:cubicBezTo>
                  <a:lnTo>
                    <a:pt x="2014" y="268"/>
                  </a:lnTo>
                  <a:cubicBezTo>
                    <a:pt x="2014" y="107"/>
                    <a:pt x="1908" y="1"/>
                    <a:pt x="1747" y="1"/>
                  </a:cubicBezTo>
                  <a:close/>
                </a:path>
              </a:pathLst>
            </a:custGeom>
            <a:solidFill>
              <a:srgbClr val="96B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89630" y="3873106"/>
              <a:ext cx="127440" cy="122129"/>
            </a:xfrm>
            <a:custGeom>
              <a:avLst/>
              <a:gdLst/>
              <a:ahLst/>
              <a:cxnLst/>
              <a:rect l="l" t="t" r="r" b="b"/>
              <a:pathLst>
                <a:path w="7630" h="7312" extrusionOk="0">
                  <a:moveTo>
                    <a:pt x="2599" y="1"/>
                  </a:moveTo>
                  <a:lnTo>
                    <a:pt x="2599" y="1539"/>
                  </a:lnTo>
                  <a:lnTo>
                    <a:pt x="1221" y="742"/>
                  </a:lnTo>
                  <a:lnTo>
                    <a:pt x="1" y="2917"/>
                  </a:lnTo>
                  <a:lnTo>
                    <a:pt x="1272" y="3658"/>
                  </a:lnTo>
                  <a:lnTo>
                    <a:pt x="1" y="4345"/>
                  </a:lnTo>
                  <a:lnTo>
                    <a:pt x="1221" y="6519"/>
                  </a:lnTo>
                  <a:lnTo>
                    <a:pt x="2599" y="5778"/>
                  </a:lnTo>
                  <a:lnTo>
                    <a:pt x="2599" y="7312"/>
                  </a:lnTo>
                  <a:lnTo>
                    <a:pt x="5087" y="7312"/>
                  </a:lnTo>
                  <a:lnTo>
                    <a:pt x="5087" y="5778"/>
                  </a:lnTo>
                  <a:lnTo>
                    <a:pt x="6413" y="6519"/>
                  </a:lnTo>
                  <a:lnTo>
                    <a:pt x="7630" y="4345"/>
                  </a:lnTo>
                  <a:lnTo>
                    <a:pt x="6358" y="3658"/>
                  </a:lnTo>
                  <a:lnTo>
                    <a:pt x="7630" y="2917"/>
                  </a:lnTo>
                  <a:lnTo>
                    <a:pt x="6413" y="742"/>
                  </a:lnTo>
                  <a:lnTo>
                    <a:pt x="5087" y="1539"/>
                  </a:lnTo>
                  <a:lnTo>
                    <a:pt x="5087" y="1"/>
                  </a:lnTo>
                  <a:close/>
                </a:path>
              </a:pathLst>
            </a:custGeom>
            <a:solidFill>
              <a:srgbClr val="00A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9391" y="4279286"/>
              <a:ext cx="485876" cy="329206"/>
            </a:xfrm>
            <a:custGeom>
              <a:avLst/>
              <a:gdLst/>
              <a:ahLst/>
              <a:cxnLst/>
              <a:rect l="l" t="t" r="r" b="b"/>
              <a:pathLst>
                <a:path w="29090" h="19710" extrusionOk="0">
                  <a:moveTo>
                    <a:pt x="9855" y="1"/>
                  </a:moveTo>
                  <a:cubicBezTo>
                    <a:pt x="4451" y="1"/>
                    <a:pt x="1" y="4396"/>
                    <a:pt x="1" y="9855"/>
                  </a:cubicBezTo>
                  <a:cubicBezTo>
                    <a:pt x="1" y="15310"/>
                    <a:pt x="4451" y="19710"/>
                    <a:pt x="9855" y="19710"/>
                  </a:cubicBezTo>
                  <a:lnTo>
                    <a:pt x="19235" y="19710"/>
                  </a:lnTo>
                  <a:cubicBezTo>
                    <a:pt x="24690" y="19710"/>
                    <a:pt x="29089" y="15310"/>
                    <a:pt x="29089" y="9855"/>
                  </a:cubicBezTo>
                  <a:cubicBezTo>
                    <a:pt x="29089" y="4396"/>
                    <a:pt x="24690" y="1"/>
                    <a:pt x="19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80828" y="3651895"/>
              <a:ext cx="1168106" cy="792049"/>
            </a:xfrm>
            <a:custGeom>
              <a:avLst/>
              <a:gdLst/>
              <a:ahLst/>
              <a:cxnLst/>
              <a:rect l="l" t="t" r="r" b="b"/>
              <a:pathLst>
                <a:path w="69936" h="47421" extrusionOk="0">
                  <a:moveTo>
                    <a:pt x="1539" y="0"/>
                  </a:moveTo>
                  <a:cubicBezTo>
                    <a:pt x="691" y="0"/>
                    <a:pt x="0" y="691"/>
                    <a:pt x="0" y="1539"/>
                  </a:cubicBezTo>
                  <a:lnTo>
                    <a:pt x="0" y="47420"/>
                  </a:lnTo>
                  <a:lnTo>
                    <a:pt x="69935" y="47420"/>
                  </a:lnTo>
                  <a:lnTo>
                    <a:pt x="69935" y="1539"/>
                  </a:lnTo>
                  <a:cubicBezTo>
                    <a:pt x="69935" y="691"/>
                    <a:pt x="69249" y="0"/>
                    <a:pt x="68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49897" y="4443879"/>
              <a:ext cx="1466279" cy="40721"/>
            </a:xfrm>
            <a:custGeom>
              <a:avLst/>
              <a:gdLst/>
              <a:ahLst/>
              <a:cxnLst/>
              <a:rect l="l" t="t" r="r" b="b"/>
              <a:pathLst>
                <a:path w="87788" h="2438" extrusionOk="0">
                  <a:moveTo>
                    <a:pt x="0" y="0"/>
                  </a:moveTo>
                  <a:lnTo>
                    <a:pt x="0" y="2437"/>
                  </a:lnTo>
                  <a:lnTo>
                    <a:pt x="87788" y="2437"/>
                  </a:lnTo>
                  <a:lnTo>
                    <a:pt x="87788" y="0"/>
                  </a:lnTo>
                  <a:close/>
                </a:path>
              </a:pathLst>
            </a:custGeom>
            <a:solidFill>
              <a:srgbClr val="233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662098" y="4279286"/>
              <a:ext cx="406238" cy="329206"/>
            </a:xfrm>
            <a:custGeom>
              <a:avLst/>
              <a:gdLst/>
              <a:ahLst/>
              <a:cxnLst/>
              <a:rect l="l" t="t" r="r" b="b"/>
              <a:pathLst>
                <a:path w="24322" h="19710" extrusionOk="0">
                  <a:moveTo>
                    <a:pt x="9855" y="1"/>
                  </a:moveTo>
                  <a:cubicBezTo>
                    <a:pt x="4451" y="1"/>
                    <a:pt x="1" y="4396"/>
                    <a:pt x="1" y="9855"/>
                  </a:cubicBezTo>
                  <a:cubicBezTo>
                    <a:pt x="1" y="15310"/>
                    <a:pt x="4451" y="19710"/>
                    <a:pt x="9855" y="19710"/>
                  </a:cubicBezTo>
                  <a:lnTo>
                    <a:pt x="14467" y="19710"/>
                  </a:lnTo>
                  <a:cubicBezTo>
                    <a:pt x="19871" y="19710"/>
                    <a:pt x="24321" y="15310"/>
                    <a:pt x="24321" y="9855"/>
                  </a:cubicBezTo>
                  <a:cubicBezTo>
                    <a:pt x="24321" y="4396"/>
                    <a:pt x="19871" y="1"/>
                    <a:pt x="1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887884" y="4279286"/>
              <a:ext cx="329206" cy="329206"/>
            </a:xfrm>
            <a:custGeom>
              <a:avLst/>
              <a:gdLst/>
              <a:ahLst/>
              <a:cxnLst/>
              <a:rect l="l" t="t" r="r" b="b"/>
              <a:pathLst>
                <a:path w="19710" h="19710" extrusionOk="0">
                  <a:moveTo>
                    <a:pt x="9855" y="1"/>
                  </a:moveTo>
                  <a:cubicBezTo>
                    <a:pt x="4396" y="1"/>
                    <a:pt x="1" y="4396"/>
                    <a:pt x="1" y="9855"/>
                  </a:cubicBezTo>
                  <a:cubicBezTo>
                    <a:pt x="1" y="15310"/>
                    <a:pt x="4396" y="19710"/>
                    <a:pt x="9855" y="19710"/>
                  </a:cubicBezTo>
                  <a:lnTo>
                    <a:pt x="14411" y="19710"/>
                  </a:lnTo>
                  <a:lnTo>
                    <a:pt x="15895" y="17641"/>
                  </a:lnTo>
                  <a:cubicBezTo>
                    <a:pt x="18226" y="15840"/>
                    <a:pt x="19709" y="13034"/>
                    <a:pt x="19709" y="9855"/>
                  </a:cubicBezTo>
                  <a:cubicBezTo>
                    <a:pt x="19709" y="6677"/>
                    <a:pt x="18226" y="3866"/>
                    <a:pt x="15895" y="2065"/>
                  </a:cubicBezTo>
                  <a:lnTo>
                    <a:pt x="14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967517" y="4279286"/>
              <a:ext cx="329206" cy="329206"/>
            </a:xfrm>
            <a:custGeom>
              <a:avLst/>
              <a:gdLst/>
              <a:ahLst/>
              <a:cxnLst/>
              <a:rect l="l" t="t" r="r" b="b"/>
              <a:pathLst>
                <a:path w="19710" h="19710" extrusionOk="0">
                  <a:moveTo>
                    <a:pt x="9855" y="1"/>
                  </a:moveTo>
                  <a:cubicBezTo>
                    <a:pt x="4451" y="1"/>
                    <a:pt x="1" y="4396"/>
                    <a:pt x="1" y="9855"/>
                  </a:cubicBezTo>
                  <a:cubicBezTo>
                    <a:pt x="1" y="15310"/>
                    <a:pt x="4451" y="19710"/>
                    <a:pt x="9855" y="19710"/>
                  </a:cubicBezTo>
                  <a:lnTo>
                    <a:pt x="14463" y="19710"/>
                  </a:lnTo>
                  <a:lnTo>
                    <a:pt x="15946" y="17641"/>
                  </a:lnTo>
                  <a:cubicBezTo>
                    <a:pt x="18226" y="15840"/>
                    <a:pt x="19710" y="13034"/>
                    <a:pt x="19710" y="9855"/>
                  </a:cubicBezTo>
                  <a:cubicBezTo>
                    <a:pt x="19710" y="6677"/>
                    <a:pt x="18226" y="3866"/>
                    <a:pt x="15946" y="2065"/>
                  </a:cubicBezTo>
                  <a:lnTo>
                    <a:pt x="14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012511" y="4279286"/>
              <a:ext cx="329206" cy="329206"/>
            </a:xfrm>
            <a:custGeom>
              <a:avLst/>
              <a:gdLst/>
              <a:ahLst/>
              <a:cxnLst/>
              <a:rect l="l" t="t" r="r" b="b"/>
              <a:pathLst>
                <a:path w="19710" h="19710" extrusionOk="0">
                  <a:moveTo>
                    <a:pt x="9855" y="1"/>
                  </a:moveTo>
                  <a:cubicBezTo>
                    <a:pt x="4400" y="1"/>
                    <a:pt x="0" y="4396"/>
                    <a:pt x="0" y="9855"/>
                  </a:cubicBezTo>
                  <a:cubicBezTo>
                    <a:pt x="0" y="15310"/>
                    <a:pt x="4400" y="19710"/>
                    <a:pt x="9855" y="19710"/>
                  </a:cubicBezTo>
                  <a:lnTo>
                    <a:pt x="14411" y="19710"/>
                  </a:lnTo>
                  <a:lnTo>
                    <a:pt x="15895" y="17641"/>
                  </a:lnTo>
                  <a:cubicBezTo>
                    <a:pt x="18175" y="15840"/>
                    <a:pt x="19709" y="13034"/>
                    <a:pt x="19709" y="9855"/>
                  </a:cubicBezTo>
                  <a:cubicBezTo>
                    <a:pt x="19709" y="6677"/>
                    <a:pt x="18175" y="3866"/>
                    <a:pt x="15895" y="2065"/>
                  </a:cubicBezTo>
                  <a:lnTo>
                    <a:pt x="14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81671" y="3651895"/>
              <a:ext cx="1168106" cy="792049"/>
            </a:xfrm>
            <a:custGeom>
              <a:avLst/>
              <a:gdLst/>
              <a:ahLst/>
              <a:cxnLst/>
              <a:rect l="l" t="t" r="r" b="b"/>
              <a:pathLst>
                <a:path w="69936" h="47421" extrusionOk="0">
                  <a:moveTo>
                    <a:pt x="1539" y="0"/>
                  </a:moveTo>
                  <a:cubicBezTo>
                    <a:pt x="692" y="0"/>
                    <a:pt x="1" y="691"/>
                    <a:pt x="1" y="1539"/>
                  </a:cubicBezTo>
                  <a:lnTo>
                    <a:pt x="1" y="47420"/>
                  </a:lnTo>
                  <a:lnTo>
                    <a:pt x="69936" y="47420"/>
                  </a:lnTo>
                  <a:lnTo>
                    <a:pt x="69936" y="1539"/>
                  </a:lnTo>
                  <a:cubicBezTo>
                    <a:pt x="69936" y="691"/>
                    <a:pt x="69249" y="0"/>
                    <a:pt x="68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649822" y="4443879"/>
              <a:ext cx="1467214" cy="40721"/>
            </a:xfrm>
            <a:custGeom>
              <a:avLst/>
              <a:gdLst/>
              <a:ahLst/>
              <a:cxnLst/>
              <a:rect l="l" t="t" r="r" b="b"/>
              <a:pathLst>
                <a:path w="87844" h="2438" extrusionOk="0">
                  <a:moveTo>
                    <a:pt x="1" y="0"/>
                  </a:moveTo>
                  <a:lnTo>
                    <a:pt x="1" y="2437"/>
                  </a:lnTo>
                  <a:lnTo>
                    <a:pt x="87843" y="2437"/>
                  </a:lnTo>
                  <a:lnTo>
                    <a:pt x="87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849689" y="3826242"/>
              <a:ext cx="667248" cy="617692"/>
            </a:xfrm>
            <a:custGeom>
              <a:avLst/>
              <a:gdLst/>
              <a:ahLst/>
              <a:cxnLst/>
              <a:rect l="l" t="t" r="r" b="b"/>
              <a:pathLst>
                <a:path w="39949" h="36982" extrusionOk="0">
                  <a:moveTo>
                    <a:pt x="1" y="1"/>
                  </a:moveTo>
                  <a:lnTo>
                    <a:pt x="1" y="36981"/>
                  </a:lnTo>
                  <a:lnTo>
                    <a:pt x="25326" y="36981"/>
                  </a:lnTo>
                  <a:lnTo>
                    <a:pt x="25326" y="31789"/>
                  </a:lnTo>
                  <a:lnTo>
                    <a:pt x="39949" y="31734"/>
                  </a:lnTo>
                  <a:lnTo>
                    <a:pt x="39949" y="20133"/>
                  </a:lnTo>
                  <a:cubicBezTo>
                    <a:pt x="39949" y="18913"/>
                    <a:pt x="39207" y="17853"/>
                    <a:pt x="38096" y="17484"/>
                  </a:cubicBezTo>
                  <a:lnTo>
                    <a:pt x="27233" y="13776"/>
                  </a:lnTo>
                  <a:lnTo>
                    <a:pt x="20028" y="1535"/>
                  </a:lnTo>
                  <a:cubicBezTo>
                    <a:pt x="19447" y="581"/>
                    <a:pt x="18438" y="1"/>
                    <a:pt x="17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272653" y="4326150"/>
              <a:ext cx="277028" cy="138063"/>
            </a:xfrm>
            <a:custGeom>
              <a:avLst/>
              <a:gdLst/>
              <a:ahLst/>
              <a:cxnLst/>
              <a:rect l="l" t="t" r="r" b="b"/>
              <a:pathLst>
                <a:path w="16586" h="8266" extrusionOk="0">
                  <a:moveTo>
                    <a:pt x="1" y="1"/>
                  </a:moveTo>
                  <a:lnTo>
                    <a:pt x="1" y="1327"/>
                  </a:lnTo>
                  <a:lnTo>
                    <a:pt x="1" y="6943"/>
                  </a:lnTo>
                  <a:lnTo>
                    <a:pt x="1" y="8266"/>
                  </a:lnTo>
                  <a:lnTo>
                    <a:pt x="15471" y="8266"/>
                  </a:lnTo>
                  <a:cubicBezTo>
                    <a:pt x="16056" y="8266"/>
                    <a:pt x="16531" y="7685"/>
                    <a:pt x="16586" y="6943"/>
                  </a:cubicBezTo>
                  <a:lnTo>
                    <a:pt x="16586" y="2387"/>
                  </a:lnTo>
                  <a:cubicBezTo>
                    <a:pt x="16586" y="1696"/>
                    <a:pt x="16268" y="1116"/>
                    <a:pt x="15789" y="798"/>
                  </a:cubicBezTo>
                  <a:lnTo>
                    <a:pt x="14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681671" y="4070467"/>
              <a:ext cx="1835338" cy="152227"/>
            </a:xfrm>
            <a:custGeom>
              <a:avLst/>
              <a:gdLst/>
              <a:ahLst/>
              <a:cxnLst/>
              <a:rect l="l" t="t" r="r" b="b"/>
              <a:pathLst>
                <a:path w="109884" h="9114" extrusionOk="0">
                  <a:moveTo>
                    <a:pt x="1" y="0"/>
                  </a:moveTo>
                  <a:lnTo>
                    <a:pt x="1" y="9113"/>
                  </a:lnTo>
                  <a:lnTo>
                    <a:pt x="109884" y="9113"/>
                  </a:lnTo>
                  <a:lnTo>
                    <a:pt x="109884" y="5510"/>
                  </a:lnTo>
                  <a:cubicBezTo>
                    <a:pt x="109884" y="4290"/>
                    <a:pt x="109142" y="3230"/>
                    <a:pt x="108031" y="2861"/>
                  </a:cubicBezTo>
                  <a:lnTo>
                    <a:pt x="99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81671" y="4085482"/>
              <a:ext cx="1835338" cy="122129"/>
            </a:xfrm>
            <a:custGeom>
              <a:avLst/>
              <a:gdLst/>
              <a:ahLst/>
              <a:cxnLst/>
              <a:rect l="l" t="t" r="r" b="b"/>
              <a:pathLst>
                <a:path w="109884" h="7312" extrusionOk="0">
                  <a:moveTo>
                    <a:pt x="1" y="0"/>
                  </a:moveTo>
                  <a:lnTo>
                    <a:pt x="1" y="7311"/>
                  </a:lnTo>
                  <a:lnTo>
                    <a:pt x="109884" y="7311"/>
                  </a:lnTo>
                  <a:lnTo>
                    <a:pt x="109884" y="4611"/>
                  </a:lnTo>
                  <a:cubicBezTo>
                    <a:pt x="109884" y="3391"/>
                    <a:pt x="109142" y="2331"/>
                    <a:pt x="108031" y="1962"/>
                  </a:cubicBezTo>
                  <a:lnTo>
                    <a:pt x="102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1894849" y="3858943"/>
              <a:ext cx="320371" cy="199161"/>
            </a:xfrm>
            <a:custGeom>
              <a:avLst/>
              <a:gdLst/>
              <a:ahLst/>
              <a:cxnLst/>
              <a:rect l="l" t="t" r="r" b="b"/>
              <a:pathLst>
                <a:path w="19181" h="11924" extrusionOk="0">
                  <a:moveTo>
                    <a:pt x="849" y="1"/>
                  </a:moveTo>
                  <a:cubicBezTo>
                    <a:pt x="370" y="1"/>
                    <a:pt x="1" y="374"/>
                    <a:pt x="1" y="849"/>
                  </a:cubicBezTo>
                  <a:lnTo>
                    <a:pt x="1" y="11076"/>
                  </a:lnTo>
                  <a:cubicBezTo>
                    <a:pt x="1" y="11551"/>
                    <a:pt x="370" y="11924"/>
                    <a:pt x="849" y="11924"/>
                  </a:cubicBezTo>
                  <a:lnTo>
                    <a:pt x="18332" y="11924"/>
                  </a:lnTo>
                  <a:cubicBezTo>
                    <a:pt x="18807" y="11924"/>
                    <a:pt x="19180" y="11551"/>
                    <a:pt x="19180" y="11076"/>
                  </a:cubicBezTo>
                  <a:lnTo>
                    <a:pt x="19180" y="7897"/>
                  </a:lnTo>
                  <a:cubicBezTo>
                    <a:pt x="19180" y="7791"/>
                    <a:pt x="19125" y="7630"/>
                    <a:pt x="19074" y="7524"/>
                  </a:cubicBezTo>
                  <a:lnTo>
                    <a:pt x="15204" y="425"/>
                  </a:lnTo>
                  <a:cubicBezTo>
                    <a:pt x="15048" y="162"/>
                    <a:pt x="14781" y="1"/>
                    <a:pt x="14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556845" y="3748380"/>
              <a:ext cx="229175" cy="659248"/>
            </a:xfrm>
            <a:custGeom>
              <a:avLst/>
              <a:gdLst/>
              <a:ahLst/>
              <a:cxnLst/>
              <a:rect l="l" t="t" r="r" b="b"/>
              <a:pathLst>
                <a:path w="13721" h="39470" extrusionOk="0">
                  <a:moveTo>
                    <a:pt x="13245" y="475"/>
                  </a:moveTo>
                  <a:lnTo>
                    <a:pt x="13245" y="38939"/>
                  </a:lnTo>
                  <a:lnTo>
                    <a:pt x="475" y="38939"/>
                  </a:lnTo>
                  <a:lnTo>
                    <a:pt x="475" y="475"/>
                  </a:lnTo>
                  <a:close/>
                  <a:moveTo>
                    <a:pt x="0" y="0"/>
                  </a:moveTo>
                  <a:lnTo>
                    <a:pt x="0" y="39469"/>
                  </a:lnTo>
                  <a:lnTo>
                    <a:pt x="13720" y="39469"/>
                  </a:lnTo>
                  <a:lnTo>
                    <a:pt x="13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1578073" y="4105858"/>
              <a:ext cx="44262" cy="60196"/>
            </a:xfrm>
            <a:custGeom>
              <a:avLst/>
              <a:gdLst/>
              <a:ahLst/>
              <a:cxnLst/>
              <a:rect l="l" t="t" r="r" b="b"/>
              <a:pathLst>
                <a:path w="2650" h="3604" extrusionOk="0">
                  <a:moveTo>
                    <a:pt x="1" y="1"/>
                  </a:moveTo>
                  <a:lnTo>
                    <a:pt x="1" y="3603"/>
                  </a:lnTo>
                  <a:lnTo>
                    <a:pt x="2650" y="3603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1894849" y="4104939"/>
              <a:ext cx="43343" cy="60196"/>
            </a:xfrm>
            <a:custGeom>
              <a:avLst/>
              <a:gdLst/>
              <a:ahLst/>
              <a:cxnLst/>
              <a:rect l="l" t="t" r="r" b="b"/>
              <a:pathLst>
                <a:path w="2595" h="3604" extrusionOk="0">
                  <a:moveTo>
                    <a:pt x="1" y="1"/>
                  </a:moveTo>
                  <a:lnTo>
                    <a:pt x="1" y="3603"/>
                  </a:lnTo>
                  <a:lnTo>
                    <a:pt x="2595" y="3603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453163" y="4162492"/>
              <a:ext cx="45180" cy="94670"/>
            </a:xfrm>
            <a:custGeom>
              <a:avLst/>
              <a:gdLst/>
              <a:ahLst/>
              <a:cxnLst/>
              <a:rect l="l" t="t" r="r" b="b"/>
              <a:pathLst>
                <a:path w="2705" h="5668" extrusionOk="0">
                  <a:moveTo>
                    <a:pt x="425" y="0"/>
                  </a:moveTo>
                  <a:cubicBezTo>
                    <a:pt x="213" y="0"/>
                    <a:pt x="1" y="157"/>
                    <a:pt x="1" y="424"/>
                  </a:cubicBezTo>
                  <a:lnTo>
                    <a:pt x="1" y="2967"/>
                  </a:lnTo>
                  <a:cubicBezTo>
                    <a:pt x="1" y="4451"/>
                    <a:pt x="1222" y="5667"/>
                    <a:pt x="2705" y="5667"/>
                  </a:cubicBezTo>
                  <a:lnTo>
                    <a:pt x="2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1849689" y="3722676"/>
              <a:ext cx="43410" cy="66426"/>
            </a:xfrm>
            <a:custGeom>
              <a:avLst/>
              <a:gdLst/>
              <a:ahLst/>
              <a:cxnLst/>
              <a:rect l="l" t="t" r="r" b="b"/>
              <a:pathLst>
                <a:path w="2599" h="3977" extrusionOk="0">
                  <a:moveTo>
                    <a:pt x="1" y="1"/>
                  </a:moveTo>
                  <a:lnTo>
                    <a:pt x="1" y="3977"/>
                  </a:lnTo>
                  <a:lnTo>
                    <a:pt x="1802" y="3977"/>
                  </a:lnTo>
                  <a:cubicBezTo>
                    <a:pt x="2226" y="3977"/>
                    <a:pt x="2599" y="3604"/>
                    <a:pt x="2599" y="3180"/>
                  </a:cubicBezTo>
                  <a:lnTo>
                    <a:pt x="2599" y="798"/>
                  </a:lnTo>
                  <a:cubicBezTo>
                    <a:pt x="2599" y="374"/>
                    <a:pt x="2226" y="1"/>
                    <a:pt x="1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014282" y="3799486"/>
              <a:ext cx="92047" cy="26774"/>
            </a:xfrm>
            <a:custGeom>
              <a:avLst/>
              <a:gdLst/>
              <a:ahLst/>
              <a:cxnLst/>
              <a:rect l="l" t="t" r="r" b="b"/>
              <a:pathLst>
                <a:path w="5511" h="1603" extrusionOk="0">
                  <a:moveTo>
                    <a:pt x="3994" y="0"/>
                  </a:moveTo>
                  <a:cubicBezTo>
                    <a:pt x="3866" y="0"/>
                    <a:pt x="3735" y="21"/>
                    <a:pt x="3603" y="64"/>
                  </a:cubicBezTo>
                  <a:lnTo>
                    <a:pt x="318" y="1230"/>
                  </a:lnTo>
                  <a:lnTo>
                    <a:pt x="0" y="1230"/>
                  </a:lnTo>
                  <a:lnTo>
                    <a:pt x="0" y="1603"/>
                  </a:lnTo>
                  <a:lnTo>
                    <a:pt x="5510" y="1603"/>
                  </a:lnTo>
                  <a:lnTo>
                    <a:pt x="5510" y="1230"/>
                  </a:lnTo>
                  <a:lnTo>
                    <a:pt x="5192" y="1230"/>
                  </a:lnTo>
                  <a:cubicBezTo>
                    <a:pt x="5192" y="522"/>
                    <a:pt x="4640" y="0"/>
                    <a:pt x="3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1421413" y="3752772"/>
              <a:ext cx="91212" cy="91196"/>
            </a:xfrm>
            <a:custGeom>
              <a:avLst/>
              <a:gdLst/>
              <a:ahLst/>
              <a:cxnLst/>
              <a:rect l="l" t="t" r="r" b="b"/>
              <a:pathLst>
                <a:path w="5461" h="5460" extrusionOk="0">
                  <a:moveTo>
                    <a:pt x="1" y="0"/>
                  </a:moveTo>
                  <a:lnTo>
                    <a:pt x="1" y="5459"/>
                  </a:lnTo>
                  <a:lnTo>
                    <a:pt x="5460" y="5459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1305538" y="3752772"/>
              <a:ext cx="92047" cy="91196"/>
            </a:xfrm>
            <a:custGeom>
              <a:avLst/>
              <a:gdLst/>
              <a:ahLst/>
              <a:cxnLst/>
              <a:rect l="l" t="t" r="r" b="b"/>
              <a:pathLst>
                <a:path w="5511" h="5460" extrusionOk="0">
                  <a:moveTo>
                    <a:pt x="1" y="0"/>
                  </a:moveTo>
                  <a:lnTo>
                    <a:pt x="1" y="5459"/>
                  </a:lnTo>
                  <a:lnTo>
                    <a:pt x="5511" y="5459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71926" y="3752772"/>
              <a:ext cx="92047" cy="91196"/>
            </a:xfrm>
            <a:custGeom>
              <a:avLst/>
              <a:gdLst/>
              <a:ahLst/>
              <a:cxnLst/>
              <a:rect l="l" t="t" r="r" b="b"/>
              <a:pathLst>
                <a:path w="5511" h="5460" extrusionOk="0">
                  <a:moveTo>
                    <a:pt x="1" y="0"/>
                  </a:moveTo>
                  <a:lnTo>
                    <a:pt x="1" y="5459"/>
                  </a:lnTo>
                  <a:lnTo>
                    <a:pt x="5511" y="5459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87884" y="3752772"/>
              <a:ext cx="91129" cy="91196"/>
            </a:xfrm>
            <a:custGeom>
              <a:avLst/>
              <a:gdLst/>
              <a:ahLst/>
              <a:cxnLst/>
              <a:rect l="l" t="t" r="r" b="b"/>
              <a:pathLst>
                <a:path w="5456" h="5460" extrusionOk="0">
                  <a:moveTo>
                    <a:pt x="1" y="0"/>
                  </a:moveTo>
                  <a:lnTo>
                    <a:pt x="1" y="5459"/>
                  </a:lnTo>
                  <a:lnTo>
                    <a:pt x="5455" y="5459"/>
                  </a:lnTo>
                  <a:lnTo>
                    <a:pt x="54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379760" y="4162492"/>
              <a:ext cx="69048" cy="34491"/>
            </a:xfrm>
            <a:custGeom>
              <a:avLst/>
              <a:gdLst/>
              <a:ahLst/>
              <a:cxnLst/>
              <a:rect l="l" t="t" r="r" b="b"/>
              <a:pathLst>
                <a:path w="4134" h="2065" extrusionOk="0">
                  <a:moveTo>
                    <a:pt x="1" y="0"/>
                  </a:moveTo>
                  <a:lnTo>
                    <a:pt x="1" y="2065"/>
                  </a:lnTo>
                  <a:lnTo>
                    <a:pt x="4133" y="2065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498340" y="4162492"/>
              <a:ext cx="18556" cy="94670"/>
            </a:xfrm>
            <a:custGeom>
              <a:avLst/>
              <a:gdLst/>
              <a:ahLst/>
              <a:cxnLst/>
              <a:rect l="l" t="t" r="r" b="b"/>
              <a:pathLst>
                <a:path w="1111" h="5668" extrusionOk="0">
                  <a:moveTo>
                    <a:pt x="0" y="0"/>
                  </a:moveTo>
                  <a:lnTo>
                    <a:pt x="0" y="5667"/>
                  </a:lnTo>
                  <a:lnTo>
                    <a:pt x="1111" y="5667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1849689" y="3826242"/>
              <a:ext cx="18640" cy="617692"/>
            </a:xfrm>
            <a:custGeom>
              <a:avLst/>
              <a:gdLst/>
              <a:ahLst/>
              <a:cxnLst/>
              <a:rect l="l" t="t" r="r" b="b"/>
              <a:pathLst>
                <a:path w="1116" h="36982" extrusionOk="0">
                  <a:moveTo>
                    <a:pt x="1" y="1"/>
                  </a:moveTo>
                  <a:lnTo>
                    <a:pt x="1" y="36981"/>
                  </a:lnTo>
                  <a:lnTo>
                    <a:pt x="1116" y="36981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405380" y="4344772"/>
              <a:ext cx="123916" cy="19492"/>
            </a:xfrm>
            <a:custGeom>
              <a:avLst/>
              <a:gdLst/>
              <a:ahLst/>
              <a:cxnLst/>
              <a:rect l="l" t="t" r="r" b="b"/>
              <a:pathLst>
                <a:path w="7419" h="1167" extrusionOk="0">
                  <a:moveTo>
                    <a:pt x="586" y="1"/>
                  </a:moveTo>
                  <a:cubicBezTo>
                    <a:pt x="268" y="1"/>
                    <a:pt x="1" y="263"/>
                    <a:pt x="1" y="581"/>
                  </a:cubicBezTo>
                  <a:cubicBezTo>
                    <a:pt x="1" y="899"/>
                    <a:pt x="268" y="1166"/>
                    <a:pt x="586" y="1166"/>
                  </a:cubicBezTo>
                  <a:lnTo>
                    <a:pt x="6838" y="1166"/>
                  </a:lnTo>
                  <a:cubicBezTo>
                    <a:pt x="7155" y="1166"/>
                    <a:pt x="7418" y="899"/>
                    <a:pt x="7418" y="581"/>
                  </a:cubicBezTo>
                  <a:cubicBezTo>
                    <a:pt x="7418" y="263"/>
                    <a:pt x="7155" y="1"/>
                    <a:pt x="6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147927" y="3851879"/>
              <a:ext cx="197323" cy="128359"/>
            </a:xfrm>
            <a:custGeom>
              <a:avLst/>
              <a:gdLst/>
              <a:ahLst/>
              <a:cxnLst/>
              <a:rect l="l" t="t" r="r" b="b"/>
              <a:pathLst>
                <a:path w="11814" h="7685" extrusionOk="0">
                  <a:moveTo>
                    <a:pt x="424" y="0"/>
                  </a:moveTo>
                  <a:cubicBezTo>
                    <a:pt x="157" y="0"/>
                    <a:pt x="1" y="212"/>
                    <a:pt x="1" y="424"/>
                  </a:cubicBezTo>
                  <a:cubicBezTo>
                    <a:pt x="1" y="636"/>
                    <a:pt x="157" y="848"/>
                    <a:pt x="424" y="848"/>
                  </a:cubicBezTo>
                  <a:lnTo>
                    <a:pt x="6888" y="848"/>
                  </a:lnTo>
                  <a:lnTo>
                    <a:pt x="6888" y="2331"/>
                  </a:lnTo>
                  <a:lnTo>
                    <a:pt x="3018" y="4980"/>
                  </a:lnTo>
                  <a:cubicBezTo>
                    <a:pt x="2862" y="5086"/>
                    <a:pt x="2806" y="5353"/>
                    <a:pt x="2912" y="5565"/>
                  </a:cubicBezTo>
                  <a:cubicBezTo>
                    <a:pt x="3018" y="5671"/>
                    <a:pt x="3124" y="5722"/>
                    <a:pt x="3285" y="5722"/>
                  </a:cubicBezTo>
                  <a:cubicBezTo>
                    <a:pt x="3336" y="5722"/>
                    <a:pt x="3442" y="5722"/>
                    <a:pt x="3497" y="5671"/>
                  </a:cubicBezTo>
                  <a:lnTo>
                    <a:pt x="6888" y="3340"/>
                  </a:lnTo>
                  <a:lnTo>
                    <a:pt x="6888" y="7684"/>
                  </a:lnTo>
                  <a:lnTo>
                    <a:pt x="11071" y="7684"/>
                  </a:lnTo>
                  <a:cubicBezTo>
                    <a:pt x="11495" y="7684"/>
                    <a:pt x="11813" y="7367"/>
                    <a:pt x="11813" y="6943"/>
                  </a:cubicBezTo>
                  <a:lnTo>
                    <a:pt x="11813" y="797"/>
                  </a:lnTo>
                  <a:cubicBezTo>
                    <a:pt x="11813" y="373"/>
                    <a:pt x="11495" y="0"/>
                    <a:pt x="1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80828" y="4070467"/>
              <a:ext cx="300879" cy="152227"/>
            </a:xfrm>
            <a:custGeom>
              <a:avLst/>
              <a:gdLst/>
              <a:ahLst/>
              <a:cxnLst/>
              <a:rect l="l" t="t" r="r" b="b"/>
              <a:pathLst>
                <a:path w="18014" h="9114" extrusionOk="0">
                  <a:moveTo>
                    <a:pt x="0" y="0"/>
                  </a:moveTo>
                  <a:lnTo>
                    <a:pt x="0" y="9113"/>
                  </a:lnTo>
                  <a:lnTo>
                    <a:pt x="18014" y="9113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80828" y="4085482"/>
              <a:ext cx="300879" cy="122129"/>
            </a:xfrm>
            <a:custGeom>
              <a:avLst/>
              <a:gdLst/>
              <a:ahLst/>
              <a:cxnLst/>
              <a:rect l="l" t="t" r="r" b="b"/>
              <a:pathLst>
                <a:path w="18014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18014" y="731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49897" y="4443879"/>
              <a:ext cx="284026" cy="40721"/>
            </a:xfrm>
            <a:custGeom>
              <a:avLst/>
              <a:gdLst/>
              <a:ahLst/>
              <a:cxnLst/>
              <a:rect l="l" t="t" r="r" b="b"/>
              <a:pathLst>
                <a:path w="17005" h="2438" extrusionOk="0">
                  <a:moveTo>
                    <a:pt x="0" y="0"/>
                  </a:moveTo>
                  <a:lnTo>
                    <a:pt x="0" y="2437"/>
                  </a:lnTo>
                  <a:lnTo>
                    <a:pt x="17005" y="2437"/>
                  </a:lnTo>
                  <a:lnTo>
                    <a:pt x="17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1003" y="3772229"/>
              <a:ext cx="72572" cy="208013"/>
            </a:xfrm>
            <a:custGeom>
              <a:avLst/>
              <a:gdLst/>
              <a:ahLst/>
              <a:cxnLst/>
              <a:rect l="l" t="t" r="r" b="b"/>
              <a:pathLst>
                <a:path w="4345" h="12454" extrusionOk="0">
                  <a:moveTo>
                    <a:pt x="742" y="1"/>
                  </a:moveTo>
                  <a:cubicBezTo>
                    <a:pt x="318" y="1"/>
                    <a:pt x="0" y="319"/>
                    <a:pt x="0" y="743"/>
                  </a:cubicBezTo>
                  <a:lnTo>
                    <a:pt x="0" y="11712"/>
                  </a:lnTo>
                  <a:cubicBezTo>
                    <a:pt x="0" y="12136"/>
                    <a:pt x="318" y="12453"/>
                    <a:pt x="742" y="12453"/>
                  </a:cubicBezTo>
                  <a:lnTo>
                    <a:pt x="3603" y="12453"/>
                  </a:lnTo>
                  <a:cubicBezTo>
                    <a:pt x="4027" y="12453"/>
                    <a:pt x="4344" y="12136"/>
                    <a:pt x="4344" y="11712"/>
                  </a:cubicBezTo>
                  <a:lnTo>
                    <a:pt x="4344" y="743"/>
                  </a:lnTo>
                  <a:cubicBezTo>
                    <a:pt x="4344" y="319"/>
                    <a:pt x="4027" y="1"/>
                    <a:pt x="3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543634" y="3772229"/>
              <a:ext cx="72589" cy="208013"/>
            </a:xfrm>
            <a:custGeom>
              <a:avLst/>
              <a:gdLst/>
              <a:ahLst/>
              <a:cxnLst/>
              <a:rect l="l" t="t" r="r" b="b"/>
              <a:pathLst>
                <a:path w="4346" h="12454" extrusionOk="0">
                  <a:moveTo>
                    <a:pt x="743" y="1"/>
                  </a:moveTo>
                  <a:cubicBezTo>
                    <a:pt x="319" y="1"/>
                    <a:pt x="1" y="319"/>
                    <a:pt x="1" y="743"/>
                  </a:cubicBezTo>
                  <a:lnTo>
                    <a:pt x="1" y="11712"/>
                  </a:lnTo>
                  <a:cubicBezTo>
                    <a:pt x="1" y="12136"/>
                    <a:pt x="319" y="12453"/>
                    <a:pt x="743" y="12453"/>
                  </a:cubicBezTo>
                  <a:lnTo>
                    <a:pt x="3604" y="12453"/>
                  </a:lnTo>
                  <a:cubicBezTo>
                    <a:pt x="4027" y="12453"/>
                    <a:pt x="4345" y="12136"/>
                    <a:pt x="4345" y="11712"/>
                  </a:cubicBezTo>
                  <a:lnTo>
                    <a:pt x="4345" y="743"/>
                  </a:lnTo>
                  <a:cubicBezTo>
                    <a:pt x="4345" y="319"/>
                    <a:pt x="4027" y="1"/>
                    <a:pt x="3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3300" y="3748380"/>
              <a:ext cx="210619" cy="695559"/>
            </a:xfrm>
            <a:custGeom>
              <a:avLst/>
              <a:gdLst/>
              <a:ahLst/>
              <a:cxnLst/>
              <a:rect l="l" t="t" r="r" b="b"/>
              <a:pathLst>
                <a:path w="12610" h="41644" extrusionOk="0">
                  <a:moveTo>
                    <a:pt x="0" y="0"/>
                  </a:moveTo>
                  <a:lnTo>
                    <a:pt x="0" y="41643"/>
                  </a:lnTo>
                  <a:lnTo>
                    <a:pt x="479" y="41643"/>
                  </a:lnTo>
                  <a:lnTo>
                    <a:pt x="479" y="475"/>
                  </a:lnTo>
                  <a:lnTo>
                    <a:pt x="6040" y="475"/>
                  </a:lnTo>
                  <a:lnTo>
                    <a:pt x="6040" y="19285"/>
                  </a:lnTo>
                  <a:lnTo>
                    <a:pt x="6519" y="19285"/>
                  </a:lnTo>
                  <a:lnTo>
                    <a:pt x="6519" y="475"/>
                  </a:lnTo>
                  <a:lnTo>
                    <a:pt x="12080" y="475"/>
                  </a:lnTo>
                  <a:lnTo>
                    <a:pt x="12080" y="41643"/>
                  </a:lnTo>
                  <a:lnTo>
                    <a:pt x="12610" y="41643"/>
                  </a:lnTo>
                  <a:lnTo>
                    <a:pt x="12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380828" y="4367787"/>
              <a:ext cx="300879" cy="76113"/>
            </a:xfrm>
            <a:custGeom>
              <a:avLst/>
              <a:gdLst/>
              <a:ahLst/>
              <a:cxnLst/>
              <a:rect l="l" t="t" r="r" b="b"/>
              <a:pathLst>
                <a:path w="18014" h="4557" extrusionOk="0">
                  <a:moveTo>
                    <a:pt x="0" y="0"/>
                  </a:moveTo>
                  <a:lnTo>
                    <a:pt x="0" y="4556"/>
                  </a:lnTo>
                  <a:lnTo>
                    <a:pt x="18014" y="4556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386139" y="4233273"/>
              <a:ext cx="26557" cy="25655"/>
            </a:xfrm>
            <a:custGeom>
              <a:avLst/>
              <a:gdLst/>
              <a:ahLst/>
              <a:cxnLst/>
              <a:rect l="l" t="t" r="r" b="b"/>
              <a:pathLst>
                <a:path w="1590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1590" y="1535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72001" y="4112021"/>
              <a:ext cx="43343" cy="60196"/>
            </a:xfrm>
            <a:custGeom>
              <a:avLst/>
              <a:gdLst/>
              <a:ahLst/>
              <a:cxnLst/>
              <a:rect l="l" t="t" r="r" b="b"/>
              <a:pathLst>
                <a:path w="2595" h="3604" extrusionOk="0">
                  <a:moveTo>
                    <a:pt x="0" y="0"/>
                  </a:moveTo>
                  <a:lnTo>
                    <a:pt x="0" y="3603"/>
                  </a:lnTo>
                  <a:lnTo>
                    <a:pt x="2594" y="3603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541863" y="4112021"/>
              <a:ext cx="43427" cy="60196"/>
            </a:xfrm>
            <a:custGeom>
              <a:avLst/>
              <a:gdLst/>
              <a:ahLst/>
              <a:cxnLst/>
              <a:rect l="l" t="t" r="r" b="b"/>
              <a:pathLst>
                <a:path w="2600" h="3604" extrusionOk="0">
                  <a:moveTo>
                    <a:pt x="1" y="0"/>
                  </a:moveTo>
                  <a:lnTo>
                    <a:pt x="1" y="3603"/>
                  </a:lnTo>
                  <a:lnTo>
                    <a:pt x="2599" y="3603"/>
                  </a:lnTo>
                  <a:lnTo>
                    <a:pt x="25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6139" y="4278367"/>
              <a:ext cx="26557" cy="26574"/>
            </a:xfrm>
            <a:custGeom>
              <a:avLst/>
              <a:gdLst/>
              <a:ahLst/>
              <a:cxnLst/>
              <a:rect l="l" t="t" r="r" b="b"/>
              <a:pathLst>
                <a:path w="1590" h="1591" extrusionOk="0">
                  <a:moveTo>
                    <a:pt x="0" y="1"/>
                  </a:moveTo>
                  <a:lnTo>
                    <a:pt x="0" y="1590"/>
                  </a:lnTo>
                  <a:lnTo>
                    <a:pt x="1590" y="159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40970" y="4233273"/>
              <a:ext cx="26574" cy="25655"/>
            </a:xfrm>
            <a:custGeom>
              <a:avLst/>
              <a:gdLst/>
              <a:ahLst/>
              <a:cxnLst/>
              <a:rect l="l" t="t" r="r" b="b"/>
              <a:pathLst>
                <a:path w="1591" h="1536" extrusionOk="0">
                  <a:moveTo>
                    <a:pt x="1" y="1"/>
                  </a:moveTo>
                  <a:lnTo>
                    <a:pt x="1" y="1535"/>
                  </a:lnTo>
                  <a:lnTo>
                    <a:pt x="1590" y="1535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640970" y="4278367"/>
              <a:ext cx="26574" cy="26574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" y="1"/>
                  </a:moveTo>
                  <a:lnTo>
                    <a:pt x="1" y="1590"/>
                  </a:lnTo>
                  <a:lnTo>
                    <a:pt x="1590" y="159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00285" y="3664288"/>
              <a:ext cx="243406" cy="80573"/>
            </a:xfrm>
            <a:custGeom>
              <a:avLst/>
              <a:gdLst/>
              <a:ahLst/>
              <a:cxnLst/>
              <a:rect l="l" t="t" r="r" b="b"/>
              <a:pathLst>
                <a:path w="14573" h="4824" extrusionOk="0">
                  <a:moveTo>
                    <a:pt x="1" y="0"/>
                  </a:moveTo>
                  <a:lnTo>
                    <a:pt x="1" y="4824"/>
                  </a:lnTo>
                  <a:lnTo>
                    <a:pt x="14573" y="4824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73746" y="3671352"/>
              <a:ext cx="219471" cy="66426"/>
            </a:xfrm>
            <a:custGeom>
              <a:avLst/>
              <a:gdLst/>
              <a:ahLst/>
              <a:cxnLst/>
              <a:rect l="l" t="t" r="r" b="b"/>
              <a:pathLst>
                <a:path w="13140" h="3977" extrusionOk="0">
                  <a:moveTo>
                    <a:pt x="585" y="1"/>
                  </a:moveTo>
                  <a:cubicBezTo>
                    <a:pt x="267" y="1"/>
                    <a:pt x="0" y="268"/>
                    <a:pt x="0" y="586"/>
                  </a:cubicBezTo>
                  <a:lnTo>
                    <a:pt x="0" y="3392"/>
                  </a:lnTo>
                  <a:cubicBezTo>
                    <a:pt x="0" y="3710"/>
                    <a:pt x="267" y="3977"/>
                    <a:pt x="585" y="3977"/>
                  </a:cubicBezTo>
                  <a:lnTo>
                    <a:pt x="13140" y="3977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16218" y="3671352"/>
              <a:ext cx="41639" cy="66426"/>
            </a:xfrm>
            <a:custGeom>
              <a:avLst/>
              <a:gdLst/>
              <a:ahLst/>
              <a:cxnLst/>
              <a:rect l="l" t="t" r="r" b="b"/>
              <a:pathLst>
                <a:path w="2493" h="3977" extrusionOk="0">
                  <a:moveTo>
                    <a:pt x="1" y="1"/>
                  </a:moveTo>
                  <a:lnTo>
                    <a:pt x="1" y="3977"/>
                  </a:lnTo>
                  <a:lnTo>
                    <a:pt x="2493" y="397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500310" y="3671352"/>
              <a:ext cx="42491" cy="66426"/>
            </a:xfrm>
            <a:custGeom>
              <a:avLst/>
              <a:gdLst/>
              <a:ahLst/>
              <a:cxnLst/>
              <a:rect l="l" t="t" r="r" b="b"/>
              <a:pathLst>
                <a:path w="2544" h="3977" extrusionOk="0">
                  <a:moveTo>
                    <a:pt x="1" y="1"/>
                  </a:moveTo>
                  <a:lnTo>
                    <a:pt x="1" y="3977"/>
                  </a:lnTo>
                  <a:lnTo>
                    <a:pt x="2544" y="397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457838" y="3671352"/>
              <a:ext cx="42491" cy="66426"/>
            </a:xfrm>
            <a:custGeom>
              <a:avLst/>
              <a:gdLst/>
              <a:ahLst/>
              <a:cxnLst/>
              <a:rect l="l" t="t" r="r" b="b"/>
              <a:pathLst>
                <a:path w="2544" h="3977" extrusionOk="0">
                  <a:moveTo>
                    <a:pt x="1" y="1"/>
                  </a:moveTo>
                  <a:lnTo>
                    <a:pt x="1" y="3977"/>
                  </a:lnTo>
                  <a:lnTo>
                    <a:pt x="2544" y="397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584335" y="3671352"/>
              <a:ext cx="43427" cy="66426"/>
            </a:xfrm>
            <a:custGeom>
              <a:avLst/>
              <a:gdLst/>
              <a:ahLst/>
              <a:cxnLst/>
              <a:rect l="l" t="t" r="r" b="b"/>
              <a:pathLst>
                <a:path w="2600" h="3977" extrusionOk="0">
                  <a:moveTo>
                    <a:pt x="531" y="1"/>
                  </a:moveTo>
                  <a:cubicBezTo>
                    <a:pt x="213" y="1"/>
                    <a:pt x="1" y="213"/>
                    <a:pt x="1" y="480"/>
                  </a:cubicBezTo>
                  <a:lnTo>
                    <a:pt x="1" y="3498"/>
                  </a:lnTo>
                  <a:cubicBezTo>
                    <a:pt x="1" y="3765"/>
                    <a:pt x="213" y="3977"/>
                    <a:pt x="531" y="3977"/>
                  </a:cubicBezTo>
                  <a:lnTo>
                    <a:pt x="2599" y="3977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268261" y="3857173"/>
              <a:ext cx="33656" cy="117753"/>
            </a:xfrm>
            <a:custGeom>
              <a:avLst/>
              <a:gdLst/>
              <a:ahLst/>
              <a:cxnLst/>
              <a:rect l="l" t="t" r="r" b="b"/>
              <a:pathLst>
                <a:path w="2015" h="7050" extrusionOk="0">
                  <a:moveTo>
                    <a:pt x="213" y="1"/>
                  </a:moveTo>
                  <a:cubicBezTo>
                    <a:pt x="107" y="1"/>
                    <a:pt x="1" y="107"/>
                    <a:pt x="1" y="268"/>
                  </a:cubicBezTo>
                  <a:lnTo>
                    <a:pt x="1" y="6838"/>
                  </a:lnTo>
                  <a:cubicBezTo>
                    <a:pt x="1" y="6944"/>
                    <a:pt x="107" y="7050"/>
                    <a:pt x="213" y="7050"/>
                  </a:cubicBezTo>
                  <a:lnTo>
                    <a:pt x="1747" y="7050"/>
                  </a:lnTo>
                  <a:cubicBezTo>
                    <a:pt x="1908" y="7050"/>
                    <a:pt x="2014" y="6944"/>
                    <a:pt x="2014" y="6838"/>
                  </a:cubicBezTo>
                  <a:lnTo>
                    <a:pt x="2014" y="268"/>
                  </a:lnTo>
                  <a:cubicBezTo>
                    <a:pt x="2014" y="107"/>
                    <a:pt x="1908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044477" y="4279286"/>
              <a:ext cx="329190" cy="329206"/>
            </a:xfrm>
            <a:custGeom>
              <a:avLst/>
              <a:gdLst/>
              <a:ahLst/>
              <a:cxnLst/>
              <a:rect l="l" t="t" r="r" b="b"/>
              <a:pathLst>
                <a:path w="19709" h="19710" extrusionOk="0">
                  <a:moveTo>
                    <a:pt x="9855" y="1"/>
                  </a:moveTo>
                  <a:cubicBezTo>
                    <a:pt x="4400" y="1"/>
                    <a:pt x="0" y="4396"/>
                    <a:pt x="0" y="9855"/>
                  </a:cubicBezTo>
                  <a:cubicBezTo>
                    <a:pt x="0" y="15310"/>
                    <a:pt x="4400" y="19710"/>
                    <a:pt x="9855" y="19710"/>
                  </a:cubicBezTo>
                  <a:cubicBezTo>
                    <a:pt x="15259" y="19710"/>
                    <a:pt x="19709" y="15310"/>
                    <a:pt x="19709" y="9855"/>
                  </a:cubicBezTo>
                  <a:cubicBezTo>
                    <a:pt x="19709" y="4396"/>
                    <a:pt x="15259" y="1"/>
                    <a:pt x="9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109095" y="4344772"/>
              <a:ext cx="199094" cy="199094"/>
            </a:xfrm>
            <a:custGeom>
              <a:avLst/>
              <a:gdLst/>
              <a:ahLst/>
              <a:cxnLst/>
              <a:rect l="l" t="t" r="r" b="b"/>
              <a:pathLst>
                <a:path w="11920" h="11920" extrusionOk="0">
                  <a:moveTo>
                    <a:pt x="5986" y="1"/>
                  </a:moveTo>
                  <a:cubicBezTo>
                    <a:pt x="2701" y="1"/>
                    <a:pt x="1" y="2650"/>
                    <a:pt x="1" y="5934"/>
                  </a:cubicBezTo>
                  <a:cubicBezTo>
                    <a:pt x="1" y="9219"/>
                    <a:pt x="2701" y="11919"/>
                    <a:pt x="5986" y="11919"/>
                  </a:cubicBezTo>
                  <a:cubicBezTo>
                    <a:pt x="9270" y="11919"/>
                    <a:pt x="11919" y="9219"/>
                    <a:pt x="11919" y="5934"/>
                  </a:cubicBezTo>
                  <a:cubicBezTo>
                    <a:pt x="11919" y="2650"/>
                    <a:pt x="9270" y="1"/>
                    <a:pt x="5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132110" y="4367787"/>
              <a:ext cx="153062" cy="152210"/>
            </a:xfrm>
            <a:custGeom>
              <a:avLst/>
              <a:gdLst/>
              <a:ahLst/>
              <a:cxnLst/>
              <a:rect l="l" t="t" r="r" b="b"/>
              <a:pathLst>
                <a:path w="9164" h="9113" extrusionOk="0">
                  <a:moveTo>
                    <a:pt x="4608" y="2119"/>
                  </a:moveTo>
                  <a:cubicBezTo>
                    <a:pt x="5934" y="2119"/>
                    <a:pt x="7045" y="3230"/>
                    <a:pt x="7045" y="4556"/>
                  </a:cubicBezTo>
                  <a:cubicBezTo>
                    <a:pt x="7045" y="5879"/>
                    <a:pt x="5934" y="6993"/>
                    <a:pt x="4608" y="6993"/>
                  </a:cubicBezTo>
                  <a:cubicBezTo>
                    <a:pt x="3230" y="6993"/>
                    <a:pt x="2170" y="5879"/>
                    <a:pt x="2170" y="4556"/>
                  </a:cubicBezTo>
                  <a:cubicBezTo>
                    <a:pt x="2170" y="3230"/>
                    <a:pt x="3230" y="2119"/>
                    <a:pt x="4608" y="2119"/>
                  </a:cubicBezTo>
                  <a:close/>
                  <a:moveTo>
                    <a:pt x="4608" y="0"/>
                  </a:moveTo>
                  <a:cubicBezTo>
                    <a:pt x="2064" y="0"/>
                    <a:pt x="0" y="2013"/>
                    <a:pt x="0" y="4556"/>
                  </a:cubicBezTo>
                  <a:cubicBezTo>
                    <a:pt x="0" y="7099"/>
                    <a:pt x="2064" y="9113"/>
                    <a:pt x="4608" y="9113"/>
                  </a:cubicBezTo>
                  <a:cubicBezTo>
                    <a:pt x="7100" y="9113"/>
                    <a:pt x="9164" y="7099"/>
                    <a:pt x="9164" y="4556"/>
                  </a:cubicBezTo>
                  <a:cubicBezTo>
                    <a:pt x="9164" y="2013"/>
                    <a:pt x="7100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088603" y="4279286"/>
              <a:ext cx="329206" cy="329206"/>
            </a:xfrm>
            <a:custGeom>
              <a:avLst/>
              <a:gdLst/>
              <a:ahLst/>
              <a:cxnLst/>
              <a:rect l="l" t="t" r="r" b="b"/>
              <a:pathLst>
                <a:path w="19710" h="19710" extrusionOk="0">
                  <a:moveTo>
                    <a:pt x="9855" y="1"/>
                  </a:moveTo>
                  <a:cubicBezTo>
                    <a:pt x="4400" y="1"/>
                    <a:pt x="1" y="4396"/>
                    <a:pt x="1" y="9855"/>
                  </a:cubicBezTo>
                  <a:cubicBezTo>
                    <a:pt x="1" y="15310"/>
                    <a:pt x="4400" y="19710"/>
                    <a:pt x="9855" y="19710"/>
                  </a:cubicBezTo>
                  <a:cubicBezTo>
                    <a:pt x="15314" y="19710"/>
                    <a:pt x="19710" y="15310"/>
                    <a:pt x="19710" y="9855"/>
                  </a:cubicBezTo>
                  <a:cubicBezTo>
                    <a:pt x="19710" y="4396"/>
                    <a:pt x="15314" y="1"/>
                    <a:pt x="9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2154089" y="4344772"/>
              <a:ext cx="199161" cy="199094"/>
            </a:xfrm>
            <a:custGeom>
              <a:avLst/>
              <a:gdLst/>
              <a:ahLst/>
              <a:cxnLst/>
              <a:rect l="l" t="t" r="r" b="b"/>
              <a:pathLst>
                <a:path w="11924" h="11920" extrusionOk="0">
                  <a:moveTo>
                    <a:pt x="5934" y="1"/>
                  </a:moveTo>
                  <a:cubicBezTo>
                    <a:pt x="2649" y="1"/>
                    <a:pt x="0" y="2650"/>
                    <a:pt x="0" y="5934"/>
                  </a:cubicBezTo>
                  <a:cubicBezTo>
                    <a:pt x="0" y="9219"/>
                    <a:pt x="2649" y="11919"/>
                    <a:pt x="5934" y="11919"/>
                  </a:cubicBezTo>
                  <a:cubicBezTo>
                    <a:pt x="9219" y="11919"/>
                    <a:pt x="11923" y="9219"/>
                    <a:pt x="11923" y="5934"/>
                  </a:cubicBezTo>
                  <a:cubicBezTo>
                    <a:pt x="11923" y="2650"/>
                    <a:pt x="9219" y="1"/>
                    <a:pt x="5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2177087" y="4367787"/>
              <a:ext cx="152227" cy="152210"/>
            </a:xfrm>
            <a:custGeom>
              <a:avLst/>
              <a:gdLst/>
              <a:ahLst/>
              <a:cxnLst/>
              <a:rect l="l" t="t" r="r" b="b"/>
              <a:pathLst>
                <a:path w="9114" h="9113" extrusionOk="0">
                  <a:moveTo>
                    <a:pt x="4557" y="2119"/>
                  </a:moveTo>
                  <a:cubicBezTo>
                    <a:pt x="5884" y="2119"/>
                    <a:pt x="6994" y="3230"/>
                    <a:pt x="6994" y="4556"/>
                  </a:cubicBezTo>
                  <a:cubicBezTo>
                    <a:pt x="6994" y="5879"/>
                    <a:pt x="5884" y="6993"/>
                    <a:pt x="4557" y="6993"/>
                  </a:cubicBezTo>
                  <a:cubicBezTo>
                    <a:pt x="3235" y="6993"/>
                    <a:pt x="2120" y="5879"/>
                    <a:pt x="2120" y="4556"/>
                  </a:cubicBezTo>
                  <a:cubicBezTo>
                    <a:pt x="2120" y="3230"/>
                    <a:pt x="3235" y="2119"/>
                    <a:pt x="4557" y="2119"/>
                  </a:cubicBezTo>
                  <a:close/>
                  <a:moveTo>
                    <a:pt x="4557" y="0"/>
                  </a:moveTo>
                  <a:cubicBezTo>
                    <a:pt x="2014" y="0"/>
                    <a:pt x="1" y="2013"/>
                    <a:pt x="1" y="4556"/>
                  </a:cubicBezTo>
                  <a:cubicBezTo>
                    <a:pt x="1" y="7099"/>
                    <a:pt x="2014" y="9113"/>
                    <a:pt x="4557" y="9113"/>
                  </a:cubicBezTo>
                  <a:cubicBezTo>
                    <a:pt x="7100" y="9113"/>
                    <a:pt x="9114" y="7099"/>
                    <a:pt x="9114" y="4556"/>
                  </a:cubicBezTo>
                  <a:cubicBezTo>
                    <a:pt x="9114" y="2013"/>
                    <a:pt x="7100" y="0"/>
                    <a:pt x="4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49847" y="3889958"/>
              <a:ext cx="136292" cy="136292"/>
            </a:xfrm>
            <a:custGeom>
              <a:avLst/>
              <a:gdLst/>
              <a:ahLst/>
              <a:cxnLst/>
              <a:rect l="l" t="t" r="r" b="b"/>
              <a:pathLst>
                <a:path w="8160" h="8160" extrusionOk="0">
                  <a:moveTo>
                    <a:pt x="4078" y="0"/>
                  </a:moveTo>
                  <a:cubicBezTo>
                    <a:pt x="1802" y="0"/>
                    <a:pt x="1" y="1802"/>
                    <a:pt x="1" y="4078"/>
                  </a:cubicBezTo>
                  <a:cubicBezTo>
                    <a:pt x="1" y="6303"/>
                    <a:pt x="1802" y="8159"/>
                    <a:pt x="4078" y="8159"/>
                  </a:cubicBezTo>
                  <a:cubicBezTo>
                    <a:pt x="6303" y="8159"/>
                    <a:pt x="8160" y="6303"/>
                    <a:pt x="8160" y="4078"/>
                  </a:cubicBezTo>
                  <a:cubicBezTo>
                    <a:pt x="8160" y="1802"/>
                    <a:pt x="6303" y="0"/>
                    <a:pt x="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57780" y="3897891"/>
              <a:ext cx="120358" cy="120358"/>
            </a:xfrm>
            <a:custGeom>
              <a:avLst/>
              <a:gdLst/>
              <a:ahLst/>
              <a:cxnLst/>
              <a:rect l="l" t="t" r="r" b="b"/>
              <a:pathLst>
                <a:path w="7206" h="7206" extrusionOk="0">
                  <a:moveTo>
                    <a:pt x="3603" y="318"/>
                  </a:moveTo>
                  <a:cubicBezTo>
                    <a:pt x="4451" y="318"/>
                    <a:pt x="5298" y="636"/>
                    <a:pt x="5934" y="1272"/>
                  </a:cubicBezTo>
                  <a:cubicBezTo>
                    <a:pt x="6519" y="1907"/>
                    <a:pt x="6888" y="2704"/>
                    <a:pt x="6888" y="3603"/>
                  </a:cubicBezTo>
                  <a:cubicBezTo>
                    <a:pt x="6888" y="4450"/>
                    <a:pt x="6519" y="5298"/>
                    <a:pt x="5934" y="5934"/>
                  </a:cubicBezTo>
                  <a:cubicBezTo>
                    <a:pt x="5298" y="6519"/>
                    <a:pt x="4451" y="6888"/>
                    <a:pt x="3603" y="6888"/>
                  </a:cubicBezTo>
                  <a:cubicBezTo>
                    <a:pt x="2704" y="6888"/>
                    <a:pt x="1908" y="6519"/>
                    <a:pt x="1272" y="5934"/>
                  </a:cubicBezTo>
                  <a:cubicBezTo>
                    <a:pt x="636" y="5298"/>
                    <a:pt x="318" y="4450"/>
                    <a:pt x="318" y="3603"/>
                  </a:cubicBezTo>
                  <a:cubicBezTo>
                    <a:pt x="318" y="2704"/>
                    <a:pt x="636" y="1907"/>
                    <a:pt x="1272" y="1272"/>
                  </a:cubicBezTo>
                  <a:cubicBezTo>
                    <a:pt x="1908" y="636"/>
                    <a:pt x="2704" y="318"/>
                    <a:pt x="3603" y="318"/>
                  </a:cubicBezTo>
                  <a:close/>
                  <a:moveTo>
                    <a:pt x="3603" y="0"/>
                  </a:moveTo>
                  <a:cubicBezTo>
                    <a:pt x="2649" y="0"/>
                    <a:pt x="1696" y="373"/>
                    <a:pt x="1060" y="1060"/>
                  </a:cubicBezTo>
                  <a:cubicBezTo>
                    <a:pt x="373" y="1751"/>
                    <a:pt x="0" y="2649"/>
                    <a:pt x="0" y="3603"/>
                  </a:cubicBezTo>
                  <a:cubicBezTo>
                    <a:pt x="0" y="4556"/>
                    <a:pt x="373" y="5459"/>
                    <a:pt x="1060" y="6146"/>
                  </a:cubicBezTo>
                  <a:cubicBezTo>
                    <a:pt x="1696" y="6837"/>
                    <a:pt x="2649" y="7205"/>
                    <a:pt x="3603" y="7205"/>
                  </a:cubicBezTo>
                  <a:cubicBezTo>
                    <a:pt x="4557" y="7205"/>
                    <a:pt x="5459" y="6837"/>
                    <a:pt x="6146" y="6146"/>
                  </a:cubicBezTo>
                  <a:cubicBezTo>
                    <a:pt x="6837" y="5459"/>
                    <a:pt x="7206" y="4556"/>
                    <a:pt x="7206" y="3603"/>
                  </a:cubicBezTo>
                  <a:cubicBezTo>
                    <a:pt x="7206" y="2649"/>
                    <a:pt x="6837" y="1751"/>
                    <a:pt x="6146" y="1060"/>
                  </a:cubicBezTo>
                  <a:cubicBezTo>
                    <a:pt x="5459" y="373"/>
                    <a:pt x="4557" y="0"/>
                    <a:pt x="3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779007" y="3919119"/>
              <a:ext cx="77900" cy="77884"/>
            </a:xfrm>
            <a:custGeom>
              <a:avLst/>
              <a:gdLst/>
              <a:ahLst/>
              <a:cxnLst/>
              <a:rect l="l" t="t" r="r" b="b"/>
              <a:pathLst>
                <a:path w="4664" h="4663" extrusionOk="0">
                  <a:moveTo>
                    <a:pt x="1751" y="1"/>
                  </a:moveTo>
                  <a:lnTo>
                    <a:pt x="1751" y="1751"/>
                  </a:lnTo>
                  <a:lnTo>
                    <a:pt x="1" y="1751"/>
                  </a:lnTo>
                  <a:lnTo>
                    <a:pt x="1" y="2917"/>
                  </a:lnTo>
                  <a:lnTo>
                    <a:pt x="1751" y="2917"/>
                  </a:lnTo>
                  <a:lnTo>
                    <a:pt x="1751" y="4663"/>
                  </a:lnTo>
                  <a:lnTo>
                    <a:pt x="2917" y="4663"/>
                  </a:lnTo>
                  <a:lnTo>
                    <a:pt x="2917" y="2917"/>
                  </a:lnTo>
                  <a:lnTo>
                    <a:pt x="4663" y="2917"/>
                  </a:lnTo>
                  <a:lnTo>
                    <a:pt x="4663" y="1751"/>
                  </a:lnTo>
                  <a:lnTo>
                    <a:pt x="2917" y="1751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ata"/>
              <a:buNone/>
              <a:defRPr sz="3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A2B7A7C0-C693-C3ED-6770-FC618195851B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33BCD2D9-F32E-8593-6A70-91FDD2598953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F1849508-8099-4D43-B027-2DD6078178F9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166" name="Google Shape;1166;p38"/>
          <p:cNvSpPr txBox="1">
            <a:spLocks noGrp="1"/>
          </p:cNvSpPr>
          <p:nvPr>
            <p:ph type="subTitle" idx="1"/>
          </p:nvPr>
        </p:nvSpPr>
        <p:spPr>
          <a:xfrm>
            <a:off x="713225" y="2835995"/>
            <a:ext cx="4295194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R</a:t>
            </a:r>
            <a:r>
              <a:rPr lang="en" dirty="0"/>
              <a:t>ede de </a:t>
            </a:r>
            <a:r>
              <a:rPr lang="en" sz="2500" b="1" dirty="0"/>
              <a:t>T</a:t>
            </a:r>
            <a:r>
              <a:rPr lang="en" dirty="0"/>
              <a:t>ransporte de </a:t>
            </a:r>
            <a:r>
              <a:rPr lang="en" sz="2500" dirty="0"/>
              <a:t>D</a:t>
            </a:r>
            <a:r>
              <a:rPr lang="en" dirty="0"/>
              <a:t>oentes não Urgentes</a:t>
            </a:r>
            <a:endParaRPr dirty="0"/>
          </a:p>
        </p:txBody>
      </p:sp>
      <p:grpSp>
        <p:nvGrpSpPr>
          <p:cNvPr id="1174" name="Google Shape;1174;p38"/>
          <p:cNvGrpSpPr/>
          <p:nvPr/>
        </p:nvGrpSpPr>
        <p:grpSpPr>
          <a:xfrm>
            <a:off x="6087862" y="2047393"/>
            <a:ext cx="2417975" cy="2819479"/>
            <a:chOff x="6138525" y="2010400"/>
            <a:chExt cx="2174243" cy="2535274"/>
          </a:xfrm>
        </p:grpSpPr>
        <p:sp>
          <p:nvSpPr>
            <p:cNvPr id="1175" name="Google Shape;1175;p38"/>
            <p:cNvSpPr/>
            <p:nvPr/>
          </p:nvSpPr>
          <p:spPr>
            <a:xfrm>
              <a:off x="6138525" y="4109374"/>
              <a:ext cx="2171808" cy="107968"/>
            </a:xfrm>
            <a:custGeom>
              <a:avLst/>
              <a:gdLst/>
              <a:ahLst/>
              <a:cxnLst/>
              <a:rect l="l" t="t" r="r" b="b"/>
              <a:pathLst>
                <a:path w="49061" h="2439" extrusionOk="0">
                  <a:moveTo>
                    <a:pt x="0" y="1"/>
                  </a:moveTo>
                  <a:lnTo>
                    <a:pt x="0" y="2438"/>
                  </a:lnTo>
                  <a:lnTo>
                    <a:pt x="49061" y="2438"/>
                  </a:lnTo>
                  <a:lnTo>
                    <a:pt x="4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6138525" y="2010400"/>
              <a:ext cx="2174243" cy="2098988"/>
            </a:xfrm>
            <a:custGeom>
              <a:avLst/>
              <a:gdLst/>
              <a:ahLst/>
              <a:cxnLst/>
              <a:rect l="l" t="t" r="r" b="b"/>
              <a:pathLst>
                <a:path w="49116" h="47416" extrusionOk="0">
                  <a:moveTo>
                    <a:pt x="1590" y="0"/>
                  </a:moveTo>
                  <a:cubicBezTo>
                    <a:pt x="742" y="0"/>
                    <a:pt x="0" y="687"/>
                    <a:pt x="0" y="1590"/>
                  </a:cubicBezTo>
                  <a:lnTo>
                    <a:pt x="0" y="47416"/>
                  </a:lnTo>
                  <a:lnTo>
                    <a:pt x="49116" y="47416"/>
                  </a:lnTo>
                  <a:lnTo>
                    <a:pt x="49116" y="1590"/>
                  </a:lnTo>
                  <a:cubicBezTo>
                    <a:pt x="49116" y="687"/>
                    <a:pt x="48425" y="0"/>
                    <a:pt x="47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6368365" y="2540422"/>
              <a:ext cx="483180" cy="253343"/>
            </a:xfrm>
            <a:custGeom>
              <a:avLst/>
              <a:gdLst/>
              <a:ahLst/>
              <a:cxnLst/>
              <a:rect l="l" t="t" r="r" b="b"/>
              <a:pathLst>
                <a:path w="10915" h="5723" extrusionOk="0">
                  <a:moveTo>
                    <a:pt x="424" y="1"/>
                  </a:moveTo>
                  <a:cubicBezTo>
                    <a:pt x="267" y="1"/>
                    <a:pt x="106" y="107"/>
                    <a:pt x="55" y="264"/>
                  </a:cubicBezTo>
                  <a:cubicBezTo>
                    <a:pt x="0" y="476"/>
                    <a:pt x="55" y="637"/>
                    <a:pt x="212" y="743"/>
                  </a:cubicBezTo>
                  <a:lnTo>
                    <a:pt x="7367" y="5668"/>
                  </a:lnTo>
                  <a:cubicBezTo>
                    <a:pt x="7473" y="5723"/>
                    <a:pt x="7524" y="5723"/>
                    <a:pt x="7630" y="5723"/>
                  </a:cubicBezTo>
                  <a:cubicBezTo>
                    <a:pt x="7735" y="5723"/>
                    <a:pt x="7897" y="5668"/>
                    <a:pt x="7947" y="5562"/>
                  </a:cubicBezTo>
                  <a:cubicBezTo>
                    <a:pt x="8108" y="5350"/>
                    <a:pt x="8053" y="5087"/>
                    <a:pt x="7841" y="4981"/>
                  </a:cubicBezTo>
                  <a:lnTo>
                    <a:pt x="1802" y="849"/>
                  </a:lnTo>
                  <a:lnTo>
                    <a:pt x="10490" y="849"/>
                  </a:lnTo>
                  <a:cubicBezTo>
                    <a:pt x="10702" y="849"/>
                    <a:pt x="10914" y="637"/>
                    <a:pt x="10914" y="425"/>
                  </a:cubicBezTo>
                  <a:cubicBezTo>
                    <a:pt x="10914" y="158"/>
                    <a:pt x="10702" y="1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7618542" y="2540422"/>
              <a:ext cx="483180" cy="253343"/>
            </a:xfrm>
            <a:custGeom>
              <a:avLst/>
              <a:gdLst/>
              <a:ahLst/>
              <a:cxnLst/>
              <a:rect l="l" t="t" r="r" b="b"/>
              <a:pathLst>
                <a:path w="10915" h="5723" extrusionOk="0">
                  <a:moveTo>
                    <a:pt x="424" y="1"/>
                  </a:moveTo>
                  <a:cubicBezTo>
                    <a:pt x="212" y="1"/>
                    <a:pt x="0" y="158"/>
                    <a:pt x="0" y="425"/>
                  </a:cubicBezTo>
                  <a:cubicBezTo>
                    <a:pt x="0" y="637"/>
                    <a:pt x="212" y="849"/>
                    <a:pt x="424" y="849"/>
                  </a:cubicBezTo>
                  <a:lnTo>
                    <a:pt x="9113" y="849"/>
                  </a:lnTo>
                  <a:lnTo>
                    <a:pt x="3073" y="4981"/>
                  </a:lnTo>
                  <a:cubicBezTo>
                    <a:pt x="2861" y="5087"/>
                    <a:pt x="2806" y="5350"/>
                    <a:pt x="2967" y="5562"/>
                  </a:cubicBezTo>
                  <a:cubicBezTo>
                    <a:pt x="3018" y="5668"/>
                    <a:pt x="3179" y="5723"/>
                    <a:pt x="3285" y="5723"/>
                  </a:cubicBezTo>
                  <a:cubicBezTo>
                    <a:pt x="3391" y="5723"/>
                    <a:pt x="3497" y="5723"/>
                    <a:pt x="3548" y="5668"/>
                  </a:cubicBezTo>
                  <a:lnTo>
                    <a:pt x="10702" y="743"/>
                  </a:lnTo>
                  <a:cubicBezTo>
                    <a:pt x="10859" y="637"/>
                    <a:pt x="10914" y="476"/>
                    <a:pt x="10859" y="264"/>
                  </a:cubicBezTo>
                  <a:cubicBezTo>
                    <a:pt x="10808" y="107"/>
                    <a:pt x="10647" y="1"/>
                    <a:pt x="10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450527" y="2472338"/>
              <a:ext cx="1552683" cy="612264"/>
            </a:xfrm>
            <a:custGeom>
              <a:avLst/>
              <a:gdLst/>
              <a:ahLst/>
              <a:cxnLst/>
              <a:rect l="l" t="t" r="r" b="b"/>
              <a:pathLst>
                <a:path w="35075" h="13831" extrusionOk="0">
                  <a:moveTo>
                    <a:pt x="4502" y="0"/>
                  </a:moveTo>
                  <a:cubicBezTo>
                    <a:pt x="4027" y="0"/>
                    <a:pt x="3603" y="318"/>
                    <a:pt x="3442" y="797"/>
                  </a:cubicBezTo>
                  <a:lnTo>
                    <a:pt x="1" y="13830"/>
                  </a:lnTo>
                  <a:lnTo>
                    <a:pt x="35074" y="13830"/>
                  </a:lnTo>
                  <a:lnTo>
                    <a:pt x="31577" y="797"/>
                  </a:lnTo>
                  <a:cubicBezTo>
                    <a:pt x="31471" y="318"/>
                    <a:pt x="31048" y="0"/>
                    <a:pt x="30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6258226" y="3086824"/>
              <a:ext cx="1934844" cy="276805"/>
            </a:xfrm>
            <a:custGeom>
              <a:avLst/>
              <a:gdLst/>
              <a:ahLst/>
              <a:cxnLst/>
              <a:rect l="l" t="t" r="r" b="b"/>
              <a:pathLst>
                <a:path w="43708" h="6253" extrusionOk="0">
                  <a:moveTo>
                    <a:pt x="4345" y="0"/>
                  </a:moveTo>
                  <a:lnTo>
                    <a:pt x="848" y="4612"/>
                  </a:lnTo>
                  <a:cubicBezTo>
                    <a:pt x="475" y="5086"/>
                    <a:pt x="212" y="5671"/>
                    <a:pt x="0" y="6252"/>
                  </a:cubicBezTo>
                  <a:lnTo>
                    <a:pt x="43707" y="6252"/>
                  </a:lnTo>
                  <a:cubicBezTo>
                    <a:pt x="43551" y="5671"/>
                    <a:pt x="43233" y="5086"/>
                    <a:pt x="42860" y="4612"/>
                  </a:cubicBezTo>
                  <a:lnTo>
                    <a:pt x="39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6450527" y="3086824"/>
              <a:ext cx="1552683" cy="276805"/>
            </a:xfrm>
            <a:custGeom>
              <a:avLst/>
              <a:gdLst/>
              <a:ahLst/>
              <a:cxnLst/>
              <a:rect l="l" t="t" r="r" b="b"/>
              <a:pathLst>
                <a:path w="35075" h="6253" extrusionOk="0">
                  <a:moveTo>
                    <a:pt x="1" y="0"/>
                  </a:moveTo>
                  <a:lnTo>
                    <a:pt x="5350" y="6252"/>
                  </a:lnTo>
                  <a:lnTo>
                    <a:pt x="29615" y="6252"/>
                  </a:lnTo>
                  <a:lnTo>
                    <a:pt x="35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6241714" y="3363589"/>
              <a:ext cx="1967867" cy="731786"/>
            </a:xfrm>
            <a:custGeom>
              <a:avLst/>
              <a:gdLst/>
              <a:ahLst/>
              <a:cxnLst/>
              <a:rect l="l" t="t" r="r" b="b"/>
              <a:pathLst>
                <a:path w="44454" h="16531" extrusionOk="0">
                  <a:moveTo>
                    <a:pt x="373" y="0"/>
                  </a:moveTo>
                  <a:cubicBezTo>
                    <a:pt x="106" y="636"/>
                    <a:pt x="0" y="1327"/>
                    <a:pt x="0" y="2068"/>
                  </a:cubicBezTo>
                  <a:lnTo>
                    <a:pt x="0" y="16530"/>
                  </a:lnTo>
                  <a:lnTo>
                    <a:pt x="44453" y="16530"/>
                  </a:lnTo>
                  <a:lnTo>
                    <a:pt x="44453" y="2068"/>
                  </a:lnTo>
                  <a:cubicBezTo>
                    <a:pt x="44453" y="1327"/>
                    <a:pt x="44348" y="636"/>
                    <a:pt x="4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511529" y="2521697"/>
              <a:ext cx="1430681" cy="501905"/>
            </a:xfrm>
            <a:custGeom>
              <a:avLst/>
              <a:gdLst/>
              <a:ahLst/>
              <a:cxnLst/>
              <a:rect l="l" t="t" r="r" b="b"/>
              <a:pathLst>
                <a:path w="32319" h="11338" extrusionOk="0">
                  <a:moveTo>
                    <a:pt x="3603" y="0"/>
                  </a:moveTo>
                  <a:cubicBezTo>
                    <a:pt x="3230" y="0"/>
                    <a:pt x="2912" y="263"/>
                    <a:pt x="2806" y="581"/>
                  </a:cubicBezTo>
                  <a:lnTo>
                    <a:pt x="0" y="11338"/>
                  </a:lnTo>
                  <a:lnTo>
                    <a:pt x="32319" y="11338"/>
                  </a:lnTo>
                  <a:lnTo>
                    <a:pt x="29458" y="581"/>
                  </a:lnTo>
                  <a:cubicBezTo>
                    <a:pt x="29403" y="263"/>
                    <a:pt x="29085" y="0"/>
                    <a:pt x="2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410553" y="2176804"/>
              <a:ext cx="1639535" cy="211156"/>
            </a:xfrm>
            <a:custGeom>
              <a:avLst/>
              <a:gdLst/>
              <a:ahLst/>
              <a:cxnLst/>
              <a:rect l="l" t="t" r="r" b="b"/>
              <a:pathLst>
                <a:path w="37037" h="4770" extrusionOk="0">
                  <a:moveTo>
                    <a:pt x="480" y="1"/>
                  </a:moveTo>
                  <a:cubicBezTo>
                    <a:pt x="213" y="1"/>
                    <a:pt x="1" y="213"/>
                    <a:pt x="1" y="425"/>
                  </a:cubicBezTo>
                  <a:lnTo>
                    <a:pt x="1" y="4345"/>
                  </a:lnTo>
                  <a:cubicBezTo>
                    <a:pt x="1" y="4612"/>
                    <a:pt x="213" y="4769"/>
                    <a:pt x="480" y="4769"/>
                  </a:cubicBezTo>
                  <a:lnTo>
                    <a:pt x="36558" y="4769"/>
                  </a:lnTo>
                  <a:cubicBezTo>
                    <a:pt x="36825" y="4769"/>
                    <a:pt x="37037" y="4612"/>
                    <a:pt x="37037" y="4345"/>
                  </a:cubicBezTo>
                  <a:lnTo>
                    <a:pt x="37037" y="425"/>
                  </a:lnTo>
                  <a:cubicBezTo>
                    <a:pt x="37037" y="213"/>
                    <a:pt x="36825" y="1"/>
                    <a:pt x="36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7071963" y="2200266"/>
              <a:ext cx="316778" cy="166667"/>
            </a:xfrm>
            <a:custGeom>
              <a:avLst/>
              <a:gdLst/>
              <a:ahLst/>
              <a:cxnLst/>
              <a:rect l="l" t="t" r="r" b="b"/>
              <a:pathLst>
                <a:path w="7156" h="3765" extrusionOk="0">
                  <a:moveTo>
                    <a:pt x="1" y="1"/>
                  </a:moveTo>
                  <a:lnTo>
                    <a:pt x="1" y="3764"/>
                  </a:lnTo>
                  <a:lnTo>
                    <a:pt x="7155" y="3764"/>
                  </a:lnTo>
                  <a:lnTo>
                    <a:pt x="7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757704" y="2200266"/>
              <a:ext cx="314299" cy="166667"/>
            </a:xfrm>
            <a:custGeom>
              <a:avLst/>
              <a:gdLst/>
              <a:ahLst/>
              <a:cxnLst/>
              <a:rect l="l" t="t" r="r" b="b"/>
              <a:pathLst>
                <a:path w="7100" h="3765" extrusionOk="0">
                  <a:moveTo>
                    <a:pt x="0" y="1"/>
                  </a:moveTo>
                  <a:lnTo>
                    <a:pt x="0" y="3764"/>
                  </a:lnTo>
                  <a:lnTo>
                    <a:pt x="7100" y="3764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443400" y="2200266"/>
              <a:ext cx="314344" cy="166667"/>
            </a:xfrm>
            <a:custGeom>
              <a:avLst/>
              <a:gdLst/>
              <a:ahLst/>
              <a:cxnLst/>
              <a:rect l="l" t="t" r="r" b="b"/>
              <a:pathLst>
                <a:path w="7101" h="3765" extrusionOk="0">
                  <a:moveTo>
                    <a:pt x="1" y="1"/>
                  </a:moveTo>
                  <a:lnTo>
                    <a:pt x="1" y="3764"/>
                  </a:lnTo>
                  <a:lnTo>
                    <a:pt x="7100" y="3764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7702962" y="2200266"/>
              <a:ext cx="314344" cy="166667"/>
            </a:xfrm>
            <a:custGeom>
              <a:avLst/>
              <a:gdLst/>
              <a:ahLst/>
              <a:cxnLst/>
              <a:rect l="l" t="t" r="r" b="b"/>
              <a:pathLst>
                <a:path w="7101" h="3765" extrusionOk="0">
                  <a:moveTo>
                    <a:pt x="1" y="1"/>
                  </a:moveTo>
                  <a:lnTo>
                    <a:pt x="1" y="3764"/>
                  </a:lnTo>
                  <a:lnTo>
                    <a:pt x="7100" y="3764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7388702" y="2200266"/>
              <a:ext cx="314299" cy="166667"/>
            </a:xfrm>
            <a:custGeom>
              <a:avLst/>
              <a:gdLst/>
              <a:ahLst/>
              <a:cxnLst/>
              <a:rect l="l" t="t" r="r" b="b"/>
              <a:pathLst>
                <a:path w="7100" h="3765" extrusionOk="0">
                  <a:moveTo>
                    <a:pt x="0" y="1"/>
                  </a:moveTo>
                  <a:lnTo>
                    <a:pt x="0" y="3764"/>
                  </a:lnTo>
                  <a:lnTo>
                    <a:pt x="7100" y="3764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6241714" y="4109374"/>
              <a:ext cx="333069" cy="436300"/>
            </a:xfrm>
            <a:custGeom>
              <a:avLst/>
              <a:gdLst/>
              <a:ahLst/>
              <a:cxnLst/>
              <a:rect l="l" t="t" r="r" b="b"/>
              <a:pathLst>
                <a:path w="7524" h="9856" extrusionOk="0">
                  <a:moveTo>
                    <a:pt x="0" y="1"/>
                  </a:moveTo>
                  <a:lnTo>
                    <a:pt x="0" y="8796"/>
                  </a:lnTo>
                  <a:cubicBezTo>
                    <a:pt x="0" y="9381"/>
                    <a:pt x="479" y="9855"/>
                    <a:pt x="1060" y="9855"/>
                  </a:cubicBezTo>
                  <a:lnTo>
                    <a:pt x="6464" y="9855"/>
                  </a:lnTo>
                  <a:cubicBezTo>
                    <a:pt x="7049" y="9855"/>
                    <a:pt x="7524" y="9381"/>
                    <a:pt x="7524" y="8796"/>
                  </a:cubicBezTo>
                  <a:lnTo>
                    <a:pt x="7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7883443" y="4109374"/>
              <a:ext cx="333113" cy="436300"/>
            </a:xfrm>
            <a:custGeom>
              <a:avLst/>
              <a:gdLst/>
              <a:ahLst/>
              <a:cxnLst/>
              <a:rect l="l" t="t" r="r" b="b"/>
              <a:pathLst>
                <a:path w="7525" h="9856" extrusionOk="0">
                  <a:moveTo>
                    <a:pt x="1" y="1"/>
                  </a:moveTo>
                  <a:lnTo>
                    <a:pt x="1" y="8796"/>
                  </a:lnTo>
                  <a:cubicBezTo>
                    <a:pt x="1" y="9381"/>
                    <a:pt x="480" y="9855"/>
                    <a:pt x="1061" y="9855"/>
                  </a:cubicBezTo>
                  <a:lnTo>
                    <a:pt x="6414" y="9855"/>
                  </a:lnTo>
                  <a:cubicBezTo>
                    <a:pt x="7050" y="9855"/>
                    <a:pt x="7524" y="9381"/>
                    <a:pt x="7524" y="8796"/>
                  </a:cubicBezTo>
                  <a:lnTo>
                    <a:pt x="7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6180713" y="3797549"/>
              <a:ext cx="2089824" cy="365915"/>
            </a:xfrm>
            <a:custGeom>
              <a:avLst/>
              <a:gdLst/>
              <a:ahLst/>
              <a:cxnLst/>
              <a:rect l="l" t="t" r="r" b="b"/>
              <a:pathLst>
                <a:path w="47209" h="8266" extrusionOk="0">
                  <a:moveTo>
                    <a:pt x="1433" y="1"/>
                  </a:moveTo>
                  <a:cubicBezTo>
                    <a:pt x="637" y="1"/>
                    <a:pt x="1" y="636"/>
                    <a:pt x="1" y="1429"/>
                  </a:cubicBezTo>
                  <a:lnTo>
                    <a:pt x="1" y="6833"/>
                  </a:lnTo>
                  <a:cubicBezTo>
                    <a:pt x="1" y="7630"/>
                    <a:pt x="637" y="8266"/>
                    <a:pt x="1433" y="8266"/>
                  </a:cubicBezTo>
                  <a:lnTo>
                    <a:pt x="45776" y="8266"/>
                  </a:lnTo>
                  <a:cubicBezTo>
                    <a:pt x="46573" y="8266"/>
                    <a:pt x="47209" y="7630"/>
                    <a:pt x="47209" y="6833"/>
                  </a:cubicBezTo>
                  <a:lnTo>
                    <a:pt x="47209" y="1429"/>
                  </a:lnTo>
                  <a:cubicBezTo>
                    <a:pt x="47209" y="636"/>
                    <a:pt x="46573" y="1"/>
                    <a:pt x="45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743626" y="2446618"/>
              <a:ext cx="171315" cy="23506"/>
            </a:xfrm>
            <a:custGeom>
              <a:avLst/>
              <a:gdLst/>
              <a:ahLst/>
              <a:cxnLst/>
              <a:rect l="l" t="t" r="r" b="b"/>
              <a:pathLst>
                <a:path w="3870" h="531" extrusionOk="0">
                  <a:moveTo>
                    <a:pt x="0" y="1"/>
                  </a:moveTo>
                  <a:lnTo>
                    <a:pt x="0" y="530"/>
                  </a:lnTo>
                  <a:lnTo>
                    <a:pt x="3870" y="53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64831" y="2395046"/>
              <a:ext cx="128907" cy="51616"/>
            </a:xfrm>
            <a:custGeom>
              <a:avLst/>
              <a:gdLst/>
              <a:ahLst/>
              <a:cxnLst/>
              <a:rect l="l" t="t" r="r" b="b"/>
              <a:pathLst>
                <a:path w="2912" h="1166" extrusionOk="0">
                  <a:moveTo>
                    <a:pt x="1166" y="0"/>
                  </a:moveTo>
                  <a:cubicBezTo>
                    <a:pt x="530" y="0"/>
                    <a:pt x="0" y="530"/>
                    <a:pt x="0" y="1166"/>
                  </a:cubicBezTo>
                  <a:lnTo>
                    <a:pt x="2912" y="1166"/>
                  </a:lnTo>
                  <a:cubicBezTo>
                    <a:pt x="2912" y="530"/>
                    <a:pt x="2382" y="0"/>
                    <a:pt x="1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144785" y="2446618"/>
              <a:ext cx="171138" cy="23506"/>
            </a:xfrm>
            <a:custGeom>
              <a:avLst/>
              <a:gdLst/>
              <a:ahLst/>
              <a:cxnLst/>
              <a:rect l="l" t="t" r="r" b="b"/>
              <a:pathLst>
                <a:path w="3866" h="531" extrusionOk="0">
                  <a:moveTo>
                    <a:pt x="0" y="1"/>
                  </a:moveTo>
                  <a:lnTo>
                    <a:pt x="0" y="530"/>
                  </a:lnTo>
                  <a:lnTo>
                    <a:pt x="3866" y="530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7165768" y="2395046"/>
              <a:ext cx="129128" cy="51616"/>
            </a:xfrm>
            <a:custGeom>
              <a:avLst/>
              <a:gdLst/>
              <a:ahLst/>
              <a:cxnLst/>
              <a:rect l="l" t="t" r="r" b="b"/>
              <a:pathLst>
                <a:path w="2917" h="1166" extrusionOk="0">
                  <a:moveTo>
                    <a:pt x="1166" y="0"/>
                  </a:moveTo>
                  <a:cubicBezTo>
                    <a:pt x="531" y="0"/>
                    <a:pt x="1" y="530"/>
                    <a:pt x="1" y="1166"/>
                  </a:cubicBezTo>
                  <a:lnTo>
                    <a:pt x="2917" y="1166"/>
                  </a:lnTo>
                  <a:cubicBezTo>
                    <a:pt x="2917" y="530"/>
                    <a:pt x="2387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545721" y="2446618"/>
              <a:ext cx="171359" cy="23506"/>
            </a:xfrm>
            <a:custGeom>
              <a:avLst/>
              <a:gdLst/>
              <a:ahLst/>
              <a:cxnLst/>
              <a:rect l="l" t="t" r="r" b="b"/>
              <a:pathLst>
                <a:path w="3871" h="531" extrusionOk="0">
                  <a:moveTo>
                    <a:pt x="1" y="1"/>
                  </a:moveTo>
                  <a:lnTo>
                    <a:pt x="1" y="530"/>
                  </a:lnTo>
                  <a:lnTo>
                    <a:pt x="3870" y="53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566926" y="2395046"/>
              <a:ext cx="128951" cy="51616"/>
            </a:xfrm>
            <a:custGeom>
              <a:avLst/>
              <a:gdLst/>
              <a:ahLst/>
              <a:cxnLst/>
              <a:rect l="l" t="t" r="r" b="b"/>
              <a:pathLst>
                <a:path w="2913" h="1166" extrusionOk="0">
                  <a:moveTo>
                    <a:pt x="1166" y="0"/>
                  </a:moveTo>
                  <a:cubicBezTo>
                    <a:pt x="530" y="0"/>
                    <a:pt x="1" y="530"/>
                    <a:pt x="1" y="1166"/>
                  </a:cubicBezTo>
                  <a:lnTo>
                    <a:pt x="2913" y="1166"/>
                  </a:lnTo>
                  <a:cubicBezTo>
                    <a:pt x="2913" y="530"/>
                    <a:pt x="2383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688885" y="3363589"/>
              <a:ext cx="520719" cy="251085"/>
            </a:xfrm>
            <a:custGeom>
              <a:avLst/>
              <a:gdLst/>
              <a:ahLst/>
              <a:cxnLst/>
              <a:rect l="l" t="t" r="r" b="b"/>
              <a:pathLst>
                <a:path w="11763" h="5672" extrusionOk="0">
                  <a:moveTo>
                    <a:pt x="1696" y="0"/>
                  </a:moveTo>
                  <a:lnTo>
                    <a:pt x="1" y="5671"/>
                  </a:lnTo>
                  <a:lnTo>
                    <a:pt x="11762" y="5671"/>
                  </a:lnTo>
                  <a:lnTo>
                    <a:pt x="11762" y="2068"/>
                  </a:lnTo>
                  <a:cubicBezTo>
                    <a:pt x="11762" y="1327"/>
                    <a:pt x="11657" y="636"/>
                    <a:pt x="11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8143917" y="3363589"/>
              <a:ext cx="65693" cy="251085"/>
            </a:xfrm>
            <a:custGeom>
              <a:avLst/>
              <a:gdLst/>
              <a:ahLst/>
              <a:cxnLst/>
              <a:rect l="l" t="t" r="r" b="b"/>
              <a:pathLst>
                <a:path w="1484" h="5672" extrusionOk="0">
                  <a:moveTo>
                    <a:pt x="0" y="0"/>
                  </a:moveTo>
                  <a:lnTo>
                    <a:pt x="0" y="5671"/>
                  </a:lnTo>
                  <a:lnTo>
                    <a:pt x="1483" y="5671"/>
                  </a:lnTo>
                  <a:lnTo>
                    <a:pt x="1483" y="2068"/>
                  </a:lnTo>
                  <a:cubicBezTo>
                    <a:pt x="1483" y="1327"/>
                    <a:pt x="1378" y="636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6241714" y="3363589"/>
              <a:ext cx="520719" cy="251085"/>
            </a:xfrm>
            <a:custGeom>
              <a:avLst/>
              <a:gdLst/>
              <a:ahLst/>
              <a:cxnLst/>
              <a:rect l="l" t="t" r="r" b="b"/>
              <a:pathLst>
                <a:path w="11763" h="5672" extrusionOk="0">
                  <a:moveTo>
                    <a:pt x="373" y="0"/>
                  </a:moveTo>
                  <a:cubicBezTo>
                    <a:pt x="106" y="636"/>
                    <a:pt x="0" y="1327"/>
                    <a:pt x="0" y="2068"/>
                  </a:cubicBezTo>
                  <a:lnTo>
                    <a:pt x="0" y="5671"/>
                  </a:lnTo>
                  <a:lnTo>
                    <a:pt x="11762" y="5671"/>
                  </a:lnTo>
                  <a:lnTo>
                    <a:pt x="100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241714" y="3363589"/>
              <a:ext cx="68128" cy="251085"/>
            </a:xfrm>
            <a:custGeom>
              <a:avLst/>
              <a:gdLst/>
              <a:ahLst/>
              <a:cxnLst/>
              <a:rect l="l" t="t" r="r" b="b"/>
              <a:pathLst>
                <a:path w="1539" h="5672" extrusionOk="0">
                  <a:moveTo>
                    <a:pt x="373" y="0"/>
                  </a:moveTo>
                  <a:cubicBezTo>
                    <a:pt x="106" y="636"/>
                    <a:pt x="0" y="1327"/>
                    <a:pt x="0" y="2068"/>
                  </a:cubicBezTo>
                  <a:lnTo>
                    <a:pt x="0" y="5671"/>
                  </a:lnTo>
                  <a:lnTo>
                    <a:pt x="1539" y="5671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687317" y="3363589"/>
              <a:ext cx="1074195" cy="365915"/>
            </a:xfrm>
            <a:custGeom>
              <a:avLst/>
              <a:gdLst/>
              <a:ahLst/>
              <a:cxnLst/>
              <a:rect l="l" t="t" r="r" b="b"/>
              <a:pathLst>
                <a:path w="24266" h="8266" extrusionOk="0">
                  <a:moveTo>
                    <a:pt x="1" y="0"/>
                  </a:moveTo>
                  <a:lnTo>
                    <a:pt x="2226" y="7472"/>
                  </a:lnTo>
                  <a:cubicBezTo>
                    <a:pt x="2332" y="7947"/>
                    <a:pt x="2756" y="8265"/>
                    <a:pt x="3285" y="8265"/>
                  </a:cubicBezTo>
                  <a:lnTo>
                    <a:pt x="21036" y="8265"/>
                  </a:lnTo>
                  <a:cubicBezTo>
                    <a:pt x="21511" y="8265"/>
                    <a:pt x="21935" y="7947"/>
                    <a:pt x="22096" y="7472"/>
                  </a:cubicBezTo>
                  <a:lnTo>
                    <a:pt x="24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7011006" y="3928893"/>
              <a:ext cx="419922" cy="166490"/>
            </a:xfrm>
            <a:custGeom>
              <a:avLst/>
              <a:gdLst/>
              <a:ahLst/>
              <a:cxnLst/>
              <a:rect l="l" t="t" r="r" b="b"/>
              <a:pathLst>
                <a:path w="9486" h="3761" extrusionOk="0">
                  <a:moveTo>
                    <a:pt x="0" y="1"/>
                  </a:moveTo>
                  <a:lnTo>
                    <a:pt x="0" y="3760"/>
                  </a:lnTo>
                  <a:lnTo>
                    <a:pt x="9486" y="3760"/>
                  </a:lnTo>
                  <a:lnTo>
                    <a:pt x="94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6309799" y="2540422"/>
              <a:ext cx="185259" cy="340019"/>
            </a:xfrm>
            <a:custGeom>
              <a:avLst/>
              <a:gdLst/>
              <a:ahLst/>
              <a:cxnLst/>
              <a:rect l="l" t="t" r="r" b="b"/>
              <a:pathLst>
                <a:path w="4185" h="7681" extrusionOk="0">
                  <a:moveTo>
                    <a:pt x="637" y="1"/>
                  </a:moveTo>
                  <a:cubicBezTo>
                    <a:pt x="264" y="1"/>
                    <a:pt x="1" y="319"/>
                    <a:pt x="1" y="688"/>
                  </a:cubicBezTo>
                  <a:lnTo>
                    <a:pt x="1" y="7045"/>
                  </a:lnTo>
                  <a:cubicBezTo>
                    <a:pt x="1" y="7418"/>
                    <a:pt x="264" y="7681"/>
                    <a:pt x="637" y="7681"/>
                  </a:cubicBezTo>
                  <a:lnTo>
                    <a:pt x="3548" y="7681"/>
                  </a:lnTo>
                  <a:cubicBezTo>
                    <a:pt x="3921" y="7681"/>
                    <a:pt x="4184" y="7418"/>
                    <a:pt x="4184" y="7045"/>
                  </a:cubicBezTo>
                  <a:lnTo>
                    <a:pt x="4184" y="688"/>
                  </a:lnTo>
                  <a:cubicBezTo>
                    <a:pt x="4184" y="319"/>
                    <a:pt x="3921" y="1"/>
                    <a:pt x="3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6264" y="2540422"/>
              <a:ext cx="185215" cy="340019"/>
            </a:xfrm>
            <a:custGeom>
              <a:avLst/>
              <a:gdLst/>
              <a:ahLst/>
              <a:cxnLst/>
              <a:rect l="l" t="t" r="r" b="b"/>
              <a:pathLst>
                <a:path w="4184" h="7681" extrusionOk="0">
                  <a:moveTo>
                    <a:pt x="636" y="1"/>
                  </a:moveTo>
                  <a:cubicBezTo>
                    <a:pt x="263" y="1"/>
                    <a:pt x="1" y="319"/>
                    <a:pt x="1" y="688"/>
                  </a:cubicBezTo>
                  <a:lnTo>
                    <a:pt x="1" y="7045"/>
                  </a:lnTo>
                  <a:cubicBezTo>
                    <a:pt x="1" y="7418"/>
                    <a:pt x="263" y="7681"/>
                    <a:pt x="636" y="7681"/>
                  </a:cubicBezTo>
                  <a:lnTo>
                    <a:pt x="3548" y="7681"/>
                  </a:lnTo>
                  <a:cubicBezTo>
                    <a:pt x="3921" y="7681"/>
                    <a:pt x="4184" y="7418"/>
                    <a:pt x="4184" y="7045"/>
                  </a:cubicBezTo>
                  <a:lnTo>
                    <a:pt x="4184" y="688"/>
                  </a:lnTo>
                  <a:cubicBezTo>
                    <a:pt x="4184" y="319"/>
                    <a:pt x="3921" y="1"/>
                    <a:pt x="3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825788" y="3455135"/>
              <a:ext cx="183002" cy="91412"/>
            </a:xfrm>
            <a:custGeom>
              <a:avLst/>
              <a:gdLst/>
              <a:ahLst/>
              <a:cxnLst/>
              <a:rect l="l" t="t" r="r" b="b"/>
              <a:pathLst>
                <a:path w="4134" h="2065" extrusionOk="0">
                  <a:moveTo>
                    <a:pt x="1" y="0"/>
                  </a:moveTo>
                  <a:lnTo>
                    <a:pt x="1" y="2065"/>
                  </a:lnTo>
                  <a:lnTo>
                    <a:pt x="4133" y="2065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7430890" y="3455135"/>
              <a:ext cx="183002" cy="91412"/>
            </a:xfrm>
            <a:custGeom>
              <a:avLst/>
              <a:gdLst/>
              <a:ahLst/>
              <a:cxnLst/>
              <a:rect l="l" t="t" r="r" b="b"/>
              <a:pathLst>
                <a:path w="4134" h="2065" extrusionOk="0">
                  <a:moveTo>
                    <a:pt x="1" y="0"/>
                  </a:moveTo>
                  <a:lnTo>
                    <a:pt x="1" y="2065"/>
                  </a:lnTo>
                  <a:lnTo>
                    <a:pt x="4133" y="2065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165;p38">
            <a:extLst>
              <a:ext uri="{FF2B5EF4-FFF2-40B4-BE49-F238E27FC236}">
                <a16:creationId xmlns:a16="http://schemas.microsoft.com/office/drawing/2014/main" id="{DB2D116A-38EB-F0B5-288C-7529D2143703}"/>
              </a:ext>
            </a:extLst>
          </p:cNvPr>
          <p:cNvSpPr txBox="1">
            <a:spLocks/>
          </p:cNvSpPr>
          <p:nvPr/>
        </p:nvSpPr>
        <p:spPr>
          <a:xfrm>
            <a:off x="460554" y="1250093"/>
            <a:ext cx="52599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pt-PT" sz="10000" dirty="0"/>
              <a:t>    </a:t>
            </a:r>
            <a:r>
              <a:rPr lang="pt-PT" sz="10000" dirty="0">
                <a:solidFill>
                  <a:srgbClr val="343434"/>
                </a:solidFill>
              </a:rPr>
              <a:t>RTD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93D23-2892-4089-53F8-E4CD928F71AD}"/>
              </a:ext>
            </a:extLst>
          </p:cNvPr>
          <p:cNvGrpSpPr/>
          <p:nvPr/>
        </p:nvGrpSpPr>
        <p:grpSpPr>
          <a:xfrm>
            <a:off x="713225" y="479797"/>
            <a:ext cx="4737165" cy="992740"/>
            <a:chOff x="713225" y="225879"/>
            <a:chExt cx="4737165" cy="992740"/>
          </a:xfrm>
        </p:grpSpPr>
        <p:pic>
          <p:nvPicPr>
            <p:cNvPr id="3" name="Picture 2" descr="A black background with white text and green crown&#10;&#10;Description automatically generated with low confidence">
              <a:extLst>
                <a:ext uri="{FF2B5EF4-FFF2-40B4-BE49-F238E27FC236}">
                  <a16:creationId xmlns:a16="http://schemas.microsoft.com/office/drawing/2014/main" id="{A8749CBE-2ADC-E3BE-1ED4-A34F2CBA5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763" r="83356" b="39392"/>
            <a:stretch/>
          </p:blipFill>
          <p:spPr>
            <a:xfrm>
              <a:off x="713225" y="234264"/>
              <a:ext cx="779266" cy="975971"/>
            </a:xfrm>
            <a:prstGeom prst="rect">
              <a:avLst/>
            </a:prstGeom>
          </p:spPr>
        </p:pic>
        <p:pic>
          <p:nvPicPr>
            <p:cNvPr id="6" name="Picture 5" descr="A black background with white text and green crown&#10;&#10;Description automatically generated with low confidence">
              <a:extLst>
                <a:ext uri="{FF2B5EF4-FFF2-40B4-BE49-F238E27FC236}">
                  <a16:creationId xmlns:a16="http://schemas.microsoft.com/office/drawing/2014/main" id="{0F5DC9F3-294B-D5F4-6626-93E40911A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16894" t="39763" b="39392"/>
            <a:stretch/>
          </p:blipFill>
          <p:spPr>
            <a:xfrm>
              <a:off x="1492491" y="225879"/>
              <a:ext cx="3957899" cy="992740"/>
            </a:xfrm>
            <a:prstGeom prst="rect">
              <a:avLst/>
            </a:prstGeom>
            <a:effectLst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DE85E9F-16F1-E071-2388-6E9D48F87CC9}"/>
              </a:ext>
            </a:extLst>
          </p:cNvPr>
          <p:cNvSpPr txBox="1"/>
          <p:nvPr/>
        </p:nvSpPr>
        <p:spPr>
          <a:xfrm>
            <a:off x="693825" y="3560235"/>
            <a:ext cx="4724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4B566B"/>
                </a:solidFill>
              </a:rPr>
              <a:t>Projeto Final de Base de Dados 2022/23:</a:t>
            </a:r>
          </a:p>
          <a:p>
            <a:endParaRPr lang="pt-PT" dirty="0">
              <a:solidFill>
                <a:srgbClr val="4B566B"/>
              </a:solidFill>
            </a:endParaRPr>
          </a:p>
          <a:p>
            <a:r>
              <a:rPr lang="pt-PT" dirty="0">
                <a:solidFill>
                  <a:srgbClr val="4B566B"/>
                </a:solidFill>
              </a:rPr>
              <a:t>João Pedro Nunes Vieira - 50458</a:t>
            </a:r>
          </a:p>
          <a:p>
            <a:r>
              <a:rPr lang="pt-PT" dirty="0">
                <a:solidFill>
                  <a:srgbClr val="4B566B"/>
                </a:solidFill>
              </a:rPr>
              <a:t>Lara Catarina da Silva Matos - 95228</a:t>
            </a:r>
            <a:endParaRPr lang="en-US" dirty="0">
              <a:solidFill>
                <a:srgbClr val="4B566B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BE9678-E517-D79A-35A4-05E8B89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8" y="1734159"/>
            <a:ext cx="1039605" cy="10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8C2BF-1C68-581E-69D6-C5EBFAF8377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5596126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Modelo Relacional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53463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Diagrama</a:t>
            </a:r>
            <a:r>
              <a:rPr lang="en-US" dirty="0"/>
              <a:t>, PK, FK…</a:t>
            </a:r>
            <a:endParaRPr lang="en-US" sz="1600" dirty="0">
              <a:solidFill>
                <a:srgbClr val="666666"/>
              </a:solidFill>
            </a:endParaRPr>
          </a:p>
        </p:txBody>
      </p:sp>
      <p:pic>
        <p:nvPicPr>
          <p:cNvPr id="7" name="Picture 6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FCD27B66-9B60-3746-3F85-F69F68324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9" t="39365" r="11755" b="18620"/>
          <a:stretch/>
        </p:blipFill>
        <p:spPr>
          <a:xfrm>
            <a:off x="820271" y="993666"/>
            <a:ext cx="7375711" cy="41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6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8C2BF-1C68-581E-69D6-C5EBFAF8377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5596126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Modelo Relacional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53463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Diagrama</a:t>
            </a:r>
            <a:r>
              <a:rPr lang="en-US" dirty="0"/>
              <a:t>, PK, FK…</a:t>
            </a:r>
            <a:endParaRPr lang="en-US" sz="1600" dirty="0">
              <a:solidFill>
                <a:srgbClr val="666666"/>
              </a:solidFill>
            </a:endParaRPr>
          </a:p>
        </p:txBody>
      </p:sp>
      <p:pic>
        <p:nvPicPr>
          <p:cNvPr id="7" name="Picture 6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FCD27B66-9B60-3746-3F85-F69F68324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17" t="81413" r="52534" b="-1157"/>
          <a:stretch/>
        </p:blipFill>
        <p:spPr>
          <a:xfrm>
            <a:off x="1006380" y="1685344"/>
            <a:ext cx="6186861" cy="26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7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6A726-7095-DE85-2311-649A303A03E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88C2BF-1C68-581E-69D6-C5EBFAF83778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6E367-EAED-5317-CFE9-B74745472071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</a:t>
            </a:r>
            <a:r>
              <a:rPr lang="en" sz="4000" dirty="0"/>
              <a:t>QL Script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85976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Drops, Tables, Inserts, Triggers …</a:t>
            </a:r>
          </a:p>
        </p:txBody>
      </p:sp>
      <p:sp>
        <p:nvSpPr>
          <p:cNvPr id="2" name="Google Shape;1477;p43">
            <a:extLst>
              <a:ext uri="{FF2B5EF4-FFF2-40B4-BE49-F238E27FC236}">
                <a16:creationId xmlns:a16="http://schemas.microsoft.com/office/drawing/2014/main" id="{A45A111E-F8A4-A570-E61B-3FFBF0AF76F7}"/>
              </a:ext>
            </a:extLst>
          </p:cNvPr>
          <p:cNvSpPr txBox="1">
            <a:spLocks/>
          </p:cNvSpPr>
          <p:nvPr/>
        </p:nvSpPr>
        <p:spPr>
          <a:xfrm>
            <a:off x="460251" y="1184482"/>
            <a:ext cx="2404135" cy="355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 err="1"/>
              <a:t>Tables</a:t>
            </a:r>
            <a:r>
              <a:rPr lang="pt-PT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Criação tabelas da Base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1" dirty="0"/>
          </a:p>
          <a:p>
            <a:pPr marL="0" indent="0" algn="just"/>
            <a:endParaRPr lang="pt-PT" b="1" dirty="0"/>
          </a:p>
          <a:p>
            <a:pPr marL="0" indent="0" algn="just"/>
            <a:endParaRPr lang="pt-PT" b="1" dirty="0"/>
          </a:p>
          <a:p>
            <a:pPr marL="0" indent="0" algn="just"/>
            <a:endParaRPr lang="pt-PT" b="1" dirty="0"/>
          </a:p>
          <a:p>
            <a:pPr marL="0" indent="0" algn="just"/>
            <a:r>
              <a:rPr lang="pt-PT" sz="2000" b="1" dirty="0" err="1"/>
              <a:t>Drops</a:t>
            </a:r>
            <a:r>
              <a:rPr lang="pt-PT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Faz “</a:t>
            </a:r>
            <a:r>
              <a:rPr lang="pt-PT" dirty="0" err="1"/>
              <a:t>drops</a:t>
            </a:r>
            <a:r>
              <a:rPr lang="pt-PT" dirty="0"/>
              <a:t>” das Tabelas, </a:t>
            </a:r>
            <a:r>
              <a:rPr lang="pt-PT" dirty="0" err="1"/>
              <a:t>Views</a:t>
            </a:r>
            <a:r>
              <a:rPr lang="pt-PT" dirty="0"/>
              <a:t> e </a:t>
            </a:r>
            <a:r>
              <a:rPr lang="pt-PT" dirty="0" err="1"/>
              <a:t>Schema</a:t>
            </a:r>
            <a:r>
              <a:rPr lang="pt-PT" dirty="0"/>
              <a:t> da Base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6" name="Google Shape;1477;p43">
            <a:extLst>
              <a:ext uri="{FF2B5EF4-FFF2-40B4-BE49-F238E27FC236}">
                <a16:creationId xmlns:a16="http://schemas.microsoft.com/office/drawing/2014/main" id="{5316CEE7-EC3E-1CE6-C05A-D26F254CD2FF}"/>
              </a:ext>
            </a:extLst>
          </p:cNvPr>
          <p:cNvSpPr txBox="1">
            <a:spLocks/>
          </p:cNvSpPr>
          <p:nvPr/>
        </p:nvSpPr>
        <p:spPr>
          <a:xfrm>
            <a:off x="3314817" y="1180854"/>
            <a:ext cx="2404135" cy="355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 err="1"/>
              <a:t>InsertValues</a:t>
            </a:r>
            <a:r>
              <a:rPr lang="pt-PT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Inserem dados nas tabelas da Base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1" dirty="0"/>
          </a:p>
          <a:p>
            <a:pPr marL="0" indent="0" algn="just"/>
            <a:endParaRPr lang="pt-PT" b="1" dirty="0"/>
          </a:p>
          <a:p>
            <a:pPr marL="0" indent="0" algn="just"/>
            <a:endParaRPr lang="pt-PT" b="1" dirty="0"/>
          </a:p>
          <a:p>
            <a:pPr marL="0" indent="0" algn="just"/>
            <a:endParaRPr lang="pt-PT" b="1" dirty="0"/>
          </a:p>
          <a:p>
            <a:pPr marL="0" indent="0" algn="just"/>
            <a:r>
              <a:rPr lang="pt-PT" sz="2000" b="1" dirty="0" err="1"/>
              <a:t>Queries</a:t>
            </a:r>
            <a:r>
              <a:rPr lang="pt-PT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/>
              <a:t>Queries</a:t>
            </a:r>
            <a:r>
              <a:rPr lang="pt-PT" dirty="0"/>
              <a:t> de teste, para visualizar os dados das tabelas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7" name="Google Shape;1477;p43">
            <a:extLst>
              <a:ext uri="{FF2B5EF4-FFF2-40B4-BE49-F238E27FC236}">
                <a16:creationId xmlns:a16="http://schemas.microsoft.com/office/drawing/2014/main" id="{655B286D-8DB6-A9CE-6BE5-6245FF96E201}"/>
              </a:ext>
            </a:extLst>
          </p:cNvPr>
          <p:cNvSpPr txBox="1">
            <a:spLocks/>
          </p:cNvSpPr>
          <p:nvPr/>
        </p:nvSpPr>
        <p:spPr>
          <a:xfrm>
            <a:off x="6169384" y="1180854"/>
            <a:ext cx="2404135" cy="355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 err="1"/>
              <a:t>Views</a:t>
            </a:r>
            <a:r>
              <a:rPr lang="pt-PT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Retorno de todas as cédulas dos Profissionais de Saúde por Unidade de Tratamento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127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6A726-7095-DE85-2311-649A303A03E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88C2BF-1C68-581E-69D6-C5EBFAF83778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6E367-EAED-5317-CFE9-B74745472071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</a:t>
            </a:r>
            <a:r>
              <a:rPr lang="en" sz="4000" dirty="0"/>
              <a:t>QL Script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85976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Drops, Tables, Inserts, Triggers …</a:t>
            </a:r>
          </a:p>
        </p:txBody>
      </p:sp>
      <p:sp>
        <p:nvSpPr>
          <p:cNvPr id="8" name="Google Shape;1477;p43">
            <a:extLst>
              <a:ext uri="{FF2B5EF4-FFF2-40B4-BE49-F238E27FC236}">
                <a16:creationId xmlns:a16="http://schemas.microsoft.com/office/drawing/2014/main" id="{6BF72A1D-3D52-E064-3F74-AA0B7C87F2E6}"/>
              </a:ext>
            </a:extLst>
          </p:cNvPr>
          <p:cNvSpPr txBox="1">
            <a:spLocks/>
          </p:cNvSpPr>
          <p:nvPr/>
        </p:nvSpPr>
        <p:spPr>
          <a:xfrm>
            <a:off x="460251" y="1184482"/>
            <a:ext cx="6737991" cy="355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/>
              <a:t>Indexes: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idx_paciente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RTD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Paciente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idx_cuidador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RTD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Cuidador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cc_cuidador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idx_bombeiro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RTD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Bombeiro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id_bombeiro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idx_profissional	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RTD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Profissional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cedula</a:t>
            </a:r>
            <a:r>
              <a:rPr lang="it-I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PT" b="1" dirty="0"/>
          </a:p>
          <a:p>
            <a:pPr marL="0" indent="0" algn="just"/>
            <a:endParaRPr lang="pt-PT" b="1" dirty="0"/>
          </a:p>
          <a:p>
            <a:pPr marL="0" indent="0"/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9" name="Google Shape;1477;p43">
            <a:extLst>
              <a:ext uri="{FF2B5EF4-FFF2-40B4-BE49-F238E27FC236}">
                <a16:creationId xmlns:a16="http://schemas.microsoft.com/office/drawing/2014/main" id="{F31F6EA7-FDDD-E51F-F9A1-38077530E97C}"/>
              </a:ext>
            </a:extLst>
          </p:cNvPr>
          <p:cNvSpPr txBox="1">
            <a:spLocks/>
          </p:cNvSpPr>
          <p:nvPr/>
        </p:nvSpPr>
        <p:spPr>
          <a:xfrm>
            <a:off x="460251" y="2570730"/>
            <a:ext cx="7152661" cy="15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/>
              <a:t>Triggers: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i="1" u="sng" dirty="0"/>
              <a:t>consulta_insert_trigger</a:t>
            </a:r>
            <a:r>
              <a:rPr lang="pt-PT" dirty="0"/>
              <a:t>: apenas os Profissionais cuja função seja ‘Médico’ e a sua cédula seja válida é que têm autorização para marcar consultas </a:t>
            </a:r>
            <a:endParaRPr lang="pt-PT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Google Shape;1477;p43">
            <a:extLst>
              <a:ext uri="{FF2B5EF4-FFF2-40B4-BE49-F238E27FC236}">
                <a16:creationId xmlns:a16="http://schemas.microsoft.com/office/drawing/2014/main" id="{D0F716E4-C2FB-CA81-43C5-6C67A3D55A0E}"/>
              </a:ext>
            </a:extLst>
          </p:cNvPr>
          <p:cNvSpPr txBox="1">
            <a:spLocks/>
          </p:cNvSpPr>
          <p:nvPr/>
        </p:nvSpPr>
        <p:spPr>
          <a:xfrm>
            <a:off x="460250" y="3721704"/>
            <a:ext cx="7152661" cy="15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/>
              <a:t>Transactions </a:t>
            </a:r>
            <a:r>
              <a:rPr lang="pt-PT" dirty="0"/>
              <a:t>(em progresso)</a:t>
            </a:r>
            <a:endParaRPr lang="pt-P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1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6A726-7095-DE85-2311-649A303A03E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88C2BF-1C68-581E-69D6-C5EBFAF83778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6E367-EAED-5317-CFE9-B74745472071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</a:t>
            </a:r>
            <a:r>
              <a:rPr lang="en" sz="4000" dirty="0"/>
              <a:t>QL Script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85976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Drops, Tables, Inserts, Triggers …</a:t>
            </a:r>
          </a:p>
        </p:txBody>
      </p:sp>
      <p:sp>
        <p:nvSpPr>
          <p:cNvPr id="8" name="Google Shape;1477;p43">
            <a:extLst>
              <a:ext uri="{FF2B5EF4-FFF2-40B4-BE49-F238E27FC236}">
                <a16:creationId xmlns:a16="http://schemas.microsoft.com/office/drawing/2014/main" id="{6BF72A1D-3D52-E064-3F74-AA0B7C87F2E6}"/>
              </a:ext>
            </a:extLst>
          </p:cNvPr>
          <p:cNvSpPr txBox="1">
            <a:spLocks/>
          </p:cNvSpPr>
          <p:nvPr/>
        </p:nvSpPr>
        <p:spPr>
          <a:xfrm>
            <a:off x="460251" y="1184482"/>
            <a:ext cx="6737991" cy="355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just"/>
            <a:r>
              <a:rPr lang="pt-PT" sz="2000" b="1" dirty="0"/>
              <a:t>Store </a:t>
            </a:r>
            <a:r>
              <a:rPr lang="pt-PT" sz="2000" b="1" dirty="0" err="1"/>
              <a:t>Procedures</a:t>
            </a:r>
            <a:r>
              <a:rPr lang="pt-PT" sz="2000" b="1" dirty="0"/>
              <a:t>:</a:t>
            </a:r>
          </a:p>
          <a:p>
            <a:pPr marL="0" indent="0" algn="just"/>
            <a:endParaRPr lang="pt-PT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getPacientes</a:t>
            </a:r>
            <a:r>
              <a:rPr lang="pt-PT" b="1" dirty="0"/>
              <a:t>: </a:t>
            </a:r>
            <a:r>
              <a:rPr lang="pt-PT" dirty="0"/>
              <a:t>buscar todos os pacientes inseridos na base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searchPacientes</a:t>
            </a:r>
            <a:r>
              <a:rPr lang="pt-PT" b="1" dirty="0"/>
              <a:t>: </a:t>
            </a:r>
            <a:r>
              <a:rPr lang="pt-PT" dirty="0"/>
              <a:t>pesquisar sobre um paciente</a:t>
            </a:r>
            <a:endParaRPr lang="pt-P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insertPacient</a:t>
            </a:r>
            <a:r>
              <a:rPr lang="pt-PT" b="1" dirty="0"/>
              <a:t>: </a:t>
            </a:r>
            <a:r>
              <a:rPr lang="pt-PT" dirty="0"/>
              <a:t>inserir um novo paciente na base de dados</a:t>
            </a:r>
            <a:endParaRPr lang="pt-P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removePaciente</a:t>
            </a:r>
            <a:r>
              <a:rPr lang="pt-PT" b="1" dirty="0"/>
              <a:t>: </a:t>
            </a:r>
            <a:r>
              <a:rPr lang="pt-PT" dirty="0"/>
              <a:t>remover um paciente da base de dados, excluindo-o de todas as tabelas ao qual fazia parte</a:t>
            </a:r>
            <a:endParaRPr lang="pt-PT" b="1" dirty="0"/>
          </a:p>
          <a:p>
            <a:pPr marL="0" indent="0"/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533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>
            <a:spLocks noGrp="1"/>
          </p:cNvSpPr>
          <p:nvPr>
            <p:ph type="title"/>
          </p:nvPr>
        </p:nvSpPr>
        <p:spPr>
          <a:xfrm>
            <a:off x="1440325" y="2419325"/>
            <a:ext cx="466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Demonstação</a:t>
            </a:r>
            <a:endParaRPr dirty="0"/>
          </a:p>
        </p:txBody>
      </p:sp>
      <p:sp>
        <p:nvSpPr>
          <p:cNvPr id="1635" name="Google Shape;1635;p46"/>
          <p:cNvSpPr txBox="1">
            <a:spLocks noGrp="1"/>
          </p:cNvSpPr>
          <p:nvPr>
            <p:ph type="title" idx="2"/>
          </p:nvPr>
        </p:nvSpPr>
        <p:spPr>
          <a:xfrm>
            <a:off x="3238975" y="1086475"/>
            <a:ext cx="1065300" cy="10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37" name="Google Shape;1637;p46"/>
          <p:cNvSpPr/>
          <p:nvPr/>
        </p:nvSpPr>
        <p:spPr>
          <a:xfrm rot="-5400000">
            <a:off x="945499" y="5272784"/>
            <a:ext cx="40" cy="4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8" name="Google Shape;1638;p46"/>
          <p:cNvGrpSpPr/>
          <p:nvPr/>
        </p:nvGrpSpPr>
        <p:grpSpPr>
          <a:xfrm>
            <a:off x="7514778" y="-2"/>
            <a:ext cx="1065387" cy="5143502"/>
            <a:chOff x="7514778" y="-2"/>
            <a:chExt cx="1065387" cy="5143502"/>
          </a:xfrm>
        </p:grpSpPr>
        <p:sp>
          <p:nvSpPr>
            <p:cNvPr id="1639" name="Google Shape;1639;p46"/>
            <p:cNvSpPr/>
            <p:nvPr/>
          </p:nvSpPr>
          <p:spPr>
            <a:xfrm rot="10800000" flipH="1">
              <a:off x="7521424" y="-2"/>
              <a:ext cx="1058741" cy="1573017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 rot="10800000" flipH="1">
              <a:off x="7629457" y="7"/>
              <a:ext cx="842642" cy="1573017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 rot="10800000" flipH="1">
              <a:off x="7514778" y="1436317"/>
              <a:ext cx="1065346" cy="1573017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 rot="10800000" flipH="1">
              <a:off x="7629487" y="1406956"/>
              <a:ext cx="842642" cy="1602378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 rot="10800000" flipH="1">
              <a:off x="7514778" y="2875133"/>
              <a:ext cx="1065346" cy="1573017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 rot="10800000" flipH="1">
              <a:off x="7629487" y="2845763"/>
              <a:ext cx="842642" cy="1602378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 rot="10800000" flipH="1">
              <a:off x="7514778" y="3517078"/>
              <a:ext cx="1065346" cy="1626422"/>
            </a:xfrm>
            <a:custGeom>
              <a:avLst/>
              <a:gdLst/>
              <a:ahLst/>
              <a:cxnLst/>
              <a:rect l="l" t="t" r="r" b="b"/>
              <a:pathLst>
                <a:path w="25654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5654" y="92476"/>
                  </a:lnTo>
                  <a:lnTo>
                    <a:pt x="256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 rot="10800000" flipH="1">
              <a:off x="7629468" y="3517078"/>
              <a:ext cx="842642" cy="1626422"/>
            </a:xfrm>
            <a:custGeom>
              <a:avLst/>
              <a:gdLst/>
              <a:ahLst/>
              <a:cxnLst/>
              <a:rect l="l" t="t" r="r" b="b"/>
              <a:pathLst>
                <a:path w="21792" h="92476" extrusionOk="0">
                  <a:moveTo>
                    <a:pt x="0" y="1"/>
                  </a:moveTo>
                  <a:lnTo>
                    <a:pt x="0" y="92476"/>
                  </a:lnTo>
                  <a:lnTo>
                    <a:pt x="21792" y="92476"/>
                  </a:lnTo>
                  <a:lnTo>
                    <a:pt x="2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7" name="Google Shape;1647;p46"/>
            <p:cNvGrpSpPr/>
            <p:nvPr/>
          </p:nvGrpSpPr>
          <p:grpSpPr>
            <a:xfrm rot="5400000" flipH="1">
              <a:off x="7302992" y="775860"/>
              <a:ext cx="1495604" cy="23613"/>
              <a:chOff x="100000" y="4665125"/>
              <a:chExt cx="2198125" cy="36300"/>
            </a:xfrm>
          </p:grpSpPr>
          <p:sp>
            <p:nvSpPr>
              <p:cNvPr id="1648" name="Google Shape;1648;p46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6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6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6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6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6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6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6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6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6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6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6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46"/>
            <p:cNvGrpSpPr/>
            <p:nvPr/>
          </p:nvGrpSpPr>
          <p:grpSpPr>
            <a:xfrm rot="5400000" flipH="1">
              <a:off x="7302992" y="2212185"/>
              <a:ext cx="1495604" cy="23613"/>
              <a:chOff x="100000" y="4665125"/>
              <a:chExt cx="2198125" cy="36300"/>
            </a:xfrm>
          </p:grpSpPr>
          <p:sp>
            <p:nvSpPr>
              <p:cNvPr id="1661" name="Google Shape;1661;p46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6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6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6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6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6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6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6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6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6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6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6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3" name="Google Shape;1673;p46"/>
            <p:cNvGrpSpPr/>
            <p:nvPr/>
          </p:nvGrpSpPr>
          <p:grpSpPr>
            <a:xfrm rot="5400000" flipH="1">
              <a:off x="7302992" y="3650997"/>
              <a:ext cx="1495604" cy="23613"/>
              <a:chOff x="100000" y="4665125"/>
              <a:chExt cx="2198125" cy="36300"/>
            </a:xfrm>
          </p:grpSpPr>
          <p:sp>
            <p:nvSpPr>
              <p:cNvPr id="1674" name="Google Shape;1674;p46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6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6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6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6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6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6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6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6"/>
              <p:cNvSpPr/>
              <p:nvPr/>
            </p:nvSpPr>
            <p:spPr>
              <a:xfrm rot="-5400000">
                <a:off x="166191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6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6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6" name="Google Shape;1686;p46"/>
            <p:cNvGrpSpPr/>
            <p:nvPr/>
          </p:nvGrpSpPr>
          <p:grpSpPr>
            <a:xfrm rot="5400000" flipH="1">
              <a:off x="7277608" y="4318653"/>
              <a:ext cx="1546381" cy="23613"/>
              <a:chOff x="100000" y="4665125"/>
              <a:chExt cx="2198125" cy="36300"/>
            </a:xfrm>
          </p:grpSpPr>
          <p:sp>
            <p:nvSpPr>
              <p:cNvPr id="1687" name="Google Shape;1687;p46"/>
              <p:cNvSpPr/>
              <p:nvPr/>
            </p:nvSpPr>
            <p:spPr>
              <a:xfrm rot="-5400000">
                <a:off x="12407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 rot="-5400000">
                <a:off x="317163" y="4641063"/>
                <a:ext cx="36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7" extrusionOk="0">
                    <a:moveTo>
                      <a:pt x="0" y="0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 rot="-5400000">
                <a:off x="5085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 rot="-5400000">
                <a:off x="70163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6"/>
              <p:cNvSpPr/>
              <p:nvPr/>
            </p:nvSpPr>
            <p:spPr>
              <a:xfrm rot="-5400000">
                <a:off x="89300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6"/>
              <p:cNvSpPr/>
              <p:nvPr/>
            </p:nvSpPr>
            <p:spPr>
              <a:xfrm rot="-5400000">
                <a:off x="10843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 rot="-5400000">
                <a:off x="1277463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0"/>
                    </a:moveTo>
                    <a:lnTo>
                      <a:pt x="0" y="3382"/>
                    </a:lnTo>
                    <a:lnTo>
                      <a:pt x="1451" y="3382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 rot="-5400000">
                <a:off x="1468825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6"/>
              <p:cNvSpPr/>
              <p:nvPr/>
            </p:nvSpPr>
            <p:spPr>
              <a:xfrm rot="-5400000">
                <a:off x="1853288" y="4640988"/>
                <a:ext cx="36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83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51" y="3383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6"/>
              <p:cNvSpPr/>
              <p:nvPr/>
            </p:nvSpPr>
            <p:spPr>
              <a:xfrm rot="-5400000">
                <a:off x="2045563" y="4640163"/>
                <a:ext cx="3630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449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1451" y="3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6"/>
              <p:cNvSpPr/>
              <p:nvPr/>
            </p:nvSpPr>
            <p:spPr>
              <a:xfrm rot="-5400000">
                <a:off x="2237750" y="4641050"/>
                <a:ext cx="36300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378" extrusionOk="0">
                    <a:moveTo>
                      <a:pt x="0" y="1"/>
                    </a:moveTo>
                    <a:lnTo>
                      <a:pt x="0" y="3377"/>
                    </a:lnTo>
                    <a:lnTo>
                      <a:pt x="1451" y="3377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46"/>
          <p:cNvGrpSpPr/>
          <p:nvPr/>
        </p:nvGrpSpPr>
        <p:grpSpPr>
          <a:xfrm>
            <a:off x="7322525" y="1023303"/>
            <a:ext cx="1449900" cy="3005017"/>
            <a:chOff x="7322525" y="413703"/>
            <a:chExt cx="1449900" cy="3005017"/>
          </a:xfrm>
        </p:grpSpPr>
        <p:sp>
          <p:nvSpPr>
            <p:cNvPr id="1699" name="Google Shape;1699;p46"/>
            <p:cNvSpPr/>
            <p:nvPr/>
          </p:nvSpPr>
          <p:spPr>
            <a:xfrm rot="10800000">
              <a:off x="7462794" y="3152093"/>
              <a:ext cx="1169328" cy="266628"/>
            </a:xfrm>
            <a:custGeom>
              <a:avLst/>
              <a:gdLst/>
              <a:ahLst/>
              <a:cxnLst/>
              <a:rect l="l" t="t" r="r" b="b"/>
              <a:pathLst>
                <a:path w="60004" h="13682" extrusionOk="0">
                  <a:moveTo>
                    <a:pt x="2463" y="0"/>
                  </a:moveTo>
                  <a:cubicBezTo>
                    <a:pt x="1080" y="0"/>
                    <a:pt x="0" y="1080"/>
                    <a:pt x="0" y="2463"/>
                  </a:cubicBezTo>
                  <a:lnTo>
                    <a:pt x="0" y="11223"/>
                  </a:lnTo>
                  <a:cubicBezTo>
                    <a:pt x="0" y="12601"/>
                    <a:pt x="1080" y="13681"/>
                    <a:pt x="2463" y="13681"/>
                  </a:cubicBezTo>
                  <a:lnTo>
                    <a:pt x="57546" y="13681"/>
                  </a:lnTo>
                  <a:cubicBezTo>
                    <a:pt x="58866" y="13681"/>
                    <a:pt x="60004" y="12601"/>
                    <a:pt x="60004" y="11223"/>
                  </a:cubicBezTo>
                  <a:lnTo>
                    <a:pt x="60004" y="2463"/>
                  </a:lnTo>
                  <a:cubicBezTo>
                    <a:pt x="60004" y="1080"/>
                    <a:pt x="58866" y="0"/>
                    <a:pt x="57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 rot="10800000">
              <a:off x="8487115" y="2691398"/>
              <a:ext cx="159037" cy="514528"/>
            </a:xfrm>
            <a:custGeom>
              <a:avLst/>
              <a:gdLst/>
              <a:ahLst/>
              <a:cxnLst/>
              <a:rect l="l" t="t" r="r" b="b"/>
              <a:pathLst>
                <a:path w="8161" h="26403" extrusionOk="0">
                  <a:moveTo>
                    <a:pt x="840" y="1"/>
                  </a:moveTo>
                  <a:cubicBezTo>
                    <a:pt x="360" y="1"/>
                    <a:pt x="0" y="361"/>
                    <a:pt x="0" y="841"/>
                  </a:cubicBezTo>
                  <a:lnTo>
                    <a:pt x="0" y="25562"/>
                  </a:lnTo>
                  <a:cubicBezTo>
                    <a:pt x="0" y="26042"/>
                    <a:pt x="360" y="26402"/>
                    <a:pt x="840" y="26402"/>
                  </a:cubicBezTo>
                  <a:lnTo>
                    <a:pt x="7321" y="26402"/>
                  </a:lnTo>
                  <a:cubicBezTo>
                    <a:pt x="7801" y="26402"/>
                    <a:pt x="8161" y="26042"/>
                    <a:pt x="8161" y="25562"/>
                  </a:cubicBezTo>
                  <a:lnTo>
                    <a:pt x="8161" y="841"/>
                  </a:lnTo>
                  <a:cubicBezTo>
                    <a:pt x="8161" y="361"/>
                    <a:pt x="7801" y="1"/>
                    <a:pt x="7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 rot="10800000">
              <a:off x="7447584" y="2691398"/>
              <a:ext cx="159057" cy="514528"/>
            </a:xfrm>
            <a:custGeom>
              <a:avLst/>
              <a:gdLst/>
              <a:ahLst/>
              <a:cxnLst/>
              <a:rect l="l" t="t" r="r" b="b"/>
              <a:pathLst>
                <a:path w="8162" h="26403" extrusionOk="0">
                  <a:moveTo>
                    <a:pt x="841" y="1"/>
                  </a:moveTo>
                  <a:cubicBezTo>
                    <a:pt x="361" y="1"/>
                    <a:pt x="1" y="361"/>
                    <a:pt x="1" y="841"/>
                  </a:cubicBezTo>
                  <a:lnTo>
                    <a:pt x="1" y="25562"/>
                  </a:lnTo>
                  <a:cubicBezTo>
                    <a:pt x="1" y="26042"/>
                    <a:pt x="361" y="26402"/>
                    <a:pt x="841" y="26402"/>
                  </a:cubicBezTo>
                  <a:lnTo>
                    <a:pt x="7321" y="26402"/>
                  </a:lnTo>
                  <a:cubicBezTo>
                    <a:pt x="7801" y="26402"/>
                    <a:pt x="8161" y="26042"/>
                    <a:pt x="8161" y="25562"/>
                  </a:cubicBezTo>
                  <a:lnTo>
                    <a:pt x="8161" y="841"/>
                  </a:lnTo>
                  <a:cubicBezTo>
                    <a:pt x="8161" y="361"/>
                    <a:pt x="7801" y="1"/>
                    <a:pt x="7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 rot="10800000">
              <a:off x="7357556" y="423054"/>
              <a:ext cx="1379793" cy="113398"/>
            </a:xfrm>
            <a:custGeom>
              <a:avLst/>
              <a:gdLst/>
              <a:ahLst/>
              <a:cxnLst/>
              <a:rect l="l" t="t" r="r" b="b"/>
              <a:pathLst>
                <a:path w="70804" h="5819" extrusionOk="0">
                  <a:moveTo>
                    <a:pt x="0" y="1"/>
                  </a:moveTo>
                  <a:lnTo>
                    <a:pt x="0" y="4618"/>
                  </a:lnTo>
                  <a:cubicBezTo>
                    <a:pt x="0" y="5281"/>
                    <a:pt x="543" y="5818"/>
                    <a:pt x="1143" y="5818"/>
                  </a:cubicBezTo>
                  <a:lnTo>
                    <a:pt x="69604" y="5818"/>
                  </a:lnTo>
                  <a:cubicBezTo>
                    <a:pt x="70266" y="5818"/>
                    <a:pt x="70804" y="5281"/>
                    <a:pt x="70804" y="4618"/>
                  </a:cubicBezTo>
                  <a:lnTo>
                    <a:pt x="70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 rot="10800000">
              <a:off x="8737328" y="1642546"/>
              <a:ext cx="35097" cy="143896"/>
            </a:xfrm>
            <a:custGeom>
              <a:avLst/>
              <a:gdLst/>
              <a:ahLst/>
              <a:cxnLst/>
              <a:rect l="l" t="t" r="r" b="b"/>
              <a:pathLst>
                <a:path w="1801" h="7384" extrusionOk="0">
                  <a:moveTo>
                    <a:pt x="902" y="1"/>
                  </a:moveTo>
                  <a:lnTo>
                    <a:pt x="902" y="841"/>
                  </a:lnTo>
                  <a:lnTo>
                    <a:pt x="360" y="841"/>
                  </a:lnTo>
                  <a:cubicBezTo>
                    <a:pt x="182" y="841"/>
                    <a:pt x="0" y="1023"/>
                    <a:pt x="0" y="1263"/>
                  </a:cubicBezTo>
                  <a:lnTo>
                    <a:pt x="0" y="6121"/>
                  </a:lnTo>
                  <a:cubicBezTo>
                    <a:pt x="0" y="6361"/>
                    <a:pt x="182" y="6544"/>
                    <a:pt x="360" y="6544"/>
                  </a:cubicBezTo>
                  <a:lnTo>
                    <a:pt x="902" y="6544"/>
                  </a:lnTo>
                  <a:lnTo>
                    <a:pt x="902" y="7384"/>
                  </a:lnTo>
                  <a:lnTo>
                    <a:pt x="1800" y="7384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 rot="10800000">
              <a:off x="8737328" y="1460132"/>
              <a:ext cx="35097" cy="145026"/>
            </a:xfrm>
            <a:custGeom>
              <a:avLst/>
              <a:gdLst/>
              <a:ahLst/>
              <a:cxnLst/>
              <a:rect l="l" t="t" r="r" b="b"/>
              <a:pathLst>
                <a:path w="1801" h="7442" extrusionOk="0">
                  <a:moveTo>
                    <a:pt x="902" y="1"/>
                  </a:moveTo>
                  <a:lnTo>
                    <a:pt x="902" y="898"/>
                  </a:lnTo>
                  <a:lnTo>
                    <a:pt x="360" y="898"/>
                  </a:lnTo>
                  <a:cubicBezTo>
                    <a:pt x="182" y="898"/>
                    <a:pt x="0" y="1081"/>
                    <a:pt x="0" y="1258"/>
                  </a:cubicBezTo>
                  <a:lnTo>
                    <a:pt x="0" y="6179"/>
                  </a:lnTo>
                  <a:cubicBezTo>
                    <a:pt x="0" y="6419"/>
                    <a:pt x="182" y="6539"/>
                    <a:pt x="360" y="6539"/>
                  </a:cubicBezTo>
                  <a:lnTo>
                    <a:pt x="902" y="6539"/>
                  </a:lnTo>
                  <a:lnTo>
                    <a:pt x="902" y="7441"/>
                  </a:lnTo>
                  <a:lnTo>
                    <a:pt x="1800" y="7441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 rot="10800000">
              <a:off x="8737328" y="619498"/>
              <a:ext cx="35097" cy="145006"/>
            </a:xfrm>
            <a:custGeom>
              <a:avLst/>
              <a:gdLst/>
              <a:ahLst/>
              <a:cxnLst/>
              <a:rect l="l" t="t" r="r" b="b"/>
              <a:pathLst>
                <a:path w="1801" h="7441" extrusionOk="0">
                  <a:moveTo>
                    <a:pt x="902" y="1"/>
                  </a:moveTo>
                  <a:lnTo>
                    <a:pt x="902" y="903"/>
                  </a:lnTo>
                  <a:lnTo>
                    <a:pt x="360" y="903"/>
                  </a:lnTo>
                  <a:cubicBezTo>
                    <a:pt x="182" y="903"/>
                    <a:pt x="0" y="1081"/>
                    <a:pt x="0" y="1263"/>
                  </a:cubicBezTo>
                  <a:lnTo>
                    <a:pt x="0" y="6183"/>
                  </a:lnTo>
                  <a:cubicBezTo>
                    <a:pt x="0" y="6361"/>
                    <a:pt x="182" y="6543"/>
                    <a:pt x="360" y="6543"/>
                  </a:cubicBezTo>
                  <a:lnTo>
                    <a:pt x="902" y="6543"/>
                  </a:lnTo>
                  <a:lnTo>
                    <a:pt x="902" y="7441"/>
                  </a:lnTo>
                  <a:lnTo>
                    <a:pt x="1800" y="7441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 rot="10800000">
              <a:off x="8737328" y="801893"/>
              <a:ext cx="35097" cy="143798"/>
            </a:xfrm>
            <a:custGeom>
              <a:avLst/>
              <a:gdLst/>
              <a:ahLst/>
              <a:cxnLst/>
              <a:rect l="l" t="t" r="r" b="b"/>
              <a:pathLst>
                <a:path w="1801" h="7379" extrusionOk="0">
                  <a:moveTo>
                    <a:pt x="902" y="0"/>
                  </a:moveTo>
                  <a:lnTo>
                    <a:pt x="902" y="840"/>
                  </a:lnTo>
                  <a:lnTo>
                    <a:pt x="360" y="840"/>
                  </a:lnTo>
                  <a:cubicBezTo>
                    <a:pt x="182" y="840"/>
                    <a:pt x="0" y="1018"/>
                    <a:pt x="0" y="1258"/>
                  </a:cubicBezTo>
                  <a:lnTo>
                    <a:pt x="0" y="6121"/>
                  </a:lnTo>
                  <a:cubicBezTo>
                    <a:pt x="0" y="6361"/>
                    <a:pt x="182" y="6538"/>
                    <a:pt x="360" y="6538"/>
                  </a:cubicBezTo>
                  <a:lnTo>
                    <a:pt x="902" y="6538"/>
                  </a:lnTo>
                  <a:lnTo>
                    <a:pt x="902" y="7378"/>
                  </a:lnTo>
                  <a:lnTo>
                    <a:pt x="1800" y="7378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 rot="10800000">
              <a:off x="7322525" y="1642546"/>
              <a:ext cx="35116" cy="143896"/>
            </a:xfrm>
            <a:custGeom>
              <a:avLst/>
              <a:gdLst/>
              <a:ahLst/>
              <a:cxnLst/>
              <a:rect l="l" t="t" r="r" b="b"/>
              <a:pathLst>
                <a:path w="1802" h="7384" extrusionOk="0">
                  <a:moveTo>
                    <a:pt x="1" y="1"/>
                  </a:moveTo>
                  <a:lnTo>
                    <a:pt x="1" y="7384"/>
                  </a:lnTo>
                  <a:lnTo>
                    <a:pt x="841" y="7384"/>
                  </a:lnTo>
                  <a:lnTo>
                    <a:pt x="841" y="6544"/>
                  </a:lnTo>
                  <a:lnTo>
                    <a:pt x="1383" y="6544"/>
                  </a:lnTo>
                  <a:cubicBezTo>
                    <a:pt x="1623" y="6544"/>
                    <a:pt x="1801" y="6361"/>
                    <a:pt x="1801" y="6121"/>
                  </a:cubicBezTo>
                  <a:lnTo>
                    <a:pt x="1801" y="1263"/>
                  </a:lnTo>
                  <a:cubicBezTo>
                    <a:pt x="1801" y="1023"/>
                    <a:pt x="1623" y="841"/>
                    <a:pt x="1383" y="841"/>
                  </a:cubicBezTo>
                  <a:lnTo>
                    <a:pt x="841" y="841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 rot="10800000">
              <a:off x="7322525" y="1460132"/>
              <a:ext cx="35116" cy="145026"/>
            </a:xfrm>
            <a:custGeom>
              <a:avLst/>
              <a:gdLst/>
              <a:ahLst/>
              <a:cxnLst/>
              <a:rect l="l" t="t" r="r" b="b"/>
              <a:pathLst>
                <a:path w="1802" h="7442" extrusionOk="0">
                  <a:moveTo>
                    <a:pt x="1" y="1"/>
                  </a:moveTo>
                  <a:lnTo>
                    <a:pt x="1" y="7441"/>
                  </a:lnTo>
                  <a:lnTo>
                    <a:pt x="841" y="7441"/>
                  </a:lnTo>
                  <a:lnTo>
                    <a:pt x="841" y="6539"/>
                  </a:lnTo>
                  <a:lnTo>
                    <a:pt x="1383" y="6539"/>
                  </a:lnTo>
                  <a:cubicBezTo>
                    <a:pt x="1623" y="6539"/>
                    <a:pt x="1801" y="6419"/>
                    <a:pt x="1801" y="6179"/>
                  </a:cubicBezTo>
                  <a:lnTo>
                    <a:pt x="1801" y="1258"/>
                  </a:lnTo>
                  <a:cubicBezTo>
                    <a:pt x="1801" y="1081"/>
                    <a:pt x="1623" y="898"/>
                    <a:pt x="1383" y="898"/>
                  </a:cubicBezTo>
                  <a:lnTo>
                    <a:pt x="841" y="898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 rot="10800000">
              <a:off x="7322525" y="619498"/>
              <a:ext cx="35116" cy="145006"/>
            </a:xfrm>
            <a:custGeom>
              <a:avLst/>
              <a:gdLst/>
              <a:ahLst/>
              <a:cxnLst/>
              <a:rect l="l" t="t" r="r" b="b"/>
              <a:pathLst>
                <a:path w="1802" h="7441" extrusionOk="0">
                  <a:moveTo>
                    <a:pt x="1" y="1"/>
                  </a:moveTo>
                  <a:lnTo>
                    <a:pt x="1" y="7441"/>
                  </a:lnTo>
                  <a:lnTo>
                    <a:pt x="841" y="7441"/>
                  </a:lnTo>
                  <a:lnTo>
                    <a:pt x="841" y="6543"/>
                  </a:lnTo>
                  <a:lnTo>
                    <a:pt x="1383" y="6543"/>
                  </a:lnTo>
                  <a:cubicBezTo>
                    <a:pt x="1623" y="6543"/>
                    <a:pt x="1801" y="6361"/>
                    <a:pt x="1801" y="6183"/>
                  </a:cubicBezTo>
                  <a:lnTo>
                    <a:pt x="1801" y="1263"/>
                  </a:lnTo>
                  <a:cubicBezTo>
                    <a:pt x="1801" y="1081"/>
                    <a:pt x="1623" y="903"/>
                    <a:pt x="1383" y="903"/>
                  </a:cubicBezTo>
                  <a:lnTo>
                    <a:pt x="841" y="903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 rot="10800000">
              <a:off x="7322525" y="801893"/>
              <a:ext cx="35116" cy="143798"/>
            </a:xfrm>
            <a:custGeom>
              <a:avLst/>
              <a:gdLst/>
              <a:ahLst/>
              <a:cxnLst/>
              <a:rect l="l" t="t" r="r" b="b"/>
              <a:pathLst>
                <a:path w="1802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841" y="7378"/>
                  </a:lnTo>
                  <a:lnTo>
                    <a:pt x="841" y="6538"/>
                  </a:lnTo>
                  <a:lnTo>
                    <a:pt x="1383" y="6538"/>
                  </a:lnTo>
                  <a:cubicBezTo>
                    <a:pt x="1623" y="6538"/>
                    <a:pt x="1801" y="6361"/>
                    <a:pt x="1801" y="6121"/>
                  </a:cubicBezTo>
                  <a:lnTo>
                    <a:pt x="1801" y="1258"/>
                  </a:lnTo>
                  <a:cubicBezTo>
                    <a:pt x="1801" y="1018"/>
                    <a:pt x="1623" y="840"/>
                    <a:pt x="1383" y="840"/>
                  </a:cubicBezTo>
                  <a:lnTo>
                    <a:pt x="841" y="84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rot="10800000">
              <a:off x="7357556" y="476761"/>
              <a:ext cx="1379793" cy="1840516"/>
            </a:xfrm>
            <a:custGeom>
              <a:avLst/>
              <a:gdLst/>
              <a:ahLst/>
              <a:cxnLst/>
              <a:rect l="l" t="t" r="r" b="b"/>
              <a:pathLst>
                <a:path w="70804" h="94446" extrusionOk="0">
                  <a:moveTo>
                    <a:pt x="3063" y="0"/>
                  </a:moveTo>
                  <a:cubicBezTo>
                    <a:pt x="1383" y="0"/>
                    <a:pt x="0" y="1383"/>
                    <a:pt x="0" y="3063"/>
                  </a:cubicBezTo>
                  <a:lnTo>
                    <a:pt x="0" y="91388"/>
                  </a:lnTo>
                  <a:cubicBezTo>
                    <a:pt x="0" y="93068"/>
                    <a:pt x="1383" y="94445"/>
                    <a:pt x="3063" y="94445"/>
                  </a:cubicBezTo>
                  <a:lnTo>
                    <a:pt x="67746" y="94445"/>
                  </a:lnTo>
                  <a:cubicBezTo>
                    <a:pt x="69426" y="94445"/>
                    <a:pt x="70804" y="93068"/>
                    <a:pt x="70804" y="91388"/>
                  </a:cubicBezTo>
                  <a:lnTo>
                    <a:pt x="70804" y="3063"/>
                  </a:lnTo>
                  <a:cubicBezTo>
                    <a:pt x="70804" y="1383"/>
                    <a:pt x="69426" y="0"/>
                    <a:pt x="67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rot="10800000">
              <a:off x="7462794" y="3036300"/>
              <a:ext cx="1169328" cy="332106"/>
            </a:xfrm>
            <a:custGeom>
              <a:avLst/>
              <a:gdLst/>
              <a:ahLst/>
              <a:cxnLst/>
              <a:rect l="l" t="t" r="r" b="b"/>
              <a:pathLst>
                <a:path w="60004" h="17042" extrusionOk="0">
                  <a:moveTo>
                    <a:pt x="3841" y="1"/>
                  </a:moveTo>
                  <a:cubicBezTo>
                    <a:pt x="2823" y="1"/>
                    <a:pt x="1920" y="779"/>
                    <a:pt x="1800" y="1859"/>
                  </a:cubicBezTo>
                  <a:lnTo>
                    <a:pt x="0" y="17042"/>
                  </a:lnTo>
                  <a:lnTo>
                    <a:pt x="60004" y="17042"/>
                  </a:lnTo>
                  <a:lnTo>
                    <a:pt x="58204" y="1859"/>
                  </a:lnTo>
                  <a:cubicBezTo>
                    <a:pt x="58084" y="779"/>
                    <a:pt x="57186" y="1"/>
                    <a:pt x="56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 rot="10800000">
              <a:off x="7462794" y="2317226"/>
              <a:ext cx="1169328" cy="719108"/>
            </a:xfrm>
            <a:custGeom>
              <a:avLst/>
              <a:gdLst/>
              <a:ahLst/>
              <a:cxnLst/>
              <a:rect l="l" t="t" r="r" b="b"/>
              <a:pathLst>
                <a:path w="60004" h="36901" extrusionOk="0">
                  <a:moveTo>
                    <a:pt x="0" y="1"/>
                  </a:moveTo>
                  <a:lnTo>
                    <a:pt x="0" y="36900"/>
                  </a:lnTo>
                  <a:lnTo>
                    <a:pt x="60004" y="36900"/>
                  </a:lnTo>
                  <a:lnTo>
                    <a:pt x="60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 rot="10800000">
              <a:off x="7557469" y="2317237"/>
              <a:ext cx="979890" cy="468869"/>
            </a:xfrm>
            <a:custGeom>
              <a:avLst/>
              <a:gdLst/>
              <a:ahLst/>
              <a:cxnLst/>
              <a:rect l="l" t="t" r="r" b="b"/>
              <a:pathLst>
                <a:path w="50283" h="24060" extrusionOk="0">
                  <a:moveTo>
                    <a:pt x="2400" y="0"/>
                  </a:moveTo>
                  <a:cubicBezTo>
                    <a:pt x="1080" y="0"/>
                    <a:pt x="0" y="1081"/>
                    <a:pt x="0" y="2338"/>
                  </a:cubicBezTo>
                  <a:lnTo>
                    <a:pt x="0" y="24059"/>
                  </a:lnTo>
                  <a:lnTo>
                    <a:pt x="50283" y="24059"/>
                  </a:lnTo>
                  <a:lnTo>
                    <a:pt x="50283" y="2338"/>
                  </a:lnTo>
                  <a:cubicBezTo>
                    <a:pt x="50283" y="1081"/>
                    <a:pt x="49203" y="0"/>
                    <a:pt x="47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 rot="10800000">
              <a:off x="7499003" y="2829398"/>
              <a:ext cx="1103850" cy="182422"/>
            </a:xfrm>
            <a:custGeom>
              <a:avLst/>
              <a:gdLst/>
              <a:ahLst/>
              <a:cxnLst/>
              <a:rect l="l" t="t" r="r" b="b"/>
              <a:pathLst>
                <a:path w="56644" h="9361" extrusionOk="0">
                  <a:moveTo>
                    <a:pt x="1139" y="0"/>
                  </a:moveTo>
                  <a:cubicBezTo>
                    <a:pt x="418" y="0"/>
                    <a:pt x="1" y="663"/>
                    <a:pt x="241" y="1321"/>
                  </a:cubicBezTo>
                  <a:lnTo>
                    <a:pt x="3121" y="8761"/>
                  </a:lnTo>
                  <a:cubicBezTo>
                    <a:pt x="3241" y="9121"/>
                    <a:pt x="3601" y="9361"/>
                    <a:pt x="4019" y="9361"/>
                  </a:cubicBezTo>
                  <a:lnTo>
                    <a:pt x="52924" y="9361"/>
                  </a:lnTo>
                  <a:cubicBezTo>
                    <a:pt x="53341" y="9361"/>
                    <a:pt x="53701" y="9121"/>
                    <a:pt x="53821" y="8703"/>
                  </a:cubicBezTo>
                  <a:lnTo>
                    <a:pt x="56404" y="1263"/>
                  </a:lnTo>
                  <a:cubicBezTo>
                    <a:pt x="56644" y="663"/>
                    <a:pt x="56164" y="0"/>
                    <a:pt x="55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 rot="10800000">
              <a:off x="8561948" y="2388518"/>
              <a:ext cx="58482" cy="504044"/>
            </a:xfrm>
            <a:custGeom>
              <a:avLst/>
              <a:gdLst/>
              <a:ahLst/>
              <a:cxnLst/>
              <a:rect l="l" t="t" r="r" b="b"/>
              <a:pathLst>
                <a:path w="3001" h="25865" extrusionOk="0">
                  <a:moveTo>
                    <a:pt x="0" y="1"/>
                  </a:moveTo>
                  <a:lnTo>
                    <a:pt x="0" y="25865"/>
                  </a:lnTo>
                  <a:lnTo>
                    <a:pt x="3001" y="25865"/>
                  </a:lnTo>
                  <a:lnTo>
                    <a:pt x="3001" y="5463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 rot="10800000">
              <a:off x="7481554" y="2388518"/>
              <a:ext cx="58482" cy="504044"/>
            </a:xfrm>
            <a:custGeom>
              <a:avLst/>
              <a:gdLst/>
              <a:ahLst/>
              <a:cxnLst/>
              <a:rect l="l" t="t" r="r" b="b"/>
              <a:pathLst>
                <a:path w="3001" h="25865" extrusionOk="0">
                  <a:moveTo>
                    <a:pt x="1983" y="1"/>
                  </a:moveTo>
                  <a:lnTo>
                    <a:pt x="0" y="5463"/>
                  </a:lnTo>
                  <a:lnTo>
                    <a:pt x="0" y="25865"/>
                  </a:lnTo>
                  <a:lnTo>
                    <a:pt x="3001" y="25865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 rot="10800000">
              <a:off x="7503681" y="3036303"/>
              <a:ext cx="1087480" cy="281867"/>
            </a:xfrm>
            <a:custGeom>
              <a:avLst/>
              <a:gdLst/>
              <a:ahLst/>
              <a:cxnLst/>
              <a:rect l="l" t="t" r="r" b="b"/>
              <a:pathLst>
                <a:path w="55804" h="14464" extrusionOk="0">
                  <a:moveTo>
                    <a:pt x="10561" y="1"/>
                  </a:moveTo>
                  <a:lnTo>
                    <a:pt x="1" y="14464"/>
                  </a:lnTo>
                  <a:lnTo>
                    <a:pt x="55804" y="14464"/>
                  </a:lnTo>
                  <a:lnTo>
                    <a:pt x="45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 rot="10800000">
              <a:off x="8323402" y="3267812"/>
              <a:ext cx="281789" cy="100594"/>
            </a:xfrm>
            <a:custGeom>
              <a:avLst/>
              <a:gdLst/>
              <a:ahLst/>
              <a:cxnLst/>
              <a:rect l="l" t="t" r="r" b="b"/>
              <a:pathLst>
                <a:path w="14460" h="5162" extrusionOk="0">
                  <a:moveTo>
                    <a:pt x="2459" y="1"/>
                  </a:moveTo>
                  <a:cubicBezTo>
                    <a:pt x="1441" y="1"/>
                    <a:pt x="538" y="779"/>
                    <a:pt x="418" y="1859"/>
                  </a:cubicBezTo>
                  <a:lnTo>
                    <a:pt x="1" y="5161"/>
                  </a:lnTo>
                  <a:lnTo>
                    <a:pt x="779" y="5161"/>
                  </a:lnTo>
                  <a:lnTo>
                    <a:pt x="1081" y="2699"/>
                  </a:lnTo>
                  <a:cubicBezTo>
                    <a:pt x="1201" y="1619"/>
                    <a:pt x="2099" y="841"/>
                    <a:pt x="3179" y="841"/>
                  </a:cubicBezTo>
                  <a:lnTo>
                    <a:pt x="14459" y="841"/>
                  </a:lnTo>
                  <a:lnTo>
                    <a:pt x="144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 rot="10800000">
              <a:off x="8526871" y="3267812"/>
              <a:ext cx="78320" cy="100594"/>
            </a:xfrm>
            <a:custGeom>
              <a:avLst/>
              <a:gdLst/>
              <a:ahLst/>
              <a:cxnLst/>
              <a:rect l="l" t="t" r="r" b="b"/>
              <a:pathLst>
                <a:path w="4019" h="5162" extrusionOk="0">
                  <a:moveTo>
                    <a:pt x="2459" y="1"/>
                  </a:moveTo>
                  <a:cubicBezTo>
                    <a:pt x="1441" y="1"/>
                    <a:pt x="538" y="779"/>
                    <a:pt x="418" y="1859"/>
                  </a:cubicBezTo>
                  <a:lnTo>
                    <a:pt x="1" y="5161"/>
                  </a:lnTo>
                  <a:lnTo>
                    <a:pt x="779" y="5161"/>
                  </a:lnTo>
                  <a:lnTo>
                    <a:pt x="1081" y="2699"/>
                  </a:lnTo>
                  <a:cubicBezTo>
                    <a:pt x="1201" y="1619"/>
                    <a:pt x="2099" y="841"/>
                    <a:pt x="3179" y="841"/>
                  </a:cubicBezTo>
                  <a:lnTo>
                    <a:pt x="4019" y="841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 rot="10800000">
              <a:off x="7489689" y="3267812"/>
              <a:ext cx="282978" cy="100594"/>
            </a:xfrm>
            <a:custGeom>
              <a:avLst/>
              <a:gdLst/>
              <a:ahLst/>
              <a:cxnLst/>
              <a:rect l="l" t="t" r="r" b="b"/>
              <a:pathLst>
                <a:path w="14521" h="5162" extrusionOk="0">
                  <a:moveTo>
                    <a:pt x="0" y="1"/>
                  </a:moveTo>
                  <a:lnTo>
                    <a:pt x="0" y="841"/>
                  </a:lnTo>
                  <a:lnTo>
                    <a:pt x="11338" y="841"/>
                  </a:lnTo>
                  <a:cubicBezTo>
                    <a:pt x="12361" y="841"/>
                    <a:pt x="13259" y="1619"/>
                    <a:pt x="13441" y="2699"/>
                  </a:cubicBezTo>
                  <a:lnTo>
                    <a:pt x="13681" y="5161"/>
                  </a:lnTo>
                  <a:lnTo>
                    <a:pt x="14521" y="5161"/>
                  </a:lnTo>
                  <a:lnTo>
                    <a:pt x="14099" y="1859"/>
                  </a:lnTo>
                  <a:cubicBezTo>
                    <a:pt x="13979" y="779"/>
                    <a:pt x="13081" y="1"/>
                    <a:pt x="12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 rot="10800000">
              <a:off x="7489698" y="3267812"/>
              <a:ext cx="78398" cy="100594"/>
            </a:xfrm>
            <a:custGeom>
              <a:avLst/>
              <a:gdLst/>
              <a:ahLst/>
              <a:cxnLst/>
              <a:rect l="l" t="t" r="r" b="b"/>
              <a:pathLst>
                <a:path w="4023" h="5162" extrusionOk="0">
                  <a:moveTo>
                    <a:pt x="0" y="1"/>
                  </a:moveTo>
                  <a:lnTo>
                    <a:pt x="0" y="841"/>
                  </a:lnTo>
                  <a:lnTo>
                    <a:pt x="840" y="841"/>
                  </a:lnTo>
                  <a:cubicBezTo>
                    <a:pt x="1863" y="841"/>
                    <a:pt x="2761" y="1619"/>
                    <a:pt x="2943" y="2699"/>
                  </a:cubicBezTo>
                  <a:lnTo>
                    <a:pt x="3183" y="5161"/>
                  </a:lnTo>
                  <a:lnTo>
                    <a:pt x="4023" y="5161"/>
                  </a:lnTo>
                  <a:lnTo>
                    <a:pt x="3601" y="1859"/>
                  </a:lnTo>
                  <a:cubicBezTo>
                    <a:pt x="3481" y="779"/>
                    <a:pt x="2583" y="1"/>
                    <a:pt x="1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 rot="10800000">
              <a:off x="7772621" y="3352017"/>
              <a:ext cx="550814" cy="16389"/>
            </a:xfrm>
            <a:custGeom>
              <a:avLst/>
              <a:gdLst/>
              <a:ahLst/>
              <a:cxnLst/>
              <a:rect l="l" t="t" r="r" b="b"/>
              <a:pathLst>
                <a:path w="28265" h="841" extrusionOk="0">
                  <a:moveTo>
                    <a:pt x="0" y="1"/>
                  </a:moveTo>
                  <a:lnTo>
                    <a:pt x="0" y="841"/>
                  </a:lnTo>
                  <a:lnTo>
                    <a:pt x="28264" y="841"/>
                  </a:lnTo>
                  <a:lnTo>
                    <a:pt x="28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 rot="10800000">
              <a:off x="8539670" y="2775589"/>
              <a:ext cx="146234" cy="321544"/>
            </a:xfrm>
            <a:custGeom>
              <a:avLst/>
              <a:gdLst/>
              <a:ahLst/>
              <a:cxnLst/>
              <a:rect l="l" t="t" r="r" b="b"/>
              <a:pathLst>
                <a:path w="7504" h="16500" extrusionOk="0">
                  <a:moveTo>
                    <a:pt x="840" y="1"/>
                  </a:moveTo>
                  <a:cubicBezTo>
                    <a:pt x="360" y="1"/>
                    <a:pt x="0" y="361"/>
                    <a:pt x="0" y="841"/>
                  </a:cubicBezTo>
                  <a:lnTo>
                    <a:pt x="0" y="3121"/>
                  </a:lnTo>
                  <a:lnTo>
                    <a:pt x="6423" y="3121"/>
                  </a:lnTo>
                  <a:lnTo>
                    <a:pt x="6423" y="15961"/>
                  </a:lnTo>
                  <a:cubicBezTo>
                    <a:pt x="6423" y="16259"/>
                    <a:pt x="6663" y="16499"/>
                    <a:pt x="6961" y="16499"/>
                  </a:cubicBezTo>
                  <a:cubicBezTo>
                    <a:pt x="7263" y="16499"/>
                    <a:pt x="7503" y="16259"/>
                    <a:pt x="7503" y="15961"/>
                  </a:cubicBezTo>
                  <a:lnTo>
                    <a:pt x="7503" y="3121"/>
                  </a:lnTo>
                  <a:lnTo>
                    <a:pt x="7503" y="841"/>
                  </a:lnTo>
                  <a:cubicBezTo>
                    <a:pt x="7503" y="361"/>
                    <a:pt x="7143" y="1"/>
                    <a:pt x="6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 rot="10800000">
              <a:off x="7416075" y="2775589"/>
              <a:ext cx="147345" cy="321544"/>
            </a:xfrm>
            <a:custGeom>
              <a:avLst/>
              <a:gdLst/>
              <a:ahLst/>
              <a:cxnLst/>
              <a:rect l="l" t="t" r="r" b="b"/>
              <a:pathLst>
                <a:path w="7561" h="16500" extrusionOk="0">
                  <a:moveTo>
                    <a:pt x="903" y="1"/>
                  </a:moveTo>
                  <a:cubicBezTo>
                    <a:pt x="423" y="1"/>
                    <a:pt x="0" y="361"/>
                    <a:pt x="0" y="841"/>
                  </a:cubicBezTo>
                  <a:lnTo>
                    <a:pt x="0" y="3121"/>
                  </a:lnTo>
                  <a:lnTo>
                    <a:pt x="0" y="15961"/>
                  </a:lnTo>
                  <a:cubicBezTo>
                    <a:pt x="0" y="16259"/>
                    <a:pt x="303" y="16499"/>
                    <a:pt x="600" y="16499"/>
                  </a:cubicBezTo>
                  <a:cubicBezTo>
                    <a:pt x="903" y="16499"/>
                    <a:pt x="1143" y="16259"/>
                    <a:pt x="1143" y="15961"/>
                  </a:cubicBezTo>
                  <a:lnTo>
                    <a:pt x="1143" y="3121"/>
                  </a:lnTo>
                  <a:lnTo>
                    <a:pt x="7561" y="3121"/>
                  </a:lnTo>
                  <a:lnTo>
                    <a:pt x="7561" y="841"/>
                  </a:lnTo>
                  <a:cubicBezTo>
                    <a:pt x="7561" y="361"/>
                    <a:pt x="7143" y="1"/>
                    <a:pt x="6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 rot="10800000">
              <a:off x="7558677" y="2317257"/>
              <a:ext cx="972894" cy="14050"/>
            </a:xfrm>
            <a:custGeom>
              <a:avLst/>
              <a:gdLst/>
              <a:ahLst/>
              <a:cxnLst/>
              <a:rect l="l" t="t" r="r" b="b"/>
              <a:pathLst>
                <a:path w="49924" h="721" extrusionOk="0">
                  <a:moveTo>
                    <a:pt x="183" y="0"/>
                  </a:moveTo>
                  <a:cubicBezTo>
                    <a:pt x="63" y="0"/>
                    <a:pt x="1" y="120"/>
                    <a:pt x="1" y="240"/>
                  </a:cubicBezTo>
                  <a:lnTo>
                    <a:pt x="1" y="543"/>
                  </a:lnTo>
                  <a:cubicBezTo>
                    <a:pt x="1" y="663"/>
                    <a:pt x="63" y="720"/>
                    <a:pt x="183" y="720"/>
                  </a:cubicBezTo>
                  <a:lnTo>
                    <a:pt x="49746" y="720"/>
                  </a:lnTo>
                  <a:cubicBezTo>
                    <a:pt x="49866" y="720"/>
                    <a:pt x="49923" y="663"/>
                    <a:pt x="49923" y="543"/>
                  </a:cubicBezTo>
                  <a:lnTo>
                    <a:pt x="49923" y="240"/>
                  </a:lnTo>
                  <a:cubicBezTo>
                    <a:pt x="49923" y="120"/>
                    <a:pt x="49866" y="0"/>
                    <a:pt x="49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 rot="10800000">
              <a:off x="7951583" y="2331286"/>
              <a:ext cx="187119" cy="49128"/>
            </a:xfrm>
            <a:custGeom>
              <a:avLst/>
              <a:gdLst/>
              <a:ahLst/>
              <a:cxnLst/>
              <a:rect l="l" t="t" r="r" b="b"/>
              <a:pathLst>
                <a:path w="9602" h="2521" extrusionOk="0">
                  <a:moveTo>
                    <a:pt x="1" y="0"/>
                  </a:moveTo>
                  <a:lnTo>
                    <a:pt x="1" y="2520"/>
                  </a:lnTo>
                  <a:lnTo>
                    <a:pt x="9601" y="2520"/>
                  </a:lnTo>
                  <a:lnTo>
                    <a:pt x="9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 rot="10800000">
              <a:off x="8138674" y="2331286"/>
              <a:ext cx="187099" cy="49128"/>
            </a:xfrm>
            <a:custGeom>
              <a:avLst/>
              <a:gdLst/>
              <a:ahLst/>
              <a:cxnLst/>
              <a:rect l="l" t="t" r="r" b="b"/>
              <a:pathLst>
                <a:path w="9601" h="2521" extrusionOk="0">
                  <a:moveTo>
                    <a:pt x="0" y="0"/>
                  </a:moveTo>
                  <a:lnTo>
                    <a:pt x="0" y="2520"/>
                  </a:lnTo>
                  <a:lnTo>
                    <a:pt x="9601" y="2520"/>
                  </a:lnTo>
                  <a:lnTo>
                    <a:pt x="9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rot="10800000">
              <a:off x="8325745" y="2331286"/>
              <a:ext cx="187119" cy="49128"/>
            </a:xfrm>
            <a:custGeom>
              <a:avLst/>
              <a:gdLst/>
              <a:ahLst/>
              <a:cxnLst/>
              <a:rect l="l" t="t" r="r" b="b"/>
              <a:pathLst>
                <a:path w="9602" h="2521" extrusionOk="0">
                  <a:moveTo>
                    <a:pt x="1321" y="0"/>
                  </a:moveTo>
                  <a:cubicBezTo>
                    <a:pt x="601" y="0"/>
                    <a:pt x="1" y="600"/>
                    <a:pt x="1" y="1320"/>
                  </a:cubicBezTo>
                  <a:lnTo>
                    <a:pt x="1" y="2520"/>
                  </a:lnTo>
                  <a:lnTo>
                    <a:pt x="9601" y="2520"/>
                  </a:lnTo>
                  <a:lnTo>
                    <a:pt x="9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rot="10800000">
              <a:off x="7577422" y="2331286"/>
              <a:ext cx="187119" cy="49128"/>
            </a:xfrm>
            <a:custGeom>
              <a:avLst/>
              <a:gdLst/>
              <a:ahLst/>
              <a:cxnLst/>
              <a:rect l="l" t="t" r="r" b="b"/>
              <a:pathLst>
                <a:path w="9602" h="2521" extrusionOk="0">
                  <a:moveTo>
                    <a:pt x="1" y="0"/>
                  </a:moveTo>
                  <a:lnTo>
                    <a:pt x="1" y="2520"/>
                  </a:lnTo>
                  <a:lnTo>
                    <a:pt x="9601" y="2520"/>
                  </a:lnTo>
                  <a:lnTo>
                    <a:pt x="9601" y="1320"/>
                  </a:lnTo>
                  <a:cubicBezTo>
                    <a:pt x="9601" y="600"/>
                    <a:pt x="9001" y="0"/>
                    <a:pt x="8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 rot="10800000">
              <a:off x="7764512" y="2331286"/>
              <a:ext cx="187099" cy="49128"/>
            </a:xfrm>
            <a:custGeom>
              <a:avLst/>
              <a:gdLst/>
              <a:ahLst/>
              <a:cxnLst/>
              <a:rect l="l" t="t" r="r" b="b"/>
              <a:pathLst>
                <a:path w="9601" h="2521" extrusionOk="0">
                  <a:moveTo>
                    <a:pt x="0" y="0"/>
                  </a:moveTo>
                  <a:lnTo>
                    <a:pt x="0" y="2520"/>
                  </a:lnTo>
                  <a:lnTo>
                    <a:pt x="9601" y="2520"/>
                  </a:lnTo>
                  <a:lnTo>
                    <a:pt x="9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 rot="10800000">
              <a:off x="7558677" y="463942"/>
              <a:ext cx="972894" cy="12920"/>
            </a:xfrm>
            <a:custGeom>
              <a:avLst/>
              <a:gdLst/>
              <a:ahLst/>
              <a:cxnLst/>
              <a:rect l="l" t="t" r="r" b="b"/>
              <a:pathLst>
                <a:path w="49924" h="663" extrusionOk="0">
                  <a:moveTo>
                    <a:pt x="183" y="0"/>
                  </a:moveTo>
                  <a:cubicBezTo>
                    <a:pt x="63" y="0"/>
                    <a:pt x="1" y="63"/>
                    <a:pt x="1" y="183"/>
                  </a:cubicBezTo>
                  <a:lnTo>
                    <a:pt x="1" y="480"/>
                  </a:lnTo>
                  <a:cubicBezTo>
                    <a:pt x="1" y="600"/>
                    <a:pt x="63" y="663"/>
                    <a:pt x="183" y="663"/>
                  </a:cubicBezTo>
                  <a:lnTo>
                    <a:pt x="49746" y="663"/>
                  </a:lnTo>
                  <a:cubicBezTo>
                    <a:pt x="49866" y="663"/>
                    <a:pt x="49923" y="600"/>
                    <a:pt x="49923" y="480"/>
                  </a:cubicBezTo>
                  <a:lnTo>
                    <a:pt x="49923" y="183"/>
                  </a:lnTo>
                  <a:cubicBezTo>
                    <a:pt x="49923" y="63"/>
                    <a:pt x="49866" y="0"/>
                    <a:pt x="49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 rot="10800000">
              <a:off x="7951583" y="413703"/>
              <a:ext cx="187119" cy="50258"/>
            </a:xfrm>
            <a:custGeom>
              <a:avLst/>
              <a:gdLst/>
              <a:ahLst/>
              <a:cxnLst/>
              <a:rect l="l" t="t" r="r" b="b"/>
              <a:pathLst>
                <a:path w="9602" h="2579" extrusionOk="0">
                  <a:moveTo>
                    <a:pt x="1" y="1"/>
                  </a:moveTo>
                  <a:lnTo>
                    <a:pt x="1" y="2578"/>
                  </a:lnTo>
                  <a:lnTo>
                    <a:pt x="9601" y="2578"/>
                  </a:lnTo>
                  <a:lnTo>
                    <a:pt x="9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 rot="10800000">
              <a:off x="7764512" y="413703"/>
              <a:ext cx="187099" cy="50258"/>
            </a:xfrm>
            <a:custGeom>
              <a:avLst/>
              <a:gdLst/>
              <a:ahLst/>
              <a:cxnLst/>
              <a:rect l="l" t="t" r="r" b="b"/>
              <a:pathLst>
                <a:path w="9601" h="2579" extrusionOk="0">
                  <a:moveTo>
                    <a:pt x="0" y="1"/>
                  </a:moveTo>
                  <a:lnTo>
                    <a:pt x="0" y="2578"/>
                  </a:lnTo>
                  <a:lnTo>
                    <a:pt x="9601" y="2578"/>
                  </a:lnTo>
                  <a:lnTo>
                    <a:pt x="96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 rot="10800000">
              <a:off x="7577422" y="413703"/>
              <a:ext cx="187119" cy="50258"/>
            </a:xfrm>
            <a:custGeom>
              <a:avLst/>
              <a:gdLst/>
              <a:ahLst/>
              <a:cxnLst/>
              <a:rect l="l" t="t" r="r" b="b"/>
              <a:pathLst>
                <a:path w="9602" h="2579" extrusionOk="0">
                  <a:moveTo>
                    <a:pt x="1" y="1"/>
                  </a:moveTo>
                  <a:lnTo>
                    <a:pt x="1" y="2578"/>
                  </a:lnTo>
                  <a:lnTo>
                    <a:pt x="8281" y="2578"/>
                  </a:lnTo>
                  <a:cubicBezTo>
                    <a:pt x="9001" y="2578"/>
                    <a:pt x="9601" y="1978"/>
                    <a:pt x="9601" y="1258"/>
                  </a:cubicBezTo>
                  <a:lnTo>
                    <a:pt x="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 rot="10800000">
              <a:off x="8325745" y="413703"/>
              <a:ext cx="187119" cy="50258"/>
            </a:xfrm>
            <a:custGeom>
              <a:avLst/>
              <a:gdLst/>
              <a:ahLst/>
              <a:cxnLst/>
              <a:rect l="l" t="t" r="r" b="b"/>
              <a:pathLst>
                <a:path w="9602" h="2579" extrusionOk="0">
                  <a:moveTo>
                    <a:pt x="1" y="1"/>
                  </a:moveTo>
                  <a:lnTo>
                    <a:pt x="1" y="1258"/>
                  </a:lnTo>
                  <a:cubicBezTo>
                    <a:pt x="1" y="1978"/>
                    <a:pt x="601" y="2578"/>
                    <a:pt x="1321" y="2578"/>
                  </a:cubicBezTo>
                  <a:lnTo>
                    <a:pt x="9601" y="2578"/>
                  </a:lnTo>
                  <a:lnTo>
                    <a:pt x="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 rot="10800000">
              <a:off x="8138674" y="413703"/>
              <a:ext cx="187099" cy="50258"/>
            </a:xfrm>
            <a:custGeom>
              <a:avLst/>
              <a:gdLst/>
              <a:ahLst/>
              <a:cxnLst/>
              <a:rect l="l" t="t" r="r" b="b"/>
              <a:pathLst>
                <a:path w="9601" h="2579" extrusionOk="0">
                  <a:moveTo>
                    <a:pt x="0" y="1"/>
                  </a:moveTo>
                  <a:lnTo>
                    <a:pt x="0" y="2578"/>
                  </a:lnTo>
                  <a:lnTo>
                    <a:pt x="9601" y="2578"/>
                  </a:lnTo>
                  <a:lnTo>
                    <a:pt x="96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 rot="10800000">
              <a:off x="8223989" y="2569759"/>
              <a:ext cx="119283" cy="149742"/>
            </a:xfrm>
            <a:custGeom>
              <a:avLst/>
              <a:gdLst/>
              <a:ahLst/>
              <a:cxnLst/>
              <a:rect l="l" t="t" r="r" b="b"/>
              <a:pathLst>
                <a:path w="6121" h="7684" extrusionOk="0">
                  <a:moveTo>
                    <a:pt x="3058" y="0"/>
                  </a:moveTo>
                  <a:cubicBezTo>
                    <a:pt x="1258" y="0"/>
                    <a:pt x="1" y="1920"/>
                    <a:pt x="601" y="3663"/>
                  </a:cubicBezTo>
                  <a:lnTo>
                    <a:pt x="1738" y="6783"/>
                  </a:lnTo>
                  <a:cubicBezTo>
                    <a:pt x="1950" y="7383"/>
                    <a:pt x="2490" y="7683"/>
                    <a:pt x="3037" y="7683"/>
                  </a:cubicBezTo>
                  <a:cubicBezTo>
                    <a:pt x="3584" y="7683"/>
                    <a:pt x="4138" y="7383"/>
                    <a:pt x="4378" y="6783"/>
                  </a:cubicBezTo>
                  <a:lnTo>
                    <a:pt x="5521" y="3480"/>
                  </a:lnTo>
                  <a:cubicBezTo>
                    <a:pt x="6121" y="1800"/>
                    <a:pt x="4858" y="0"/>
                    <a:pt x="3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 rot="10800000">
              <a:off x="7989001" y="2569759"/>
              <a:ext cx="118075" cy="149742"/>
            </a:xfrm>
            <a:custGeom>
              <a:avLst/>
              <a:gdLst/>
              <a:ahLst/>
              <a:cxnLst/>
              <a:rect l="l" t="t" r="r" b="b"/>
              <a:pathLst>
                <a:path w="6059" h="7684" extrusionOk="0">
                  <a:moveTo>
                    <a:pt x="3058" y="0"/>
                  </a:moveTo>
                  <a:cubicBezTo>
                    <a:pt x="1200" y="0"/>
                    <a:pt x="0" y="1920"/>
                    <a:pt x="600" y="3663"/>
                  </a:cubicBezTo>
                  <a:lnTo>
                    <a:pt x="1680" y="6783"/>
                  </a:lnTo>
                  <a:cubicBezTo>
                    <a:pt x="1920" y="7383"/>
                    <a:pt x="2475" y="7683"/>
                    <a:pt x="3022" y="7683"/>
                  </a:cubicBezTo>
                  <a:cubicBezTo>
                    <a:pt x="3569" y="7683"/>
                    <a:pt x="4109" y="7383"/>
                    <a:pt x="4321" y="6783"/>
                  </a:cubicBezTo>
                  <a:lnTo>
                    <a:pt x="5458" y="3480"/>
                  </a:lnTo>
                  <a:cubicBezTo>
                    <a:pt x="6058" y="1800"/>
                    <a:pt x="4858" y="0"/>
                    <a:pt x="3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 rot="10800000">
              <a:off x="7752823" y="2569759"/>
              <a:ext cx="119283" cy="149742"/>
            </a:xfrm>
            <a:custGeom>
              <a:avLst/>
              <a:gdLst/>
              <a:ahLst/>
              <a:cxnLst/>
              <a:rect l="l" t="t" r="r" b="b"/>
              <a:pathLst>
                <a:path w="6121" h="7684" extrusionOk="0">
                  <a:moveTo>
                    <a:pt x="3063" y="0"/>
                  </a:moveTo>
                  <a:cubicBezTo>
                    <a:pt x="1263" y="0"/>
                    <a:pt x="1" y="1920"/>
                    <a:pt x="663" y="3663"/>
                  </a:cubicBezTo>
                  <a:lnTo>
                    <a:pt x="1743" y="6783"/>
                  </a:lnTo>
                  <a:cubicBezTo>
                    <a:pt x="1952" y="7383"/>
                    <a:pt x="2492" y="7683"/>
                    <a:pt x="3040" y="7683"/>
                  </a:cubicBezTo>
                  <a:cubicBezTo>
                    <a:pt x="3588" y="7683"/>
                    <a:pt x="4143" y="7383"/>
                    <a:pt x="4383" y="6783"/>
                  </a:cubicBezTo>
                  <a:lnTo>
                    <a:pt x="5521" y="3480"/>
                  </a:lnTo>
                  <a:cubicBezTo>
                    <a:pt x="6121" y="1800"/>
                    <a:pt x="4863" y="0"/>
                    <a:pt x="3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 rot="10800000">
              <a:off x="7677977" y="3141539"/>
              <a:ext cx="81886" cy="98236"/>
            </a:xfrm>
            <a:custGeom>
              <a:avLst/>
              <a:gdLst/>
              <a:ahLst/>
              <a:cxnLst/>
              <a:rect l="l" t="t" r="r" b="b"/>
              <a:pathLst>
                <a:path w="4202" h="5041" extrusionOk="0">
                  <a:moveTo>
                    <a:pt x="2761" y="1858"/>
                  </a:moveTo>
                  <a:lnTo>
                    <a:pt x="2161" y="3960"/>
                  </a:lnTo>
                  <a:lnTo>
                    <a:pt x="1561" y="1858"/>
                  </a:lnTo>
                  <a:close/>
                  <a:moveTo>
                    <a:pt x="543" y="0"/>
                  </a:moveTo>
                  <a:cubicBezTo>
                    <a:pt x="361" y="0"/>
                    <a:pt x="183" y="58"/>
                    <a:pt x="1" y="58"/>
                  </a:cubicBezTo>
                  <a:lnTo>
                    <a:pt x="1561" y="4978"/>
                  </a:lnTo>
                  <a:cubicBezTo>
                    <a:pt x="1681" y="4978"/>
                    <a:pt x="1743" y="5041"/>
                    <a:pt x="1863" y="5041"/>
                  </a:cubicBezTo>
                  <a:lnTo>
                    <a:pt x="2401" y="5041"/>
                  </a:lnTo>
                  <a:cubicBezTo>
                    <a:pt x="2463" y="5041"/>
                    <a:pt x="2583" y="4978"/>
                    <a:pt x="2703" y="4978"/>
                  </a:cubicBezTo>
                  <a:lnTo>
                    <a:pt x="4201" y="58"/>
                  </a:lnTo>
                  <a:cubicBezTo>
                    <a:pt x="4081" y="58"/>
                    <a:pt x="3903" y="0"/>
                    <a:pt x="3721" y="0"/>
                  </a:cubicBezTo>
                  <a:cubicBezTo>
                    <a:pt x="3601" y="0"/>
                    <a:pt x="3423" y="58"/>
                    <a:pt x="3241" y="58"/>
                  </a:cubicBezTo>
                  <a:lnTo>
                    <a:pt x="3001" y="1080"/>
                  </a:lnTo>
                  <a:lnTo>
                    <a:pt x="1321" y="1080"/>
                  </a:lnTo>
                  <a:lnTo>
                    <a:pt x="1081" y="58"/>
                  </a:lnTo>
                  <a:cubicBezTo>
                    <a:pt x="903" y="58"/>
                    <a:pt x="721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 rot="10800000">
              <a:off x="7769193" y="3141539"/>
              <a:ext cx="92351" cy="98236"/>
            </a:xfrm>
            <a:custGeom>
              <a:avLst/>
              <a:gdLst/>
              <a:ahLst/>
              <a:cxnLst/>
              <a:rect l="l" t="t" r="r" b="b"/>
              <a:pathLst>
                <a:path w="4739" h="5041" extrusionOk="0">
                  <a:moveTo>
                    <a:pt x="481" y="0"/>
                  </a:moveTo>
                  <a:cubicBezTo>
                    <a:pt x="361" y="0"/>
                    <a:pt x="179" y="58"/>
                    <a:pt x="1" y="58"/>
                  </a:cubicBezTo>
                  <a:lnTo>
                    <a:pt x="241" y="4978"/>
                  </a:lnTo>
                  <a:cubicBezTo>
                    <a:pt x="361" y="5041"/>
                    <a:pt x="539" y="5041"/>
                    <a:pt x="721" y="5041"/>
                  </a:cubicBezTo>
                  <a:cubicBezTo>
                    <a:pt x="899" y="5041"/>
                    <a:pt x="1081" y="5041"/>
                    <a:pt x="1201" y="4978"/>
                  </a:cubicBezTo>
                  <a:lnTo>
                    <a:pt x="2339" y="2160"/>
                  </a:lnTo>
                  <a:lnTo>
                    <a:pt x="3481" y="4978"/>
                  </a:lnTo>
                  <a:cubicBezTo>
                    <a:pt x="3659" y="5041"/>
                    <a:pt x="3841" y="5041"/>
                    <a:pt x="4019" y="5041"/>
                  </a:cubicBezTo>
                  <a:cubicBezTo>
                    <a:pt x="4201" y="5041"/>
                    <a:pt x="4379" y="5041"/>
                    <a:pt x="4561" y="4978"/>
                  </a:cubicBezTo>
                  <a:lnTo>
                    <a:pt x="4739" y="58"/>
                  </a:lnTo>
                  <a:cubicBezTo>
                    <a:pt x="4561" y="58"/>
                    <a:pt x="4441" y="0"/>
                    <a:pt x="4259" y="0"/>
                  </a:cubicBezTo>
                  <a:cubicBezTo>
                    <a:pt x="4139" y="0"/>
                    <a:pt x="4019" y="58"/>
                    <a:pt x="3841" y="58"/>
                  </a:cubicBezTo>
                  <a:lnTo>
                    <a:pt x="3779" y="3480"/>
                  </a:lnTo>
                  <a:lnTo>
                    <a:pt x="2819" y="1080"/>
                  </a:lnTo>
                  <a:lnTo>
                    <a:pt x="2041" y="1080"/>
                  </a:lnTo>
                  <a:lnTo>
                    <a:pt x="1081" y="3418"/>
                  </a:lnTo>
                  <a:lnTo>
                    <a:pt x="961" y="58"/>
                  </a:lnTo>
                  <a:cubicBezTo>
                    <a:pt x="779" y="58"/>
                    <a:pt x="659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 rot="10800000">
              <a:off x="7879099" y="3140408"/>
              <a:ext cx="66628" cy="99367"/>
            </a:xfrm>
            <a:custGeom>
              <a:avLst/>
              <a:gdLst/>
              <a:ahLst/>
              <a:cxnLst/>
              <a:rect l="l" t="t" r="r" b="b"/>
              <a:pathLst>
                <a:path w="3419" h="5099" extrusionOk="0">
                  <a:moveTo>
                    <a:pt x="2161" y="778"/>
                  </a:moveTo>
                  <a:cubicBezTo>
                    <a:pt x="2281" y="778"/>
                    <a:pt x="2338" y="840"/>
                    <a:pt x="2401" y="840"/>
                  </a:cubicBezTo>
                  <a:lnTo>
                    <a:pt x="2401" y="2218"/>
                  </a:lnTo>
                  <a:lnTo>
                    <a:pt x="1618" y="2218"/>
                  </a:lnTo>
                  <a:cubicBezTo>
                    <a:pt x="1498" y="2160"/>
                    <a:pt x="1378" y="2160"/>
                    <a:pt x="1321" y="2098"/>
                  </a:cubicBezTo>
                  <a:cubicBezTo>
                    <a:pt x="1201" y="2040"/>
                    <a:pt x="1138" y="1978"/>
                    <a:pt x="1081" y="1858"/>
                  </a:cubicBezTo>
                  <a:cubicBezTo>
                    <a:pt x="1081" y="1800"/>
                    <a:pt x="1018" y="1680"/>
                    <a:pt x="1018" y="1498"/>
                  </a:cubicBezTo>
                  <a:cubicBezTo>
                    <a:pt x="1018" y="1378"/>
                    <a:pt x="1081" y="1258"/>
                    <a:pt x="1138" y="1138"/>
                  </a:cubicBezTo>
                  <a:cubicBezTo>
                    <a:pt x="1201" y="1080"/>
                    <a:pt x="1258" y="960"/>
                    <a:pt x="1378" y="898"/>
                  </a:cubicBezTo>
                  <a:cubicBezTo>
                    <a:pt x="1441" y="898"/>
                    <a:pt x="1561" y="840"/>
                    <a:pt x="1681" y="840"/>
                  </a:cubicBezTo>
                  <a:cubicBezTo>
                    <a:pt x="1738" y="778"/>
                    <a:pt x="1858" y="778"/>
                    <a:pt x="1978" y="778"/>
                  </a:cubicBezTo>
                  <a:close/>
                  <a:moveTo>
                    <a:pt x="2401" y="3000"/>
                  </a:moveTo>
                  <a:lnTo>
                    <a:pt x="2401" y="4320"/>
                  </a:lnTo>
                  <a:lnTo>
                    <a:pt x="1801" y="4320"/>
                  </a:lnTo>
                  <a:cubicBezTo>
                    <a:pt x="1738" y="4320"/>
                    <a:pt x="1618" y="4258"/>
                    <a:pt x="1561" y="4200"/>
                  </a:cubicBezTo>
                  <a:lnTo>
                    <a:pt x="1378" y="4018"/>
                  </a:lnTo>
                  <a:cubicBezTo>
                    <a:pt x="1321" y="3960"/>
                    <a:pt x="1321" y="3840"/>
                    <a:pt x="1321" y="3720"/>
                  </a:cubicBezTo>
                  <a:cubicBezTo>
                    <a:pt x="1321" y="3538"/>
                    <a:pt x="1321" y="3418"/>
                    <a:pt x="1378" y="3360"/>
                  </a:cubicBezTo>
                  <a:cubicBezTo>
                    <a:pt x="1378" y="3240"/>
                    <a:pt x="1441" y="3178"/>
                    <a:pt x="1498" y="3120"/>
                  </a:cubicBezTo>
                  <a:cubicBezTo>
                    <a:pt x="1618" y="3058"/>
                    <a:pt x="1681" y="3058"/>
                    <a:pt x="1801" y="3058"/>
                  </a:cubicBezTo>
                  <a:cubicBezTo>
                    <a:pt x="1858" y="3000"/>
                    <a:pt x="1978" y="3000"/>
                    <a:pt x="2098" y="3000"/>
                  </a:cubicBezTo>
                  <a:close/>
                  <a:moveTo>
                    <a:pt x="2098" y="0"/>
                  </a:moveTo>
                  <a:cubicBezTo>
                    <a:pt x="1801" y="0"/>
                    <a:pt x="1561" y="0"/>
                    <a:pt x="1321" y="58"/>
                  </a:cubicBezTo>
                  <a:cubicBezTo>
                    <a:pt x="1018" y="120"/>
                    <a:pt x="841" y="178"/>
                    <a:pt x="658" y="298"/>
                  </a:cubicBezTo>
                  <a:cubicBezTo>
                    <a:pt x="418" y="360"/>
                    <a:pt x="298" y="538"/>
                    <a:pt x="178" y="720"/>
                  </a:cubicBezTo>
                  <a:cubicBezTo>
                    <a:pt x="58" y="898"/>
                    <a:pt x="1" y="1138"/>
                    <a:pt x="1" y="1440"/>
                  </a:cubicBezTo>
                  <a:cubicBezTo>
                    <a:pt x="1" y="1680"/>
                    <a:pt x="58" y="1858"/>
                    <a:pt x="121" y="2040"/>
                  </a:cubicBezTo>
                  <a:cubicBezTo>
                    <a:pt x="178" y="2160"/>
                    <a:pt x="298" y="2280"/>
                    <a:pt x="418" y="2400"/>
                  </a:cubicBezTo>
                  <a:cubicBezTo>
                    <a:pt x="481" y="2520"/>
                    <a:pt x="601" y="2578"/>
                    <a:pt x="778" y="2640"/>
                  </a:cubicBezTo>
                  <a:cubicBezTo>
                    <a:pt x="898" y="2640"/>
                    <a:pt x="1018" y="2698"/>
                    <a:pt x="1081" y="2698"/>
                  </a:cubicBezTo>
                  <a:cubicBezTo>
                    <a:pt x="1018" y="2698"/>
                    <a:pt x="898" y="2760"/>
                    <a:pt x="841" y="2818"/>
                  </a:cubicBezTo>
                  <a:cubicBezTo>
                    <a:pt x="721" y="2880"/>
                    <a:pt x="658" y="2938"/>
                    <a:pt x="601" y="3058"/>
                  </a:cubicBezTo>
                  <a:cubicBezTo>
                    <a:pt x="481" y="3178"/>
                    <a:pt x="418" y="3240"/>
                    <a:pt x="418" y="3360"/>
                  </a:cubicBezTo>
                  <a:cubicBezTo>
                    <a:pt x="361" y="3538"/>
                    <a:pt x="361" y="3658"/>
                    <a:pt x="361" y="3778"/>
                  </a:cubicBezTo>
                  <a:cubicBezTo>
                    <a:pt x="361" y="4018"/>
                    <a:pt x="361" y="4258"/>
                    <a:pt x="481" y="4440"/>
                  </a:cubicBezTo>
                  <a:cubicBezTo>
                    <a:pt x="601" y="4560"/>
                    <a:pt x="721" y="4680"/>
                    <a:pt x="898" y="4801"/>
                  </a:cubicBezTo>
                  <a:cubicBezTo>
                    <a:pt x="1018" y="4921"/>
                    <a:pt x="1258" y="4978"/>
                    <a:pt x="1441" y="5041"/>
                  </a:cubicBezTo>
                  <a:cubicBezTo>
                    <a:pt x="1681" y="5041"/>
                    <a:pt x="1921" y="5098"/>
                    <a:pt x="2161" y="5098"/>
                  </a:cubicBezTo>
                  <a:cubicBezTo>
                    <a:pt x="2458" y="5098"/>
                    <a:pt x="2698" y="5041"/>
                    <a:pt x="2881" y="5041"/>
                  </a:cubicBezTo>
                  <a:cubicBezTo>
                    <a:pt x="3058" y="5041"/>
                    <a:pt x="3241" y="5041"/>
                    <a:pt x="3419" y="4978"/>
                  </a:cubicBezTo>
                  <a:lnTo>
                    <a:pt x="3419" y="58"/>
                  </a:lnTo>
                  <a:cubicBezTo>
                    <a:pt x="3121" y="58"/>
                    <a:pt x="2881" y="0"/>
                    <a:pt x="2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 rot="10800000">
              <a:off x="7959734" y="3141539"/>
              <a:ext cx="71383" cy="98236"/>
            </a:xfrm>
            <a:custGeom>
              <a:avLst/>
              <a:gdLst/>
              <a:ahLst/>
              <a:cxnLst/>
              <a:rect l="l" t="t" r="r" b="b"/>
              <a:pathLst>
                <a:path w="3663" h="5041" extrusionOk="0">
                  <a:moveTo>
                    <a:pt x="1800" y="0"/>
                  </a:moveTo>
                  <a:cubicBezTo>
                    <a:pt x="1440" y="0"/>
                    <a:pt x="1143" y="58"/>
                    <a:pt x="903" y="120"/>
                  </a:cubicBezTo>
                  <a:cubicBezTo>
                    <a:pt x="663" y="240"/>
                    <a:pt x="480" y="418"/>
                    <a:pt x="360" y="600"/>
                  </a:cubicBezTo>
                  <a:cubicBezTo>
                    <a:pt x="240" y="778"/>
                    <a:pt x="120" y="1018"/>
                    <a:pt x="62" y="1320"/>
                  </a:cubicBezTo>
                  <a:cubicBezTo>
                    <a:pt x="0" y="1560"/>
                    <a:pt x="0" y="1920"/>
                    <a:pt x="0" y="2218"/>
                  </a:cubicBezTo>
                  <a:lnTo>
                    <a:pt x="0" y="4978"/>
                  </a:lnTo>
                  <a:cubicBezTo>
                    <a:pt x="62" y="4978"/>
                    <a:pt x="182" y="5041"/>
                    <a:pt x="240" y="5041"/>
                  </a:cubicBezTo>
                  <a:lnTo>
                    <a:pt x="720" y="5041"/>
                  </a:lnTo>
                  <a:cubicBezTo>
                    <a:pt x="783" y="5041"/>
                    <a:pt x="903" y="4978"/>
                    <a:pt x="960" y="4978"/>
                  </a:cubicBezTo>
                  <a:lnTo>
                    <a:pt x="960" y="2458"/>
                  </a:lnTo>
                  <a:cubicBezTo>
                    <a:pt x="960" y="2160"/>
                    <a:pt x="1023" y="1920"/>
                    <a:pt x="1023" y="1738"/>
                  </a:cubicBezTo>
                  <a:cubicBezTo>
                    <a:pt x="1023" y="1498"/>
                    <a:pt x="1080" y="1378"/>
                    <a:pt x="1143" y="1258"/>
                  </a:cubicBezTo>
                  <a:cubicBezTo>
                    <a:pt x="1200" y="1080"/>
                    <a:pt x="1263" y="1018"/>
                    <a:pt x="1383" y="960"/>
                  </a:cubicBezTo>
                  <a:cubicBezTo>
                    <a:pt x="1503" y="898"/>
                    <a:pt x="1623" y="840"/>
                    <a:pt x="1800" y="840"/>
                  </a:cubicBezTo>
                  <a:cubicBezTo>
                    <a:pt x="1983" y="840"/>
                    <a:pt x="2160" y="898"/>
                    <a:pt x="2280" y="960"/>
                  </a:cubicBezTo>
                  <a:cubicBezTo>
                    <a:pt x="2400" y="1018"/>
                    <a:pt x="2463" y="1080"/>
                    <a:pt x="2520" y="1258"/>
                  </a:cubicBezTo>
                  <a:cubicBezTo>
                    <a:pt x="2583" y="1378"/>
                    <a:pt x="2640" y="1498"/>
                    <a:pt x="2640" y="1738"/>
                  </a:cubicBezTo>
                  <a:cubicBezTo>
                    <a:pt x="2640" y="1920"/>
                    <a:pt x="2703" y="2160"/>
                    <a:pt x="2703" y="2458"/>
                  </a:cubicBezTo>
                  <a:lnTo>
                    <a:pt x="2703" y="4978"/>
                  </a:lnTo>
                  <a:cubicBezTo>
                    <a:pt x="2760" y="4978"/>
                    <a:pt x="2823" y="5041"/>
                    <a:pt x="2943" y="5041"/>
                  </a:cubicBezTo>
                  <a:lnTo>
                    <a:pt x="3423" y="5041"/>
                  </a:lnTo>
                  <a:cubicBezTo>
                    <a:pt x="3480" y="5041"/>
                    <a:pt x="3600" y="4978"/>
                    <a:pt x="3663" y="4978"/>
                  </a:cubicBezTo>
                  <a:lnTo>
                    <a:pt x="3663" y="2218"/>
                  </a:lnTo>
                  <a:cubicBezTo>
                    <a:pt x="3663" y="1920"/>
                    <a:pt x="3663" y="1560"/>
                    <a:pt x="3600" y="1320"/>
                  </a:cubicBezTo>
                  <a:cubicBezTo>
                    <a:pt x="3543" y="1018"/>
                    <a:pt x="3423" y="778"/>
                    <a:pt x="3303" y="600"/>
                  </a:cubicBezTo>
                  <a:cubicBezTo>
                    <a:pt x="3183" y="418"/>
                    <a:pt x="2943" y="240"/>
                    <a:pt x="2760" y="120"/>
                  </a:cubicBezTo>
                  <a:cubicBezTo>
                    <a:pt x="2520" y="58"/>
                    <a:pt x="2223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 rot="10800000">
              <a:off x="8049802" y="3141539"/>
              <a:ext cx="52597" cy="97126"/>
            </a:xfrm>
            <a:custGeom>
              <a:avLst/>
              <a:gdLst/>
              <a:ahLst/>
              <a:cxnLst/>
              <a:rect l="l" t="t" r="r" b="b"/>
              <a:pathLst>
                <a:path w="2699" h="4984" extrusionOk="0">
                  <a:moveTo>
                    <a:pt x="0" y="1"/>
                  </a:moveTo>
                  <a:lnTo>
                    <a:pt x="0" y="241"/>
                  </a:lnTo>
                  <a:lnTo>
                    <a:pt x="0" y="423"/>
                  </a:lnTo>
                  <a:lnTo>
                    <a:pt x="0" y="663"/>
                  </a:lnTo>
                  <a:lnTo>
                    <a:pt x="0" y="903"/>
                  </a:lnTo>
                  <a:lnTo>
                    <a:pt x="1738" y="903"/>
                  </a:lnTo>
                  <a:lnTo>
                    <a:pt x="1738" y="4921"/>
                  </a:lnTo>
                  <a:cubicBezTo>
                    <a:pt x="1920" y="4984"/>
                    <a:pt x="2040" y="4984"/>
                    <a:pt x="2218" y="4984"/>
                  </a:cubicBezTo>
                  <a:cubicBezTo>
                    <a:pt x="2400" y="4984"/>
                    <a:pt x="2520" y="4984"/>
                    <a:pt x="2698" y="4921"/>
                  </a:cubicBezTo>
                  <a:lnTo>
                    <a:pt x="2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 rot="10800000">
              <a:off x="8107052" y="3141539"/>
              <a:ext cx="81867" cy="98236"/>
            </a:xfrm>
            <a:custGeom>
              <a:avLst/>
              <a:gdLst/>
              <a:ahLst/>
              <a:cxnLst/>
              <a:rect l="l" t="t" r="r" b="b"/>
              <a:pathLst>
                <a:path w="4201" h="5041" extrusionOk="0">
                  <a:moveTo>
                    <a:pt x="2698" y="1858"/>
                  </a:moveTo>
                  <a:lnTo>
                    <a:pt x="2098" y="3960"/>
                  </a:lnTo>
                  <a:lnTo>
                    <a:pt x="1560" y="1858"/>
                  </a:lnTo>
                  <a:close/>
                  <a:moveTo>
                    <a:pt x="538" y="0"/>
                  </a:moveTo>
                  <a:cubicBezTo>
                    <a:pt x="360" y="0"/>
                    <a:pt x="178" y="58"/>
                    <a:pt x="0" y="58"/>
                  </a:cubicBezTo>
                  <a:lnTo>
                    <a:pt x="1498" y="4978"/>
                  </a:lnTo>
                  <a:cubicBezTo>
                    <a:pt x="1618" y="4978"/>
                    <a:pt x="1738" y="5041"/>
                    <a:pt x="1800" y="5041"/>
                  </a:cubicBezTo>
                  <a:lnTo>
                    <a:pt x="2338" y="5041"/>
                  </a:lnTo>
                  <a:cubicBezTo>
                    <a:pt x="2458" y="5041"/>
                    <a:pt x="2520" y="4978"/>
                    <a:pt x="2640" y="4978"/>
                  </a:cubicBezTo>
                  <a:lnTo>
                    <a:pt x="4200" y="58"/>
                  </a:lnTo>
                  <a:cubicBezTo>
                    <a:pt x="4018" y="58"/>
                    <a:pt x="3840" y="0"/>
                    <a:pt x="3720" y="0"/>
                  </a:cubicBezTo>
                  <a:cubicBezTo>
                    <a:pt x="3538" y="0"/>
                    <a:pt x="3360" y="58"/>
                    <a:pt x="3240" y="58"/>
                  </a:cubicBezTo>
                  <a:lnTo>
                    <a:pt x="2938" y="1080"/>
                  </a:lnTo>
                  <a:lnTo>
                    <a:pt x="1320" y="1080"/>
                  </a:lnTo>
                  <a:lnTo>
                    <a:pt x="1018" y="58"/>
                  </a:lnTo>
                  <a:cubicBezTo>
                    <a:pt x="898" y="58"/>
                    <a:pt x="720" y="0"/>
                    <a:pt x="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 rot="10800000">
              <a:off x="8200588" y="3141539"/>
              <a:ext cx="70194" cy="98236"/>
            </a:xfrm>
            <a:custGeom>
              <a:avLst/>
              <a:gdLst/>
              <a:ahLst/>
              <a:cxnLst/>
              <a:rect l="l" t="t" r="r" b="b"/>
              <a:pathLst>
                <a:path w="3602" h="5041" extrusionOk="0">
                  <a:moveTo>
                    <a:pt x="418" y="0"/>
                  </a:moveTo>
                  <a:cubicBezTo>
                    <a:pt x="298" y="0"/>
                    <a:pt x="178" y="58"/>
                    <a:pt x="1" y="58"/>
                  </a:cubicBezTo>
                  <a:lnTo>
                    <a:pt x="1" y="4978"/>
                  </a:lnTo>
                  <a:cubicBezTo>
                    <a:pt x="121" y="5041"/>
                    <a:pt x="298" y="5041"/>
                    <a:pt x="418" y="5041"/>
                  </a:cubicBezTo>
                  <a:cubicBezTo>
                    <a:pt x="601" y="5041"/>
                    <a:pt x="721" y="5041"/>
                    <a:pt x="898" y="4978"/>
                  </a:cubicBezTo>
                  <a:lnTo>
                    <a:pt x="898" y="1858"/>
                  </a:lnTo>
                  <a:lnTo>
                    <a:pt x="2819" y="4978"/>
                  </a:lnTo>
                  <a:cubicBezTo>
                    <a:pt x="2939" y="5041"/>
                    <a:pt x="3059" y="5041"/>
                    <a:pt x="3241" y="5041"/>
                  </a:cubicBezTo>
                  <a:cubicBezTo>
                    <a:pt x="3361" y="5041"/>
                    <a:pt x="3481" y="5041"/>
                    <a:pt x="3601" y="4978"/>
                  </a:cubicBezTo>
                  <a:lnTo>
                    <a:pt x="3601" y="58"/>
                  </a:lnTo>
                  <a:cubicBezTo>
                    <a:pt x="3481" y="58"/>
                    <a:pt x="3361" y="0"/>
                    <a:pt x="3179" y="0"/>
                  </a:cubicBezTo>
                  <a:cubicBezTo>
                    <a:pt x="3059" y="0"/>
                    <a:pt x="2881" y="58"/>
                    <a:pt x="2761" y="58"/>
                  </a:cubicBezTo>
                  <a:lnTo>
                    <a:pt x="2761" y="3178"/>
                  </a:lnTo>
                  <a:lnTo>
                    <a:pt x="841" y="58"/>
                  </a:lnTo>
                  <a:cubicBezTo>
                    <a:pt x="658" y="58"/>
                    <a:pt x="538" y="0"/>
                    <a:pt x="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 rot="10800000">
              <a:off x="8287128" y="3140408"/>
              <a:ext cx="70174" cy="99367"/>
            </a:xfrm>
            <a:custGeom>
              <a:avLst/>
              <a:gdLst/>
              <a:ahLst/>
              <a:cxnLst/>
              <a:rect l="l" t="t" r="r" b="b"/>
              <a:pathLst>
                <a:path w="3601" h="5099" extrusionOk="0">
                  <a:moveTo>
                    <a:pt x="658" y="0"/>
                  </a:moveTo>
                  <a:cubicBezTo>
                    <a:pt x="481" y="58"/>
                    <a:pt x="241" y="120"/>
                    <a:pt x="1" y="178"/>
                  </a:cubicBezTo>
                  <a:cubicBezTo>
                    <a:pt x="1" y="360"/>
                    <a:pt x="58" y="480"/>
                    <a:pt x="121" y="600"/>
                  </a:cubicBezTo>
                  <a:cubicBezTo>
                    <a:pt x="121" y="720"/>
                    <a:pt x="178" y="898"/>
                    <a:pt x="241" y="1018"/>
                  </a:cubicBezTo>
                  <a:cubicBezTo>
                    <a:pt x="418" y="960"/>
                    <a:pt x="538" y="898"/>
                    <a:pt x="658" y="898"/>
                  </a:cubicBezTo>
                  <a:cubicBezTo>
                    <a:pt x="778" y="840"/>
                    <a:pt x="961" y="840"/>
                    <a:pt x="1138" y="840"/>
                  </a:cubicBezTo>
                  <a:cubicBezTo>
                    <a:pt x="2041" y="840"/>
                    <a:pt x="2521" y="1378"/>
                    <a:pt x="2521" y="2520"/>
                  </a:cubicBezTo>
                  <a:cubicBezTo>
                    <a:pt x="2521" y="3058"/>
                    <a:pt x="2401" y="3480"/>
                    <a:pt x="2161" y="3778"/>
                  </a:cubicBezTo>
                  <a:cubicBezTo>
                    <a:pt x="1921" y="4080"/>
                    <a:pt x="1618" y="4200"/>
                    <a:pt x="1201" y="4200"/>
                  </a:cubicBezTo>
                  <a:lnTo>
                    <a:pt x="721" y="4200"/>
                  </a:lnTo>
                  <a:cubicBezTo>
                    <a:pt x="601" y="4138"/>
                    <a:pt x="481" y="4138"/>
                    <a:pt x="298" y="4080"/>
                  </a:cubicBezTo>
                  <a:cubicBezTo>
                    <a:pt x="241" y="4200"/>
                    <a:pt x="178" y="4320"/>
                    <a:pt x="178" y="4440"/>
                  </a:cubicBezTo>
                  <a:cubicBezTo>
                    <a:pt x="121" y="4618"/>
                    <a:pt x="58" y="4738"/>
                    <a:pt x="58" y="4858"/>
                  </a:cubicBezTo>
                  <a:cubicBezTo>
                    <a:pt x="298" y="4921"/>
                    <a:pt x="481" y="4978"/>
                    <a:pt x="658" y="5041"/>
                  </a:cubicBezTo>
                  <a:cubicBezTo>
                    <a:pt x="841" y="5041"/>
                    <a:pt x="1081" y="5098"/>
                    <a:pt x="1258" y="5098"/>
                  </a:cubicBezTo>
                  <a:cubicBezTo>
                    <a:pt x="1681" y="5098"/>
                    <a:pt x="1978" y="5041"/>
                    <a:pt x="2281" y="4858"/>
                  </a:cubicBezTo>
                  <a:cubicBezTo>
                    <a:pt x="2578" y="4738"/>
                    <a:pt x="2818" y="4560"/>
                    <a:pt x="3001" y="4320"/>
                  </a:cubicBezTo>
                  <a:cubicBezTo>
                    <a:pt x="3178" y="4138"/>
                    <a:pt x="3361" y="3840"/>
                    <a:pt x="3481" y="3538"/>
                  </a:cubicBezTo>
                  <a:cubicBezTo>
                    <a:pt x="3538" y="3240"/>
                    <a:pt x="3601" y="2880"/>
                    <a:pt x="3601" y="2520"/>
                  </a:cubicBezTo>
                  <a:cubicBezTo>
                    <a:pt x="3601" y="2160"/>
                    <a:pt x="3538" y="1800"/>
                    <a:pt x="3481" y="1498"/>
                  </a:cubicBezTo>
                  <a:cubicBezTo>
                    <a:pt x="3361" y="1200"/>
                    <a:pt x="3241" y="898"/>
                    <a:pt x="3001" y="720"/>
                  </a:cubicBezTo>
                  <a:cubicBezTo>
                    <a:pt x="2818" y="480"/>
                    <a:pt x="2578" y="298"/>
                    <a:pt x="2281" y="178"/>
                  </a:cubicBezTo>
                  <a:cubicBezTo>
                    <a:pt x="1978" y="58"/>
                    <a:pt x="1618" y="0"/>
                    <a:pt x="1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 rot="10800000">
              <a:off x="8371311" y="3142747"/>
              <a:ext cx="56143" cy="95917"/>
            </a:xfrm>
            <a:custGeom>
              <a:avLst/>
              <a:gdLst/>
              <a:ahLst/>
              <a:cxnLst/>
              <a:rect l="l" t="t" r="r" b="b"/>
              <a:pathLst>
                <a:path w="2881" h="4922" extrusionOk="0">
                  <a:moveTo>
                    <a:pt x="0" y="1"/>
                  </a:moveTo>
                  <a:lnTo>
                    <a:pt x="0" y="423"/>
                  </a:lnTo>
                  <a:lnTo>
                    <a:pt x="0" y="841"/>
                  </a:lnTo>
                  <a:lnTo>
                    <a:pt x="1858" y="841"/>
                  </a:lnTo>
                  <a:lnTo>
                    <a:pt x="1858" y="2161"/>
                  </a:lnTo>
                  <a:lnTo>
                    <a:pt x="418" y="2161"/>
                  </a:lnTo>
                  <a:lnTo>
                    <a:pt x="418" y="2583"/>
                  </a:lnTo>
                  <a:lnTo>
                    <a:pt x="418" y="3001"/>
                  </a:lnTo>
                  <a:lnTo>
                    <a:pt x="1858" y="3001"/>
                  </a:lnTo>
                  <a:lnTo>
                    <a:pt x="1858" y="4081"/>
                  </a:lnTo>
                  <a:lnTo>
                    <a:pt x="58" y="4081"/>
                  </a:lnTo>
                  <a:cubicBezTo>
                    <a:pt x="58" y="4201"/>
                    <a:pt x="0" y="4383"/>
                    <a:pt x="0" y="4503"/>
                  </a:cubicBezTo>
                  <a:cubicBezTo>
                    <a:pt x="0" y="4681"/>
                    <a:pt x="58" y="4801"/>
                    <a:pt x="58" y="4921"/>
                  </a:cubicBezTo>
                  <a:lnTo>
                    <a:pt x="2881" y="4921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 rot="10800000">
              <a:off x="8545576" y="543372"/>
              <a:ext cx="122752" cy="1706092"/>
            </a:xfrm>
            <a:custGeom>
              <a:avLst/>
              <a:gdLst/>
              <a:ahLst/>
              <a:cxnLst/>
              <a:rect l="l" t="t" r="r" b="b"/>
              <a:pathLst>
                <a:path w="6299" h="87548" extrusionOk="0">
                  <a:moveTo>
                    <a:pt x="3121" y="1"/>
                  </a:moveTo>
                  <a:cubicBezTo>
                    <a:pt x="1378" y="1"/>
                    <a:pt x="1" y="1383"/>
                    <a:pt x="1" y="3121"/>
                  </a:cubicBezTo>
                  <a:lnTo>
                    <a:pt x="1" y="84427"/>
                  </a:lnTo>
                  <a:cubicBezTo>
                    <a:pt x="1" y="86165"/>
                    <a:pt x="1378" y="87548"/>
                    <a:pt x="3121" y="87548"/>
                  </a:cubicBezTo>
                  <a:cubicBezTo>
                    <a:pt x="4859" y="87548"/>
                    <a:pt x="6299" y="86165"/>
                    <a:pt x="6299" y="84427"/>
                  </a:cubicBezTo>
                  <a:lnTo>
                    <a:pt x="6299" y="3121"/>
                  </a:lnTo>
                  <a:cubicBezTo>
                    <a:pt x="6299" y="1383"/>
                    <a:pt x="4859" y="1"/>
                    <a:pt x="3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 rot="10800000">
              <a:off x="8262612" y="543372"/>
              <a:ext cx="122752" cy="1706092"/>
            </a:xfrm>
            <a:custGeom>
              <a:avLst/>
              <a:gdLst/>
              <a:ahLst/>
              <a:cxnLst/>
              <a:rect l="l" t="t" r="r" b="b"/>
              <a:pathLst>
                <a:path w="6299" h="87548" extrusionOk="0">
                  <a:moveTo>
                    <a:pt x="3121" y="1"/>
                  </a:moveTo>
                  <a:cubicBezTo>
                    <a:pt x="1378" y="1"/>
                    <a:pt x="0" y="1383"/>
                    <a:pt x="0" y="3121"/>
                  </a:cubicBezTo>
                  <a:lnTo>
                    <a:pt x="0" y="84427"/>
                  </a:lnTo>
                  <a:cubicBezTo>
                    <a:pt x="0" y="86165"/>
                    <a:pt x="1378" y="87548"/>
                    <a:pt x="3121" y="87548"/>
                  </a:cubicBezTo>
                  <a:cubicBezTo>
                    <a:pt x="4858" y="87548"/>
                    <a:pt x="6298" y="86165"/>
                    <a:pt x="6298" y="84427"/>
                  </a:cubicBezTo>
                  <a:lnTo>
                    <a:pt x="6298" y="3121"/>
                  </a:lnTo>
                  <a:cubicBezTo>
                    <a:pt x="6298" y="1383"/>
                    <a:pt x="4858" y="1"/>
                    <a:pt x="3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 rot="10800000">
              <a:off x="7983116" y="543372"/>
              <a:ext cx="121621" cy="1706092"/>
            </a:xfrm>
            <a:custGeom>
              <a:avLst/>
              <a:gdLst/>
              <a:ahLst/>
              <a:cxnLst/>
              <a:rect l="l" t="t" r="r" b="b"/>
              <a:pathLst>
                <a:path w="6241" h="87548" extrusionOk="0">
                  <a:moveTo>
                    <a:pt x="3120" y="1"/>
                  </a:moveTo>
                  <a:cubicBezTo>
                    <a:pt x="1378" y="1"/>
                    <a:pt x="0" y="1383"/>
                    <a:pt x="0" y="3121"/>
                  </a:cubicBezTo>
                  <a:lnTo>
                    <a:pt x="0" y="84427"/>
                  </a:lnTo>
                  <a:cubicBezTo>
                    <a:pt x="0" y="86165"/>
                    <a:pt x="1378" y="87548"/>
                    <a:pt x="3120" y="87548"/>
                  </a:cubicBezTo>
                  <a:cubicBezTo>
                    <a:pt x="4858" y="87548"/>
                    <a:pt x="6241" y="86165"/>
                    <a:pt x="6241" y="84427"/>
                  </a:cubicBezTo>
                  <a:lnTo>
                    <a:pt x="6241" y="3121"/>
                  </a:lnTo>
                  <a:cubicBezTo>
                    <a:pt x="6241" y="1383"/>
                    <a:pt x="4858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 rot="10800000">
              <a:off x="7699021" y="543372"/>
              <a:ext cx="122752" cy="1706092"/>
            </a:xfrm>
            <a:custGeom>
              <a:avLst/>
              <a:gdLst/>
              <a:ahLst/>
              <a:cxnLst/>
              <a:rect l="l" t="t" r="r" b="b"/>
              <a:pathLst>
                <a:path w="6299" h="87548" extrusionOk="0">
                  <a:moveTo>
                    <a:pt x="3120" y="1"/>
                  </a:moveTo>
                  <a:cubicBezTo>
                    <a:pt x="1378" y="1"/>
                    <a:pt x="0" y="1383"/>
                    <a:pt x="0" y="3121"/>
                  </a:cubicBezTo>
                  <a:lnTo>
                    <a:pt x="0" y="84427"/>
                  </a:lnTo>
                  <a:cubicBezTo>
                    <a:pt x="0" y="86165"/>
                    <a:pt x="1378" y="87548"/>
                    <a:pt x="3120" y="87548"/>
                  </a:cubicBezTo>
                  <a:cubicBezTo>
                    <a:pt x="4858" y="87548"/>
                    <a:pt x="6298" y="86165"/>
                    <a:pt x="6298" y="84427"/>
                  </a:cubicBezTo>
                  <a:lnTo>
                    <a:pt x="6298" y="3121"/>
                  </a:lnTo>
                  <a:cubicBezTo>
                    <a:pt x="6298" y="1383"/>
                    <a:pt x="4858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 rot="10800000">
              <a:off x="7416076" y="543372"/>
              <a:ext cx="122752" cy="1706092"/>
            </a:xfrm>
            <a:custGeom>
              <a:avLst/>
              <a:gdLst/>
              <a:ahLst/>
              <a:cxnLst/>
              <a:rect l="l" t="t" r="r" b="b"/>
              <a:pathLst>
                <a:path w="6299" h="87548" extrusionOk="0">
                  <a:moveTo>
                    <a:pt x="3121" y="1"/>
                  </a:moveTo>
                  <a:cubicBezTo>
                    <a:pt x="1379" y="1"/>
                    <a:pt x="1" y="1383"/>
                    <a:pt x="1" y="3121"/>
                  </a:cubicBezTo>
                  <a:lnTo>
                    <a:pt x="1" y="84427"/>
                  </a:lnTo>
                  <a:cubicBezTo>
                    <a:pt x="1" y="86165"/>
                    <a:pt x="1379" y="87548"/>
                    <a:pt x="3121" y="87548"/>
                  </a:cubicBezTo>
                  <a:cubicBezTo>
                    <a:pt x="4859" y="87548"/>
                    <a:pt x="6299" y="86165"/>
                    <a:pt x="6299" y="84427"/>
                  </a:cubicBezTo>
                  <a:lnTo>
                    <a:pt x="6299" y="3121"/>
                  </a:lnTo>
                  <a:cubicBezTo>
                    <a:pt x="6299" y="1383"/>
                    <a:pt x="4859" y="1"/>
                    <a:pt x="3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66;p38">
            <a:extLst>
              <a:ext uri="{FF2B5EF4-FFF2-40B4-BE49-F238E27FC236}">
                <a16:creationId xmlns:a16="http://schemas.microsoft.com/office/drawing/2014/main" id="{80880553-A108-8B7B-6A1F-BB300990AD67}"/>
              </a:ext>
            </a:extLst>
          </p:cNvPr>
          <p:cNvSpPr txBox="1">
            <a:spLocks/>
          </p:cNvSpPr>
          <p:nvPr/>
        </p:nvSpPr>
        <p:spPr>
          <a:xfrm>
            <a:off x="1642047" y="3227000"/>
            <a:ext cx="4295194" cy="3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accent5"/>
                </a:solidFill>
                <a:latin typeface="Assistant SemiBold"/>
                <a:ea typeface="Assistant SemiBold"/>
                <a:cs typeface="Assistant SemiBold"/>
                <a:sym typeface="Assistan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sz="2500" b="1" dirty="0"/>
              <a:t>R</a:t>
            </a:r>
            <a:r>
              <a:rPr lang="pt-PT" dirty="0"/>
              <a:t>ede de </a:t>
            </a:r>
            <a:r>
              <a:rPr lang="pt-PT" sz="2500" b="1" dirty="0"/>
              <a:t>T</a:t>
            </a:r>
            <a:r>
              <a:rPr lang="pt-PT" dirty="0"/>
              <a:t>ransporte de </a:t>
            </a:r>
            <a:r>
              <a:rPr lang="pt-PT" sz="2500" dirty="0"/>
              <a:t>D</a:t>
            </a:r>
            <a:r>
              <a:rPr lang="pt-PT" dirty="0"/>
              <a:t>oentes não Urgentes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4672196C-BC58-B334-5D18-AC43936898D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EA182BD3-20F6-FED0-4C7A-8E0FD1B088FC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8CCCC55C-0AB4-C214-46D3-9221F7E722B0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226" name="Google Shape;1226;p40"/>
          <p:cNvSpPr txBox="1">
            <a:spLocks noGrp="1"/>
          </p:cNvSpPr>
          <p:nvPr>
            <p:ph type="title"/>
          </p:nvPr>
        </p:nvSpPr>
        <p:spPr>
          <a:xfrm>
            <a:off x="720000" y="2264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 de Conteúdos</a:t>
            </a:r>
            <a:endParaRPr dirty="0"/>
          </a:p>
        </p:txBody>
      </p:sp>
      <p:sp>
        <p:nvSpPr>
          <p:cNvPr id="1227" name="Google Shape;1227;p40"/>
          <p:cNvSpPr txBox="1">
            <a:spLocks noGrp="1"/>
          </p:cNvSpPr>
          <p:nvPr>
            <p:ph type="subTitle" idx="3"/>
          </p:nvPr>
        </p:nvSpPr>
        <p:spPr>
          <a:xfrm>
            <a:off x="1596950" y="2788092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Diagrama, PK, FK, UNIQUE …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228" name="Google Shape;1228;p40"/>
          <p:cNvSpPr txBox="1">
            <a:spLocks noGrp="1"/>
          </p:cNvSpPr>
          <p:nvPr>
            <p:ph type="subTitle" idx="1"/>
          </p:nvPr>
        </p:nvSpPr>
        <p:spPr>
          <a:xfrm>
            <a:off x="1596948" y="1512010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de Requisitos</a:t>
            </a:r>
            <a:endParaRPr dirty="0"/>
          </a:p>
        </p:txBody>
      </p:sp>
      <p:sp>
        <p:nvSpPr>
          <p:cNvPr id="1229" name="Google Shape;1229;p40"/>
          <p:cNvSpPr txBox="1">
            <a:spLocks noGrp="1"/>
          </p:cNvSpPr>
          <p:nvPr>
            <p:ph type="subTitle" idx="2"/>
          </p:nvPr>
        </p:nvSpPr>
        <p:spPr>
          <a:xfrm>
            <a:off x="5808090" y="1582987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ER</a:t>
            </a:r>
            <a:endParaRPr dirty="0"/>
          </a:p>
        </p:txBody>
      </p:sp>
      <p:sp>
        <p:nvSpPr>
          <p:cNvPr id="1230" name="Google Shape;1230;p40"/>
          <p:cNvSpPr txBox="1">
            <a:spLocks noGrp="1"/>
          </p:cNvSpPr>
          <p:nvPr>
            <p:ph type="subTitle" idx="4"/>
          </p:nvPr>
        </p:nvSpPr>
        <p:spPr>
          <a:xfrm>
            <a:off x="5808092" y="2775445"/>
            <a:ext cx="27831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Drops, Tables, Views, Queries, Triggers …</a:t>
            </a:r>
            <a:endParaRPr dirty="0"/>
          </a:p>
        </p:txBody>
      </p:sp>
      <p:sp>
        <p:nvSpPr>
          <p:cNvPr id="1231" name="Google Shape;1231;p40"/>
          <p:cNvSpPr txBox="1">
            <a:spLocks noGrp="1"/>
          </p:cNvSpPr>
          <p:nvPr>
            <p:ph type="title" idx="5"/>
          </p:nvPr>
        </p:nvSpPr>
        <p:spPr>
          <a:xfrm>
            <a:off x="713223" y="1263385"/>
            <a:ext cx="8004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4889663" y="1261210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33" name="Google Shape;1233;p40"/>
          <p:cNvSpPr txBox="1">
            <a:spLocks noGrp="1"/>
          </p:cNvSpPr>
          <p:nvPr>
            <p:ph type="title" idx="8"/>
          </p:nvPr>
        </p:nvSpPr>
        <p:spPr>
          <a:xfrm>
            <a:off x="4889664" y="2527920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34" name="Google Shape;1234;p40"/>
          <p:cNvSpPr txBox="1">
            <a:spLocks noGrp="1"/>
          </p:cNvSpPr>
          <p:nvPr>
            <p:ph type="title" idx="6"/>
          </p:nvPr>
        </p:nvSpPr>
        <p:spPr>
          <a:xfrm>
            <a:off x="720000" y="2540567"/>
            <a:ext cx="800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5" name="Google Shape;1235;p40"/>
          <p:cNvSpPr txBox="1">
            <a:spLocks noGrp="1"/>
          </p:cNvSpPr>
          <p:nvPr>
            <p:ph type="subTitle" idx="9"/>
          </p:nvPr>
        </p:nvSpPr>
        <p:spPr>
          <a:xfrm>
            <a:off x="1596948" y="1263385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Ideia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5808088" y="1261210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Desenho Conceptual</a:t>
            </a:r>
            <a:endParaRPr dirty="0"/>
          </a:p>
        </p:txBody>
      </p:sp>
      <p:sp>
        <p:nvSpPr>
          <p:cNvPr id="1237" name="Google Shape;1237;p40"/>
          <p:cNvSpPr txBox="1">
            <a:spLocks noGrp="1"/>
          </p:cNvSpPr>
          <p:nvPr>
            <p:ph type="subTitle" idx="14"/>
          </p:nvPr>
        </p:nvSpPr>
        <p:spPr>
          <a:xfrm>
            <a:off x="1596950" y="2540567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Relacional</a:t>
            </a:r>
            <a:endParaRPr dirty="0"/>
          </a:p>
        </p:txBody>
      </p:sp>
      <p:sp>
        <p:nvSpPr>
          <p:cNvPr id="1238" name="Google Shape;1238;p40"/>
          <p:cNvSpPr txBox="1">
            <a:spLocks noGrp="1"/>
          </p:cNvSpPr>
          <p:nvPr>
            <p:ph type="subTitle" idx="15"/>
          </p:nvPr>
        </p:nvSpPr>
        <p:spPr>
          <a:xfrm>
            <a:off x="5808090" y="2527920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Scripts</a:t>
            </a:r>
            <a:endParaRPr dirty="0"/>
          </a:p>
        </p:txBody>
      </p:sp>
      <p:sp>
        <p:nvSpPr>
          <p:cNvPr id="2" name="Google Shape;1230;p40">
            <a:extLst>
              <a:ext uri="{FF2B5EF4-FFF2-40B4-BE49-F238E27FC236}">
                <a16:creationId xmlns:a16="http://schemas.microsoft.com/office/drawing/2014/main" id="{6C58CD53-8EC7-EFAC-5854-43ABAE9C823F}"/>
              </a:ext>
            </a:extLst>
          </p:cNvPr>
          <p:cNvSpPr txBox="1">
            <a:spLocks/>
          </p:cNvSpPr>
          <p:nvPr/>
        </p:nvSpPr>
        <p:spPr>
          <a:xfrm>
            <a:off x="3598879" y="3975258"/>
            <a:ext cx="2783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dirty="0" err="1"/>
              <a:t>Demonstração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</a:p>
        </p:txBody>
      </p:sp>
      <p:sp>
        <p:nvSpPr>
          <p:cNvPr id="3" name="Google Shape;1233;p40">
            <a:extLst>
              <a:ext uri="{FF2B5EF4-FFF2-40B4-BE49-F238E27FC236}">
                <a16:creationId xmlns:a16="http://schemas.microsoft.com/office/drawing/2014/main" id="{1F8EE63B-EACE-1905-9E0C-4F9883A3DA1D}"/>
              </a:ext>
            </a:extLst>
          </p:cNvPr>
          <p:cNvSpPr txBox="1">
            <a:spLocks/>
          </p:cNvSpPr>
          <p:nvPr/>
        </p:nvSpPr>
        <p:spPr>
          <a:xfrm>
            <a:off x="2680451" y="3727733"/>
            <a:ext cx="804600" cy="7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1238;p40">
            <a:extLst>
              <a:ext uri="{FF2B5EF4-FFF2-40B4-BE49-F238E27FC236}">
                <a16:creationId xmlns:a16="http://schemas.microsoft.com/office/drawing/2014/main" id="{DCA988B6-DD84-28A0-3F1E-9EBA7350B027}"/>
              </a:ext>
            </a:extLst>
          </p:cNvPr>
          <p:cNvSpPr txBox="1">
            <a:spLocks/>
          </p:cNvSpPr>
          <p:nvPr/>
        </p:nvSpPr>
        <p:spPr>
          <a:xfrm>
            <a:off x="3598877" y="3727733"/>
            <a:ext cx="2783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1FAF25BD-3B1C-E901-458F-F450B17A0C1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17" name="Rectangle 1216">
              <a:extLst>
                <a:ext uri="{FF2B5EF4-FFF2-40B4-BE49-F238E27FC236}">
                  <a16:creationId xmlns:a16="http://schemas.microsoft.com/office/drawing/2014/main" id="{10021460-0359-61B8-3C68-EB3658F1FABC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1218" name="Rectangle 1217">
              <a:extLst>
                <a:ext uri="{FF2B5EF4-FFF2-40B4-BE49-F238E27FC236}">
                  <a16:creationId xmlns:a16="http://schemas.microsoft.com/office/drawing/2014/main" id="{894D3F21-0D11-5326-A277-0A1430651DCD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 Idea</a:t>
            </a:r>
            <a:endParaRPr sz="4000" dirty="0"/>
          </a:p>
        </p:txBody>
      </p:sp>
      <p:sp>
        <p:nvSpPr>
          <p:cNvPr id="1219" name="Google Shape;1477;p43">
            <a:extLst>
              <a:ext uri="{FF2B5EF4-FFF2-40B4-BE49-F238E27FC236}">
                <a16:creationId xmlns:a16="http://schemas.microsoft.com/office/drawing/2014/main" id="{58AD9DDA-6439-88EB-5010-ABF4BA06755E}"/>
              </a:ext>
            </a:extLst>
          </p:cNvPr>
          <p:cNvSpPr txBox="1">
            <a:spLocks/>
          </p:cNvSpPr>
          <p:nvPr/>
        </p:nvSpPr>
        <p:spPr>
          <a:xfrm>
            <a:off x="1692950" y="1297320"/>
            <a:ext cx="2460300" cy="149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sz="2000" b="1" dirty="0"/>
              <a:t>Pessoas: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Cuidadores Informais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Bombeiros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Profissionais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9" y="612230"/>
            <a:ext cx="2200342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dirty="0"/>
              <a:t>Análise de Requisitos</a:t>
            </a:r>
            <a:endParaRPr lang="en-US" dirty="0"/>
          </a:p>
        </p:txBody>
      </p:sp>
      <p:sp>
        <p:nvSpPr>
          <p:cNvPr id="1225" name="Google Shape;1477;p43">
            <a:extLst>
              <a:ext uri="{FF2B5EF4-FFF2-40B4-BE49-F238E27FC236}">
                <a16:creationId xmlns:a16="http://schemas.microsoft.com/office/drawing/2014/main" id="{5B2C59DE-1EA0-4216-A67F-CDE883F2C60F}"/>
              </a:ext>
            </a:extLst>
          </p:cNvPr>
          <p:cNvSpPr txBox="1">
            <a:spLocks/>
          </p:cNvSpPr>
          <p:nvPr/>
        </p:nvSpPr>
        <p:spPr>
          <a:xfrm>
            <a:off x="4817827" y="1297320"/>
            <a:ext cx="2460300" cy="173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Número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Morada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Data de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1" dirty="0"/>
          </a:p>
        </p:txBody>
      </p:sp>
      <p:sp>
        <p:nvSpPr>
          <p:cNvPr id="1227" name="Right Brace 1226">
            <a:extLst>
              <a:ext uri="{FF2B5EF4-FFF2-40B4-BE49-F238E27FC236}">
                <a16:creationId xmlns:a16="http://schemas.microsoft.com/office/drawing/2014/main" id="{C0009E1A-91FB-8049-90A0-ADB5E0C7D66D}"/>
              </a:ext>
            </a:extLst>
          </p:cNvPr>
          <p:cNvSpPr/>
          <p:nvPr/>
        </p:nvSpPr>
        <p:spPr>
          <a:xfrm>
            <a:off x="4282530" y="1354098"/>
            <a:ext cx="564262" cy="144183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28" name="Google Shape;1477;p43">
            <a:extLst>
              <a:ext uri="{FF2B5EF4-FFF2-40B4-BE49-F238E27FC236}">
                <a16:creationId xmlns:a16="http://schemas.microsoft.com/office/drawing/2014/main" id="{A83489DB-95E5-B043-A3D9-8117447C2E74}"/>
              </a:ext>
            </a:extLst>
          </p:cNvPr>
          <p:cNvSpPr txBox="1">
            <a:spLocks/>
          </p:cNvSpPr>
          <p:nvPr/>
        </p:nvSpPr>
        <p:spPr>
          <a:xfrm>
            <a:off x="1692949" y="3036674"/>
            <a:ext cx="2774695" cy="149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sz="2000" b="1" dirty="0"/>
              <a:t>Bombeiros: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Associados a um ou mais transportes.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Cada Bombeiro pertence a um só Quartel.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230" name="Right Brace 1229">
            <a:extLst>
              <a:ext uri="{FF2B5EF4-FFF2-40B4-BE49-F238E27FC236}">
                <a16:creationId xmlns:a16="http://schemas.microsoft.com/office/drawing/2014/main" id="{DD36D06F-838B-B991-D873-05E146409A3D}"/>
              </a:ext>
            </a:extLst>
          </p:cNvPr>
          <p:cNvSpPr/>
          <p:nvPr/>
        </p:nvSpPr>
        <p:spPr>
          <a:xfrm>
            <a:off x="4251377" y="3037755"/>
            <a:ext cx="564262" cy="144183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31" name="Google Shape;1477;p43">
            <a:extLst>
              <a:ext uri="{FF2B5EF4-FFF2-40B4-BE49-F238E27FC236}">
                <a16:creationId xmlns:a16="http://schemas.microsoft.com/office/drawing/2014/main" id="{C6AB16FB-1F3C-895A-9FA0-466D32C5785F}"/>
              </a:ext>
            </a:extLst>
          </p:cNvPr>
          <p:cNvSpPr txBox="1">
            <a:spLocks/>
          </p:cNvSpPr>
          <p:nvPr/>
        </p:nvSpPr>
        <p:spPr>
          <a:xfrm>
            <a:off x="4826301" y="3303500"/>
            <a:ext cx="2460300" cy="111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Nº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Patente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Valências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81524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6A726-7095-DE85-2311-649A303A03E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88C2BF-1C68-581E-69D6-C5EBFAF83778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6E367-EAED-5317-CFE9-B74745472071}"/>
                </a:ext>
              </a:extLst>
            </p:cNvPr>
            <p:cNvSpPr/>
            <p:nvPr/>
          </p:nvSpPr>
          <p:spPr>
            <a:xfrm>
              <a:off x="221876" y="226560"/>
              <a:ext cx="8740589" cy="4688340"/>
            </a:xfrm>
            <a:prstGeom prst="rect">
              <a:avLst/>
            </a:prstGeom>
            <a:solidFill>
              <a:srgbClr val="DCE6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33862"/>
                </a:solidFill>
              </a:endParaRPr>
            </a:p>
          </p:txBody>
        </p:sp>
      </p:grp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27831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 Idea</a:t>
            </a:r>
            <a:endParaRPr sz="4000" dirty="0"/>
          </a:p>
        </p:txBody>
      </p:sp>
      <p:sp>
        <p:nvSpPr>
          <p:cNvPr id="1219" name="Google Shape;1477;p43">
            <a:extLst>
              <a:ext uri="{FF2B5EF4-FFF2-40B4-BE49-F238E27FC236}">
                <a16:creationId xmlns:a16="http://schemas.microsoft.com/office/drawing/2014/main" id="{58AD9DDA-6439-88EB-5010-ABF4BA06755E}"/>
              </a:ext>
            </a:extLst>
          </p:cNvPr>
          <p:cNvSpPr txBox="1">
            <a:spLocks/>
          </p:cNvSpPr>
          <p:nvPr/>
        </p:nvSpPr>
        <p:spPr>
          <a:xfrm>
            <a:off x="4397457" y="516028"/>
            <a:ext cx="2957576" cy="41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sz="2000" b="1" dirty="0"/>
              <a:t>Unidade de Tratamento: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Disponibiliza consultas, marcadas por um profissional.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0" indent="0"/>
            <a:r>
              <a:rPr lang="pt-PT" sz="2000" b="1" dirty="0"/>
              <a:t>Profissional: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Pode marcar consulta se a sua função é “Médico” (TRIGGER).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Pode aceder a qualquer Evento Clinico do Paciente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0" indent="0"/>
            <a:r>
              <a:rPr lang="pt-PT" sz="2000" b="1" dirty="0"/>
              <a:t>Paciente: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Podem agendar um transporte adaptado.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Tem um Evento Clinico.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9" y="612230"/>
            <a:ext cx="2200342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dirty="0"/>
              <a:t>Análise de Requisitos</a:t>
            </a:r>
            <a:endParaRPr lang="en-US" dirty="0"/>
          </a:p>
        </p:txBody>
      </p:sp>
      <p:sp>
        <p:nvSpPr>
          <p:cNvPr id="2" name="Google Shape;1477;p43">
            <a:extLst>
              <a:ext uri="{FF2B5EF4-FFF2-40B4-BE49-F238E27FC236}">
                <a16:creationId xmlns:a16="http://schemas.microsoft.com/office/drawing/2014/main" id="{A45A111E-F8A4-A570-E61B-3FFBF0AF76F7}"/>
              </a:ext>
            </a:extLst>
          </p:cNvPr>
          <p:cNvSpPr txBox="1">
            <a:spLocks/>
          </p:cNvSpPr>
          <p:nvPr/>
        </p:nvSpPr>
        <p:spPr>
          <a:xfrm>
            <a:off x="801778" y="1184482"/>
            <a:ext cx="2534633" cy="355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sz="2000" b="1" dirty="0"/>
              <a:t>Cuidadores: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Cada um é responsável por um ou mais pacientes.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Podem efetuar pedido de transporte adaptado.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0" indent="0"/>
            <a:endParaRPr lang="pt-PT" b="1" dirty="0"/>
          </a:p>
          <a:p>
            <a:pPr marL="0" indent="0"/>
            <a:r>
              <a:rPr lang="pt-PT" sz="2000" b="1" dirty="0"/>
              <a:t>Transportes: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Nº Identificação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Matricula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Tipologia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Lista de pacientes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2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Rectangle 1265">
            <a:extLst>
              <a:ext uri="{FF2B5EF4-FFF2-40B4-BE49-F238E27FC236}">
                <a16:creationId xmlns:a16="http://schemas.microsoft.com/office/drawing/2014/main" id="{EA182BD3-20F6-FED0-4C7A-8E0FD1B088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pic>
        <p:nvPicPr>
          <p:cNvPr id="2" name="Picture 1" descr="A picture containing screenshot, text, graphics, font&#10;&#10;Description automatically generated">
            <a:extLst>
              <a:ext uri="{FF2B5EF4-FFF2-40B4-BE49-F238E27FC236}">
                <a16:creationId xmlns:a16="http://schemas.microsoft.com/office/drawing/2014/main" id="{CB0AC582-FE1E-305A-3C49-75FD895A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56" y="881421"/>
            <a:ext cx="5772687" cy="4247971"/>
          </a:xfrm>
          <a:prstGeom prst="rect">
            <a:avLst/>
          </a:prstGeom>
        </p:spPr>
      </p:pic>
      <p:sp>
        <p:nvSpPr>
          <p:cNvPr id="12" name="Google Shape;1232;p40">
            <a:extLst>
              <a:ext uri="{FF2B5EF4-FFF2-40B4-BE49-F238E27FC236}">
                <a16:creationId xmlns:a16="http://schemas.microsoft.com/office/drawing/2014/main" id="{5BD79DAC-C634-BB35-E63C-629E4970BC40}"/>
              </a:ext>
            </a:extLst>
          </p:cNvPr>
          <p:cNvSpPr txBox="1">
            <a:spLocks/>
          </p:cNvSpPr>
          <p:nvPr/>
        </p:nvSpPr>
        <p:spPr>
          <a:xfrm>
            <a:off x="211214" y="241422"/>
            <a:ext cx="804600" cy="7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3" name="Google Shape;1236;p40">
            <a:extLst>
              <a:ext uri="{FF2B5EF4-FFF2-40B4-BE49-F238E27FC236}">
                <a16:creationId xmlns:a16="http://schemas.microsoft.com/office/drawing/2014/main" id="{2677D475-69EB-6FF7-3A5C-0AA56C6DE077}"/>
              </a:ext>
            </a:extLst>
          </p:cNvPr>
          <p:cNvSpPr txBox="1">
            <a:spLocks/>
          </p:cNvSpPr>
          <p:nvPr/>
        </p:nvSpPr>
        <p:spPr>
          <a:xfrm>
            <a:off x="1006380" y="529476"/>
            <a:ext cx="605332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sz="4000" dirty="0"/>
              <a:t>D</a:t>
            </a:r>
            <a:r>
              <a:rPr lang="en-US" sz="4000" dirty="0" err="1"/>
              <a:t>esenho</a:t>
            </a:r>
            <a:r>
              <a:rPr lang="en-US" sz="4000" dirty="0"/>
              <a:t> Conceptual</a:t>
            </a:r>
          </a:p>
        </p:txBody>
      </p:sp>
      <p:sp>
        <p:nvSpPr>
          <p:cNvPr id="14" name="Google Shape;1477;p43">
            <a:extLst>
              <a:ext uri="{FF2B5EF4-FFF2-40B4-BE49-F238E27FC236}">
                <a16:creationId xmlns:a16="http://schemas.microsoft.com/office/drawing/2014/main" id="{FCEAC608-C4A0-EF50-C786-7863699151D2}"/>
              </a:ext>
            </a:extLst>
          </p:cNvPr>
          <p:cNvSpPr txBox="1">
            <a:spLocks/>
          </p:cNvSpPr>
          <p:nvPr/>
        </p:nvSpPr>
        <p:spPr>
          <a:xfrm>
            <a:off x="1066779" y="612230"/>
            <a:ext cx="2200342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dirty="0"/>
              <a:t>Diagrama E/R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1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Rectangle 1265">
            <a:extLst>
              <a:ext uri="{FF2B5EF4-FFF2-40B4-BE49-F238E27FC236}">
                <a16:creationId xmlns:a16="http://schemas.microsoft.com/office/drawing/2014/main" id="{EA182BD3-20F6-FED0-4C7A-8E0FD1B088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sp>
        <p:nvSpPr>
          <p:cNvPr id="6" name="Google Shape;1232;p40">
            <a:extLst>
              <a:ext uri="{FF2B5EF4-FFF2-40B4-BE49-F238E27FC236}">
                <a16:creationId xmlns:a16="http://schemas.microsoft.com/office/drawing/2014/main" id="{EDD8F431-ECE7-E68D-3B3E-7D41F3CD06E1}"/>
              </a:ext>
            </a:extLst>
          </p:cNvPr>
          <p:cNvSpPr txBox="1">
            <a:spLocks/>
          </p:cNvSpPr>
          <p:nvPr/>
        </p:nvSpPr>
        <p:spPr>
          <a:xfrm>
            <a:off x="211214" y="241422"/>
            <a:ext cx="804600" cy="7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7" name="Google Shape;1236;p40">
            <a:extLst>
              <a:ext uri="{FF2B5EF4-FFF2-40B4-BE49-F238E27FC236}">
                <a16:creationId xmlns:a16="http://schemas.microsoft.com/office/drawing/2014/main" id="{F8380112-34CF-ECFC-8761-3AA83B169BD4}"/>
              </a:ext>
            </a:extLst>
          </p:cNvPr>
          <p:cNvSpPr txBox="1">
            <a:spLocks/>
          </p:cNvSpPr>
          <p:nvPr/>
        </p:nvSpPr>
        <p:spPr>
          <a:xfrm>
            <a:off x="1006380" y="529476"/>
            <a:ext cx="605332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sz="4000" dirty="0"/>
              <a:t>D</a:t>
            </a:r>
            <a:r>
              <a:rPr lang="en-US" sz="4000" dirty="0" err="1"/>
              <a:t>esenho</a:t>
            </a:r>
            <a:r>
              <a:rPr lang="en-US" sz="4000" dirty="0"/>
              <a:t> Conceptual</a:t>
            </a:r>
          </a:p>
        </p:txBody>
      </p:sp>
      <p:sp>
        <p:nvSpPr>
          <p:cNvPr id="8" name="Google Shape;1477;p43">
            <a:extLst>
              <a:ext uri="{FF2B5EF4-FFF2-40B4-BE49-F238E27FC236}">
                <a16:creationId xmlns:a16="http://schemas.microsoft.com/office/drawing/2014/main" id="{39423143-20CD-F57D-E8A2-7102C4B70D38}"/>
              </a:ext>
            </a:extLst>
          </p:cNvPr>
          <p:cNvSpPr txBox="1">
            <a:spLocks/>
          </p:cNvSpPr>
          <p:nvPr/>
        </p:nvSpPr>
        <p:spPr>
          <a:xfrm>
            <a:off x="1066779" y="612230"/>
            <a:ext cx="2200342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PT" dirty="0"/>
              <a:t>Diagrama E/R</a:t>
            </a:r>
            <a:endParaRPr lang="en-US" dirty="0"/>
          </a:p>
        </p:txBody>
      </p:sp>
      <p:pic>
        <p:nvPicPr>
          <p:cNvPr id="15" name="Picture 14" descr="A picture containing screenshot, text, graphics, font&#10;&#10;Description automatically generated">
            <a:extLst>
              <a:ext uri="{FF2B5EF4-FFF2-40B4-BE49-F238E27FC236}">
                <a16:creationId xmlns:a16="http://schemas.microsoft.com/office/drawing/2014/main" id="{59CAA8C3-C736-57A1-823F-B2781ADE6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" r="42869" b="65429"/>
          <a:stretch/>
        </p:blipFill>
        <p:spPr>
          <a:xfrm>
            <a:off x="484094" y="954522"/>
            <a:ext cx="8233306" cy="41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Rectangle 1265">
            <a:extLst>
              <a:ext uri="{FF2B5EF4-FFF2-40B4-BE49-F238E27FC236}">
                <a16:creationId xmlns:a16="http://schemas.microsoft.com/office/drawing/2014/main" id="{EA182BD3-20F6-FED0-4C7A-8E0FD1B088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pic>
        <p:nvPicPr>
          <p:cNvPr id="8" name="Picture 7" descr="A picture containing screenshot, text, graphics, font&#10;&#10;Description automatically generated">
            <a:extLst>
              <a:ext uri="{FF2B5EF4-FFF2-40B4-BE49-F238E27FC236}">
                <a16:creationId xmlns:a16="http://schemas.microsoft.com/office/drawing/2014/main" id="{1DC0EC6D-CA65-B416-F0AD-7867648A3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7" t="22030" r="2098" b="2811"/>
          <a:stretch/>
        </p:blipFill>
        <p:spPr>
          <a:xfrm>
            <a:off x="-17537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1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8C2BF-1C68-581E-69D6-C5EBFAF8377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5596126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Modelo Relacional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53463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Diagrama</a:t>
            </a:r>
            <a:r>
              <a:rPr lang="en-US" dirty="0"/>
              <a:t>, PK, FK…</a:t>
            </a:r>
            <a:endParaRPr lang="en-US" sz="1600" dirty="0">
              <a:solidFill>
                <a:srgbClr val="666666"/>
              </a:solidFill>
            </a:endParaRPr>
          </a:p>
        </p:txBody>
      </p:sp>
      <p:pic>
        <p:nvPicPr>
          <p:cNvPr id="7" name="Picture 6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FCD27B66-9B60-3746-3F85-F69F6832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8" y="800100"/>
            <a:ext cx="3875429" cy="42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8C2BF-1C68-581E-69D6-C5EBFAF8377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3862"/>
              </a:solidFill>
            </a:endParaRPr>
          </a:p>
        </p:txBody>
      </p:sp>
      <p:sp>
        <p:nvSpPr>
          <p:cNvPr id="1232" name="Google Shape;1232;p40"/>
          <p:cNvSpPr txBox="1">
            <a:spLocks noGrp="1"/>
          </p:cNvSpPr>
          <p:nvPr>
            <p:ph type="title" idx="7"/>
          </p:nvPr>
        </p:nvSpPr>
        <p:spPr>
          <a:xfrm>
            <a:off x="211214" y="241422"/>
            <a:ext cx="8046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subTitle" idx="13"/>
          </p:nvPr>
        </p:nvSpPr>
        <p:spPr>
          <a:xfrm>
            <a:off x="1006380" y="529476"/>
            <a:ext cx="5596126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Modelo Relacional</a:t>
            </a:r>
            <a:endParaRPr sz="4000" dirty="0"/>
          </a:p>
        </p:txBody>
      </p:sp>
      <p:sp>
        <p:nvSpPr>
          <p:cNvPr id="1224" name="Google Shape;1477;p43">
            <a:extLst>
              <a:ext uri="{FF2B5EF4-FFF2-40B4-BE49-F238E27FC236}">
                <a16:creationId xmlns:a16="http://schemas.microsoft.com/office/drawing/2014/main" id="{6EDB2964-3636-4429-7561-AECA800BB761}"/>
              </a:ext>
            </a:extLst>
          </p:cNvPr>
          <p:cNvSpPr txBox="1">
            <a:spLocks/>
          </p:cNvSpPr>
          <p:nvPr/>
        </p:nvSpPr>
        <p:spPr>
          <a:xfrm>
            <a:off x="1066778" y="612230"/>
            <a:ext cx="2534633" cy="5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Diagrama</a:t>
            </a:r>
            <a:r>
              <a:rPr lang="en-US" dirty="0"/>
              <a:t>, PK, FK…</a:t>
            </a:r>
            <a:endParaRPr lang="en-US" sz="1600" dirty="0">
              <a:solidFill>
                <a:srgbClr val="666666"/>
              </a:solidFill>
            </a:endParaRPr>
          </a:p>
        </p:txBody>
      </p:sp>
      <p:pic>
        <p:nvPicPr>
          <p:cNvPr id="7" name="Picture 6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FCD27B66-9B60-3746-3F85-F69F68324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0634"/>
          <a:stretch/>
        </p:blipFill>
        <p:spPr>
          <a:xfrm>
            <a:off x="22402" y="1195944"/>
            <a:ext cx="9153452" cy="3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07"/>
      </p:ext>
    </p:extLst>
  </p:cSld>
  <p:clrMapOvr>
    <a:masterClrMapping/>
  </p:clrMapOvr>
</p:sld>
</file>

<file path=ppt/theme/theme1.xml><?xml version="1.0" encoding="utf-8"?>
<a:theme xmlns:a="http://schemas.openxmlformats.org/drawingml/2006/main" name="Ambulance Driver Workshop by Slidesgo">
  <a:themeElements>
    <a:clrScheme name="Simple Light">
      <a:dk1>
        <a:srgbClr val="233862"/>
      </a:dk1>
      <a:lt1>
        <a:srgbClr val="DCE6FA"/>
      </a:lt1>
      <a:dk2>
        <a:srgbClr val="CDDAEE"/>
      </a:dk2>
      <a:lt2>
        <a:srgbClr val="96B8F2"/>
      </a:lt2>
      <a:accent1>
        <a:srgbClr val="5573AD"/>
      </a:accent1>
      <a:accent2>
        <a:srgbClr val="FF3F3B"/>
      </a:accent2>
      <a:accent3>
        <a:srgbClr val="E43633"/>
      </a:accent3>
      <a:accent4>
        <a:srgbClr val="F3D155"/>
      </a:accent4>
      <a:accent5>
        <a:srgbClr val="FFFFFF"/>
      </a:accent5>
      <a:accent6>
        <a:srgbClr val="FFFFFF"/>
      </a:accent6>
      <a:hlink>
        <a:srgbClr val="233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499</Words>
  <Application>Microsoft Office PowerPoint</Application>
  <PresentationFormat>On-screen Show (16:9)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Assistant SemiBold</vt:lpstr>
      <vt:lpstr>Alata</vt:lpstr>
      <vt:lpstr>Assistant</vt:lpstr>
      <vt:lpstr>Bebas Neue</vt:lpstr>
      <vt:lpstr>Ambulance Driver Workshop by Slidesgo</vt:lpstr>
      <vt:lpstr>PowerPoint Presentation</vt:lpstr>
      <vt:lpstr>Tabela de Conteúdos</vt:lpstr>
      <vt:lpstr>01</vt:lpstr>
      <vt:lpstr>01</vt:lpstr>
      <vt:lpstr>PowerPoint Presentation</vt:lpstr>
      <vt:lpstr>PowerPoint Presentation</vt:lpstr>
      <vt:lpstr>PowerPoint Presentation</vt:lpstr>
      <vt:lpstr>03</vt:lpstr>
      <vt:lpstr>03</vt:lpstr>
      <vt:lpstr>03</vt:lpstr>
      <vt:lpstr>03</vt:lpstr>
      <vt:lpstr>04</vt:lpstr>
      <vt:lpstr>04</vt:lpstr>
      <vt:lpstr>04</vt:lpstr>
      <vt:lpstr>Demonstação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Joao Vieira</cp:lastModifiedBy>
  <cp:revision>5</cp:revision>
  <dcterms:modified xsi:type="dcterms:W3CDTF">2023-06-06T22:33:00Z</dcterms:modified>
</cp:coreProperties>
</file>