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84" r:id="rId2"/>
  </p:sldMasterIdLst>
  <p:notesMasterIdLst>
    <p:notesMasterId r:id="rId19"/>
  </p:notesMasterIdLst>
  <p:handoutMasterIdLst>
    <p:handoutMasterId r:id="rId20"/>
  </p:handoutMasterIdLst>
  <p:sldIdLst>
    <p:sldId id="257" r:id="rId3"/>
    <p:sldId id="278" r:id="rId4"/>
    <p:sldId id="258" r:id="rId5"/>
    <p:sldId id="304" r:id="rId6"/>
    <p:sldId id="305" r:id="rId7"/>
    <p:sldId id="279" r:id="rId8"/>
    <p:sldId id="261" r:id="rId9"/>
    <p:sldId id="282" r:id="rId10"/>
    <p:sldId id="307" r:id="rId11"/>
    <p:sldId id="286" r:id="rId12"/>
    <p:sldId id="277" r:id="rId13"/>
    <p:sldId id="306" r:id="rId14"/>
    <p:sldId id="303" r:id="rId15"/>
    <p:sldId id="291" r:id="rId16"/>
    <p:sldId id="292" r:id="rId17"/>
    <p:sldId id="293" r:id="rId18"/>
  </p:sldIdLst>
  <p:sldSz cx="12192000" cy="6858000"/>
  <p:notesSz cx="6858000" cy="3219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628B9-B997-4123-AE64-D0E5ACE64E16}" v="59" dt="2019-03-11T14:47:22.43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4EE47-250B-431C-9EB8-2E358BDF5C86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DB833E8-A6C5-4FA2-A5B4-5F0459549327}">
      <dgm:prSet phldrT="[Texto]"/>
      <dgm:spPr/>
      <dgm:t>
        <a:bodyPr/>
        <a:lstStyle/>
        <a:p>
          <a:r>
            <a:rPr lang="pt-PT" dirty="0" err="1"/>
            <a:t>train</a:t>
          </a:r>
          <a:endParaRPr lang="pt-PT" dirty="0"/>
        </a:p>
      </dgm:t>
    </dgm:pt>
    <dgm:pt modelId="{EFED0F57-CD61-4F6E-B2F6-FDDF439FBEF7}" type="parTrans" cxnId="{31DEF551-F9AE-43FF-AF5E-6905E59C1BB9}">
      <dgm:prSet/>
      <dgm:spPr/>
      <dgm:t>
        <a:bodyPr/>
        <a:lstStyle/>
        <a:p>
          <a:endParaRPr lang="pt-PT"/>
        </a:p>
      </dgm:t>
    </dgm:pt>
    <dgm:pt modelId="{CE14160E-E0CC-43AD-9D34-63775B3618BC}" type="sibTrans" cxnId="{31DEF551-F9AE-43FF-AF5E-6905E59C1BB9}">
      <dgm:prSet/>
      <dgm:spPr/>
      <dgm:t>
        <a:bodyPr/>
        <a:lstStyle/>
        <a:p>
          <a:endParaRPr lang="pt-PT"/>
        </a:p>
      </dgm:t>
    </dgm:pt>
    <dgm:pt modelId="{101EA186-4E36-49F4-AB06-000C349D09AC}">
      <dgm:prSet phldrT="[Texto]"/>
      <dgm:spPr/>
      <dgm:t>
        <a:bodyPr/>
        <a:lstStyle/>
        <a:p>
          <a:r>
            <a:rPr lang="pt-PT" dirty="0"/>
            <a:t>NORMAL</a:t>
          </a:r>
        </a:p>
      </dgm:t>
    </dgm:pt>
    <dgm:pt modelId="{9E2C6A07-C601-4C5B-9EBB-CE3D88B890CF}" type="parTrans" cxnId="{638469AD-77E4-45D7-BFB1-4396B7FB62C8}">
      <dgm:prSet/>
      <dgm:spPr/>
      <dgm:t>
        <a:bodyPr/>
        <a:lstStyle/>
        <a:p>
          <a:endParaRPr lang="pt-PT"/>
        </a:p>
      </dgm:t>
    </dgm:pt>
    <dgm:pt modelId="{0FF3A6A9-6443-495B-897A-8302A84D7C0C}" type="sibTrans" cxnId="{638469AD-77E4-45D7-BFB1-4396B7FB62C8}">
      <dgm:prSet/>
      <dgm:spPr/>
      <dgm:t>
        <a:bodyPr/>
        <a:lstStyle/>
        <a:p>
          <a:endParaRPr lang="pt-PT"/>
        </a:p>
      </dgm:t>
    </dgm:pt>
    <dgm:pt modelId="{CA1B6FEC-134B-44B8-BFBD-6DD74D0978E7}">
      <dgm:prSet phldrT="[Texto]"/>
      <dgm:spPr/>
      <dgm:t>
        <a:bodyPr/>
        <a:lstStyle/>
        <a:p>
          <a:r>
            <a:rPr lang="pt-PT" dirty="0"/>
            <a:t>PNEUMONIA</a:t>
          </a:r>
        </a:p>
      </dgm:t>
    </dgm:pt>
    <dgm:pt modelId="{E4301414-4E3D-49EF-A247-9276F6CD6410}" type="parTrans" cxnId="{3ED68FDF-A194-4632-9AD1-DBAF4DC4D9D6}">
      <dgm:prSet/>
      <dgm:spPr/>
      <dgm:t>
        <a:bodyPr/>
        <a:lstStyle/>
        <a:p>
          <a:endParaRPr lang="pt-PT"/>
        </a:p>
      </dgm:t>
    </dgm:pt>
    <dgm:pt modelId="{FB31039E-09F0-4ABA-A441-EBAF6B2BC5B4}" type="sibTrans" cxnId="{3ED68FDF-A194-4632-9AD1-DBAF4DC4D9D6}">
      <dgm:prSet/>
      <dgm:spPr/>
      <dgm:t>
        <a:bodyPr/>
        <a:lstStyle/>
        <a:p>
          <a:endParaRPr lang="pt-PT"/>
        </a:p>
      </dgm:t>
    </dgm:pt>
    <dgm:pt modelId="{F59C37B9-0D1B-4DA5-BA66-DE14F15FD3DA}">
      <dgm:prSet phldrT="[Texto]"/>
      <dgm:spPr/>
      <dgm:t>
        <a:bodyPr/>
        <a:lstStyle/>
        <a:p>
          <a:r>
            <a:rPr lang="pt-PT" dirty="0" err="1"/>
            <a:t>test</a:t>
          </a:r>
          <a:endParaRPr lang="pt-PT" dirty="0"/>
        </a:p>
      </dgm:t>
    </dgm:pt>
    <dgm:pt modelId="{C498A39E-C96B-4BC3-8DD3-9CB348A96FE7}" type="parTrans" cxnId="{D47AD2BF-A9F9-4E6A-8B5D-CF04693C8D78}">
      <dgm:prSet/>
      <dgm:spPr/>
      <dgm:t>
        <a:bodyPr/>
        <a:lstStyle/>
        <a:p>
          <a:endParaRPr lang="pt-PT"/>
        </a:p>
      </dgm:t>
    </dgm:pt>
    <dgm:pt modelId="{2758DE8F-7013-473E-A542-D5367CF07D4B}" type="sibTrans" cxnId="{D47AD2BF-A9F9-4E6A-8B5D-CF04693C8D78}">
      <dgm:prSet/>
      <dgm:spPr/>
      <dgm:t>
        <a:bodyPr/>
        <a:lstStyle/>
        <a:p>
          <a:endParaRPr lang="pt-PT"/>
        </a:p>
      </dgm:t>
    </dgm:pt>
    <dgm:pt modelId="{A338222B-2A38-40F5-BD15-C4D8C50B18B3}">
      <dgm:prSet phldrT="[Texto]"/>
      <dgm:spPr/>
      <dgm:t>
        <a:bodyPr/>
        <a:lstStyle/>
        <a:p>
          <a:r>
            <a:rPr lang="pt-PT" dirty="0"/>
            <a:t>NORMAL</a:t>
          </a:r>
        </a:p>
      </dgm:t>
    </dgm:pt>
    <dgm:pt modelId="{20BBDC6B-AA24-4B37-A43A-3E593191022A}" type="parTrans" cxnId="{825FB7D3-B3BA-43B4-B256-21B80C6250ED}">
      <dgm:prSet/>
      <dgm:spPr/>
      <dgm:t>
        <a:bodyPr/>
        <a:lstStyle/>
        <a:p>
          <a:endParaRPr lang="pt-PT"/>
        </a:p>
      </dgm:t>
    </dgm:pt>
    <dgm:pt modelId="{8E821AE7-CBA2-412E-88FE-DC62667ECC83}" type="sibTrans" cxnId="{825FB7D3-B3BA-43B4-B256-21B80C6250ED}">
      <dgm:prSet/>
      <dgm:spPr/>
      <dgm:t>
        <a:bodyPr/>
        <a:lstStyle/>
        <a:p>
          <a:endParaRPr lang="pt-PT"/>
        </a:p>
      </dgm:t>
    </dgm:pt>
    <dgm:pt modelId="{55E6B35B-2B6C-4426-ABA4-1F936F3D11B5}">
      <dgm:prSet phldrT="[Texto]"/>
      <dgm:spPr/>
      <dgm:t>
        <a:bodyPr/>
        <a:lstStyle/>
        <a:p>
          <a:r>
            <a:rPr lang="pt-PT"/>
            <a:t>PNEUMONIA</a:t>
          </a:r>
        </a:p>
      </dgm:t>
    </dgm:pt>
    <dgm:pt modelId="{60030A76-3B68-4F54-A852-2BCE86A85D9C}" type="parTrans" cxnId="{3708B5C6-2046-4D06-A05A-F733ACFC7781}">
      <dgm:prSet/>
      <dgm:spPr/>
      <dgm:t>
        <a:bodyPr/>
        <a:lstStyle/>
        <a:p>
          <a:endParaRPr lang="pt-PT"/>
        </a:p>
      </dgm:t>
    </dgm:pt>
    <dgm:pt modelId="{2210FEB4-B188-44D3-B56F-B7EF1DC5F467}" type="sibTrans" cxnId="{3708B5C6-2046-4D06-A05A-F733ACFC7781}">
      <dgm:prSet/>
      <dgm:spPr/>
      <dgm:t>
        <a:bodyPr/>
        <a:lstStyle/>
        <a:p>
          <a:endParaRPr lang="pt-PT"/>
        </a:p>
      </dgm:t>
    </dgm:pt>
    <dgm:pt modelId="{FC3852EF-F85E-4FB9-9A09-93780DE74AD4}">
      <dgm:prSet/>
      <dgm:spPr/>
      <dgm:t>
        <a:bodyPr/>
        <a:lstStyle/>
        <a:p>
          <a:r>
            <a:rPr lang="pt-PT" dirty="0" err="1"/>
            <a:t>validation</a:t>
          </a:r>
          <a:endParaRPr lang="pt-PT" dirty="0"/>
        </a:p>
      </dgm:t>
    </dgm:pt>
    <dgm:pt modelId="{BCBA0794-3D74-4405-A3E0-C382462C890C}" type="parTrans" cxnId="{A67F8000-79AB-4D2A-9683-D16A1A47BBC8}">
      <dgm:prSet/>
      <dgm:spPr/>
      <dgm:t>
        <a:bodyPr/>
        <a:lstStyle/>
        <a:p>
          <a:endParaRPr lang="pt-PT"/>
        </a:p>
      </dgm:t>
    </dgm:pt>
    <dgm:pt modelId="{89E55BB6-1661-4CF7-BD03-7D4145728726}" type="sibTrans" cxnId="{A67F8000-79AB-4D2A-9683-D16A1A47BBC8}">
      <dgm:prSet/>
      <dgm:spPr/>
      <dgm:t>
        <a:bodyPr/>
        <a:lstStyle/>
        <a:p>
          <a:endParaRPr lang="pt-PT"/>
        </a:p>
      </dgm:t>
    </dgm:pt>
    <dgm:pt modelId="{73AE926B-A29E-47C7-9EBF-2003069CEE7B}">
      <dgm:prSet/>
      <dgm:spPr/>
      <dgm:t>
        <a:bodyPr/>
        <a:lstStyle/>
        <a:p>
          <a:r>
            <a:rPr lang="pt-PT" dirty="0"/>
            <a:t>NORMAL</a:t>
          </a:r>
        </a:p>
      </dgm:t>
    </dgm:pt>
    <dgm:pt modelId="{38FB0DC8-5F69-4F85-B176-FF0371D048A5}" type="parTrans" cxnId="{2BF13635-4141-4348-BC60-FAF1B697C188}">
      <dgm:prSet/>
      <dgm:spPr/>
      <dgm:t>
        <a:bodyPr/>
        <a:lstStyle/>
        <a:p>
          <a:endParaRPr lang="pt-PT"/>
        </a:p>
      </dgm:t>
    </dgm:pt>
    <dgm:pt modelId="{DCD95453-F7F3-43B2-8A76-B366C1961251}" type="sibTrans" cxnId="{2BF13635-4141-4348-BC60-FAF1B697C188}">
      <dgm:prSet/>
      <dgm:spPr/>
      <dgm:t>
        <a:bodyPr/>
        <a:lstStyle/>
        <a:p>
          <a:endParaRPr lang="pt-PT"/>
        </a:p>
      </dgm:t>
    </dgm:pt>
    <dgm:pt modelId="{59C2FECB-08B4-4341-B95D-2547C7FEBA3E}">
      <dgm:prSet/>
      <dgm:spPr/>
      <dgm:t>
        <a:bodyPr/>
        <a:lstStyle/>
        <a:p>
          <a:r>
            <a:rPr lang="pt-PT" dirty="0"/>
            <a:t>PNEUMONIA</a:t>
          </a:r>
        </a:p>
      </dgm:t>
    </dgm:pt>
    <dgm:pt modelId="{AE23CE8B-E16B-4482-9D19-FD3104BDE8AB}" type="parTrans" cxnId="{1B30047D-8B63-4929-AE72-24E621A31A46}">
      <dgm:prSet/>
      <dgm:spPr/>
      <dgm:t>
        <a:bodyPr/>
        <a:lstStyle/>
        <a:p>
          <a:endParaRPr lang="pt-PT"/>
        </a:p>
      </dgm:t>
    </dgm:pt>
    <dgm:pt modelId="{9BC153F8-9B6D-4B68-84D3-727364F13668}" type="sibTrans" cxnId="{1B30047D-8B63-4929-AE72-24E621A31A46}">
      <dgm:prSet/>
      <dgm:spPr/>
      <dgm:t>
        <a:bodyPr/>
        <a:lstStyle/>
        <a:p>
          <a:endParaRPr lang="pt-PT"/>
        </a:p>
      </dgm:t>
    </dgm:pt>
    <dgm:pt modelId="{DEE27FE5-C39C-41D9-9C1A-7DD590333ECA}" type="pres">
      <dgm:prSet presAssocID="{4D94EE47-250B-431C-9EB8-2E358BDF5C8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438B00-4504-4C8E-B60B-42EB10450BBE}" type="pres">
      <dgm:prSet presAssocID="{0DB833E8-A6C5-4FA2-A5B4-5F0459549327}" presName="root" presStyleCnt="0"/>
      <dgm:spPr/>
    </dgm:pt>
    <dgm:pt modelId="{9BCB7BB9-83FF-4C7D-ADCD-4D907D68B70F}" type="pres">
      <dgm:prSet presAssocID="{0DB833E8-A6C5-4FA2-A5B4-5F0459549327}" presName="rootComposite" presStyleCnt="0"/>
      <dgm:spPr/>
    </dgm:pt>
    <dgm:pt modelId="{E6F198EC-6F6A-4A02-B73B-E33FF2BAC682}" type="pres">
      <dgm:prSet presAssocID="{0DB833E8-A6C5-4FA2-A5B4-5F0459549327}" presName="rootText" presStyleLbl="node1" presStyleIdx="0" presStyleCnt="3"/>
      <dgm:spPr/>
    </dgm:pt>
    <dgm:pt modelId="{61135E5B-FA97-4E2A-9733-6A8A0AFAE081}" type="pres">
      <dgm:prSet presAssocID="{0DB833E8-A6C5-4FA2-A5B4-5F0459549327}" presName="rootConnector" presStyleLbl="node1" presStyleIdx="0" presStyleCnt="3"/>
      <dgm:spPr/>
    </dgm:pt>
    <dgm:pt modelId="{1E4DFFDB-B4A4-4B57-A04C-E70A26AA166C}" type="pres">
      <dgm:prSet presAssocID="{0DB833E8-A6C5-4FA2-A5B4-5F0459549327}" presName="childShape" presStyleCnt="0"/>
      <dgm:spPr/>
    </dgm:pt>
    <dgm:pt modelId="{9812408E-7E2B-422D-9334-0298898BF9A6}" type="pres">
      <dgm:prSet presAssocID="{9E2C6A07-C601-4C5B-9EBB-CE3D88B890CF}" presName="Name13" presStyleLbl="parChTrans1D2" presStyleIdx="0" presStyleCnt="6"/>
      <dgm:spPr/>
    </dgm:pt>
    <dgm:pt modelId="{2FEAB934-2D7D-4F33-B1AA-F9AC00B071A4}" type="pres">
      <dgm:prSet presAssocID="{101EA186-4E36-49F4-AB06-000C349D09AC}" presName="childText" presStyleLbl="bgAcc1" presStyleIdx="0" presStyleCnt="6">
        <dgm:presLayoutVars>
          <dgm:bulletEnabled val="1"/>
        </dgm:presLayoutVars>
      </dgm:prSet>
      <dgm:spPr/>
    </dgm:pt>
    <dgm:pt modelId="{ACAF3500-EFA0-4E71-8474-F8A03008AE83}" type="pres">
      <dgm:prSet presAssocID="{E4301414-4E3D-49EF-A247-9276F6CD6410}" presName="Name13" presStyleLbl="parChTrans1D2" presStyleIdx="1" presStyleCnt="6"/>
      <dgm:spPr/>
    </dgm:pt>
    <dgm:pt modelId="{F8426A33-0FC1-44B7-B123-7E20BEDFBFC7}" type="pres">
      <dgm:prSet presAssocID="{CA1B6FEC-134B-44B8-BFBD-6DD74D0978E7}" presName="childText" presStyleLbl="bgAcc1" presStyleIdx="1" presStyleCnt="6">
        <dgm:presLayoutVars>
          <dgm:bulletEnabled val="1"/>
        </dgm:presLayoutVars>
      </dgm:prSet>
      <dgm:spPr/>
    </dgm:pt>
    <dgm:pt modelId="{CCBEFD81-7456-4146-B1C6-DFD39DC18EA7}" type="pres">
      <dgm:prSet presAssocID="{F59C37B9-0D1B-4DA5-BA66-DE14F15FD3DA}" presName="root" presStyleCnt="0"/>
      <dgm:spPr/>
    </dgm:pt>
    <dgm:pt modelId="{E2B0ECC0-9281-4239-811B-AA820FA847D1}" type="pres">
      <dgm:prSet presAssocID="{F59C37B9-0D1B-4DA5-BA66-DE14F15FD3DA}" presName="rootComposite" presStyleCnt="0"/>
      <dgm:spPr/>
    </dgm:pt>
    <dgm:pt modelId="{08F8B7E5-E36C-4C7F-9C5D-585E4CD0F051}" type="pres">
      <dgm:prSet presAssocID="{F59C37B9-0D1B-4DA5-BA66-DE14F15FD3DA}" presName="rootText" presStyleLbl="node1" presStyleIdx="1" presStyleCnt="3"/>
      <dgm:spPr/>
    </dgm:pt>
    <dgm:pt modelId="{A21430C6-2DD7-48D8-B8BD-6DBA6CF16015}" type="pres">
      <dgm:prSet presAssocID="{F59C37B9-0D1B-4DA5-BA66-DE14F15FD3DA}" presName="rootConnector" presStyleLbl="node1" presStyleIdx="1" presStyleCnt="3"/>
      <dgm:spPr/>
    </dgm:pt>
    <dgm:pt modelId="{C51B2D90-682A-447C-B10A-A669B915127E}" type="pres">
      <dgm:prSet presAssocID="{F59C37B9-0D1B-4DA5-BA66-DE14F15FD3DA}" presName="childShape" presStyleCnt="0"/>
      <dgm:spPr/>
    </dgm:pt>
    <dgm:pt modelId="{E375CD2C-C219-4610-8744-274ECE17158F}" type="pres">
      <dgm:prSet presAssocID="{20BBDC6B-AA24-4B37-A43A-3E593191022A}" presName="Name13" presStyleLbl="parChTrans1D2" presStyleIdx="2" presStyleCnt="6"/>
      <dgm:spPr/>
    </dgm:pt>
    <dgm:pt modelId="{CF19B2E2-6502-4704-BE6B-CA51B98EAD9B}" type="pres">
      <dgm:prSet presAssocID="{A338222B-2A38-40F5-BD15-C4D8C50B18B3}" presName="childText" presStyleLbl="bgAcc1" presStyleIdx="2" presStyleCnt="6">
        <dgm:presLayoutVars>
          <dgm:bulletEnabled val="1"/>
        </dgm:presLayoutVars>
      </dgm:prSet>
      <dgm:spPr/>
    </dgm:pt>
    <dgm:pt modelId="{BB94430F-4EFA-41A5-9F28-6528224A87F1}" type="pres">
      <dgm:prSet presAssocID="{60030A76-3B68-4F54-A852-2BCE86A85D9C}" presName="Name13" presStyleLbl="parChTrans1D2" presStyleIdx="3" presStyleCnt="6"/>
      <dgm:spPr/>
    </dgm:pt>
    <dgm:pt modelId="{FCF14155-274A-42D9-9CEB-FDC03C1B809D}" type="pres">
      <dgm:prSet presAssocID="{55E6B35B-2B6C-4426-ABA4-1F936F3D11B5}" presName="childText" presStyleLbl="bgAcc1" presStyleIdx="3" presStyleCnt="6">
        <dgm:presLayoutVars>
          <dgm:bulletEnabled val="1"/>
        </dgm:presLayoutVars>
      </dgm:prSet>
      <dgm:spPr/>
    </dgm:pt>
    <dgm:pt modelId="{11D280CC-0CCC-49CD-BD08-31C59EDE1736}" type="pres">
      <dgm:prSet presAssocID="{FC3852EF-F85E-4FB9-9A09-93780DE74AD4}" presName="root" presStyleCnt="0"/>
      <dgm:spPr/>
    </dgm:pt>
    <dgm:pt modelId="{6ADEDEC3-FAD5-4327-BD0A-4E520A289535}" type="pres">
      <dgm:prSet presAssocID="{FC3852EF-F85E-4FB9-9A09-93780DE74AD4}" presName="rootComposite" presStyleCnt="0"/>
      <dgm:spPr/>
    </dgm:pt>
    <dgm:pt modelId="{05FC7D29-01CF-4B08-8AEE-9BB1417C0498}" type="pres">
      <dgm:prSet presAssocID="{FC3852EF-F85E-4FB9-9A09-93780DE74AD4}" presName="rootText" presStyleLbl="node1" presStyleIdx="2" presStyleCnt="3"/>
      <dgm:spPr/>
    </dgm:pt>
    <dgm:pt modelId="{A1803DB3-93E5-4A8F-9513-FEBD590B4D46}" type="pres">
      <dgm:prSet presAssocID="{FC3852EF-F85E-4FB9-9A09-93780DE74AD4}" presName="rootConnector" presStyleLbl="node1" presStyleIdx="2" presStyleCnt="3"/>
      <dgm:spPr/>
    </dgm:pt>
    <dgm:pt modelId="{C964F542-00BA-4395-B583-F26BF29FE739}" type="pres">
      <dgm:prSet presAssocID="{FC3852EF-F85E-4FB9-9A09-93780DE74AD4}" presName="childShape" presStyleCnt="0"/>
      <dgm:spPr/>
    </dgm:pt>
    <dgm:pt modelId="{89855AB7-4E17-4C07-91F9-06B5E3A11C6E}" type="pres">
      <dgm:prSet presAssocID="{38FB0DC8-5F69-4F85-B176-FF0371D048A5}" presName="Name13" presStyleLbl="parChTrans1D2" presStyleIdx="4" presStyleCnt="6"/>
      <dgm:spPr/>
    </dgm:pt>
    <dgm:pt modelId="{7236859B-2044-4619-95D1-5CC454E32D84}" type="pres">
      <dgm:prSet presAssocID="{73AE926B-A29E-47C7-9EBF-2003069CEE7B}" presName="childText" presStyleLbl="bgAcc1" presStyleIdx="4" presStyleCnt="6">
        <dgm:presLayoutVars>
          <dgm:bulletEnabled val="1"/>
        </dgm:presLayoutVars>
      </dgm:prSet>
      <dgm:spPr/>
    </dgm:pt>
    <dgm:pt modelId="{465D2F91-F388-4366-A22B-C26AE38F57D0}" type="pres">
      <dgm:prSet presAssocID="{AE23CE8B-E16B-4482-9D19-FD3104BDE8AB}" presName="Name13" presStyleLbl="parChTrans1D2" presStyleIdx="5" presStyleCnt="6"/>
      <dgm:spPr/>
    </dgm:pt>
    <dgm:pt modelId="{C578567E-20A0-4AC7-A67D-E45210FB755B}" type="pres">
      <dgm:prSet presAssocID="{59C2FECB-08B4-4341-B95D-2547C7FEBA3E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A67F8000-79AB-4D2A-9683-D16A1A47BBC8}" srcId="{4D94EE47-250B-431C-9EB8-2E358BDF5C86}" destId="{FC3852EF-F85E-4FB9-9A09-93780DE74AD4}" srcOrd="2" destOrd="0" parTransId="{BCBA0794-3D74-4405-A3E0-C382462C890C}" sibTransId="{89E55BB6-1661-4CF7-BD03-7D4145728726}"/>
    <dgm:cxn modelId="{241E3904-C9E2-4B31-A08C-960BD912A144}" type="presOf" srcId="{0DB833E8-A6C5-4FA2-A5B4-5F0459549327}" destId="{E6F198EC-6F6A-4A02-B73B-E33FF2BAC682}" srcOrd="0" destOrd="0" presId="urn:microsoft.com/office/officeart/2005/8/layout/hierarchy3"/>
    <dgm:cxn modelId="{9EDFAA10-F4F9-4A7C-9D31-C72D5D2543A5}" type="presOf" srcId="{20BBDC6B-AA24-4B37-A43A-3E593191022A}" destId="{E375CD2C-C219-4610-8744-274ECE17158F}" srcOrd="0" destOrd="0" presId="urn:microsoft.com/office/officeart/2005/8/layout/hierarchy3"/>
    <dgm:cxn modelId="{FF565328-16B1-4792-91AF-E14D6336623E}" type="presOf" srcId="{101EA186-4E36-49F4-AB06-000C349D09AC}" destId="{2FEAB934-2D7D-4F33-B1AA-F9AC00B071A4}" srcOrd="0" destOrd="0" presId="urn:microsoft.com/office/officeart/2005/8/layout/hierarchy3"/>
    <dgm:cxn modelId="{B9D94C30-31E8-400E-AD44-822BFE6458D2}" type="presOf" srcId="{0DB833E8-A6C5-4FA2-A5B4-5F0459549327}" destId="{61135E5B-FA97-4E2A-9733-6A8A0AFAE081}" srcOrd="1" destOrd="0" presId="urn:microsoft.com/office/officeart/2005/8/layout/hierarchy3"/>
    <dgm:cxn modelId="{367BE534-0CCB-4BB6-9236-471946E9BD8C}" type="presOf" srcId="{CA1B6FEC-134B-44B8-BFBD-6DD74D0978E7}" destId="{F8426A33-0FC1-44B7-B123-7E20BEDFBFC7}" srcOrd="0" destOrd="0" presId="urn:microsoft.com/office/officeart/2005/8/layout/hierarchy3"/>
    <dgm:cxn modelId="{2BF13635-4141-4348-BC60-FAF1B697C188}" srcId="{FC3852EF-F85E-4FB9-9A09-93780DE74AD4}" destId="{73AE926B-A29E-47C7-9EBF-2003069CEE7B}" srcOrd="0" destOrd="0" parTransId="{38FB0DC8-5F69-4F85-B176-FF0371D048A5}" sibTransId="{DCD95453-F7F3-43B2-8A76-B366C1961251}"/>
    <dgm:cxn modelId="{4EB5AC3E-A34E-4B81-BE1D-0C954851AF07}" type="presOf" srcId="{9E2C6A07-C601-4C5B-9EBB-CE3D88B890CF}" destId="{9812408E-7E2B-422D-9334-0298898BF9A6}" srcOrd="0" destOrd="0" presId="urn:microsoft.com/office/officeart/2005/8/layout/hierarchy3"/>
    <dgm:cxn modelId="{6A15E75E-FFE5-4946-AD1F-7D7E85ACE5F7}" type="presOf" srcId="{38FB0DC8-5F69-4F85-B176-FF0371D048A5}" destId="{89855AB7-4E17-4C07-91F9-06B5E3A11C6E}" srcOrd="0" destOrd="0" presId="urn:microsoft.com/office/officeart/2005/8/layout/hierarchy3"/>
    <dgm:cxn modelId="{3336E15F-EF09-4D65-AD8E-B4A183C929D1}" type="presOf" srcId="{F59C37B9-0D1B-4DA5-BA66-DE14F15FD3DA}" destId="{08F8B7E5-E36C-4C7F-9C5D-585E4CD0F051}" srcOrd="0" destOrd="0" presId="urn:microsoft.com/office/officeart/2005/8/layout/hierarchy3"/>
    <dgm:cxn modelId="{B2BD5844-649A-46F3-B825-B98566793E2D}" type="presOf" srcId="{60030A76-3B68-4F54-A852-2BCE86A85D9C}" destId="{BB94430F-4EFA-41A5-9F28-6528224A87F1}" srcOrd="0" destOrd="0" presId="urn:microsoft.com/office/officeart/2005/8/layout/hierarchy3"/>
    <dgm:cxn modelId="{1662D064-1462-47B7-8F1E-638C0A840E20}" type="presOf" srcId="{73AE926B-A29E-47C7-9EBF-2003069CEE7B}" destId="{7236859B-2044-4619-95D1-5CC454E32D84}" srcOrd="0" destOrd="0" presId="urn:microsoft.com/office/officeart/2005/8/layout/hierarchy3"/>
    <dgm:cxn modelId="{31DEF551-F9AE-43FF-AF5E-6905E59C1BB9}" srcId="{4D94EE47-250B-431C-9EB8-2E358BDF5C86}" destId="{0DB833E8-A6C5-4FA2-A5B4-5F0459549327}" srcOrd="0" destOrd="0" parTransId="{EFED0F57-CD61-4F6E-B2F6-FDDF439FBEF7}" sibTransId="{CE14160E-E0CC-43AD-9D34-63775B3618BC}"/>
    <dgm:cxn modelId="{B54BC773-742E-45A5-9C85-0AC0C76A8838}" type="presOf" srcId="{F59C37B9-0D1B-4DA5-BA66-DE14F15FD3DA}" destId="{A21430C6-2DD7-48D8-B8BD-6DBA6CF16015}" srcOrd="1" destOrd="0" presId="urn:microsoft.com/office/officeart/2005/8/layout/hierarchy3"/>
    <dgm:cxn modelId="{1B30047D-8B63-4929-AE72-24E621A31A46}" srcId="{FC3852EF-F85E-4FB9-9A09-93780DE74AD4}" destId="{59C2FECB-08B4-4341-B95D-2547C7FEBA3E}" srcOrd="1" destOrd="0" parTransId="{AE23CE8B-E16B-4482-9D19-FD3104BDE8AB}" sibTransId="{9BC153F8-9B6D-4B68-84D3-727364F13668}"/>
    <dgm:cxn modelId="{2A0D678D-DADC-4A6B-A0F8-E07DECBDC248}" type="presOf" srcId="{FC3852EF-F85E-4FB9-9A09-93780DE74AD4}" destId="{05FC7D29-01CF-4B08-8AEE-9BB1417C0498}" srcOrd="0" destOrd="0" presId="urn:microsoft.com/office/officeart/2005/8/layout/hierarchy3"/>
    <dgm:cxn modelId="{CAD77894-54CF-4EF0-A8F5-4D94AD7A97C2}" type="presOf" srcId="{59C2FECB-08B4-4341-B95D-2547C7FEBA3E}" destId="{C578567E-20A0-4AC7-A67D-E45210FB755B}" srcOrd="0" destOrd="0" presId="urn:microsoft.com/office/officeart/2005/8/layout/hierarchy3"/>
    <dgm:cxn modelId="{54AD5297-BA46-4AC7-8687-89E0CCBE5579}" type="presOf" srcId="{55E6B35B-2B6C-4426-ABA4-1F936F3D11B5}" destId="{FCF14155-274A-42D9-9CEB-FDC03C1B809D}" srcOrd="0" destOrd="0" presId="urn:microsoft.com/office/officeart/2005/8/layout/hierarchy3"/>
    <dgm:cxn modelId="{4C78C5AB-12EC-4B91-BB5E-C6E478A521E3}" type="presOf" srcId="{AE23CE8B-E16B-4482-9D19-FD3104BDE8AB}" destId="{465D2F91-F388-4366-A22B-C26AE38F57D0}" srcOrd="0" destOrd="0" presId="urn:microsoft.com/office/officeart/2005/8/layout/hierarchy3"/>
    <dgm:cxn modelId="{638469AD-77E4-45D7-BFB1-4396B7FB62C8}" srcId="{0DB833E8-A6C5-4FA2-A5B4-5F0459549327}" destId="{101EA186-4E36-49F4-AB06-000C349D09AC}" srcOrd="0" destOrd="0" parTransId="{9E2C6A07-C601-4C5B-9EBB-CE3D88B890CF}" sibTransId="{0FF3A6A9-6443-495B-897A-8302A84D7C0C}"/>
    <dgm:cxn modelId="{D47AD2BF-A9F9-4E6A-8B5D-CF04693C8D78}" srcId="{4D94EE47-250B-431C-9EB8-2E358BDF5C86}" destId="{F59C37B9-0D1B-4DA5-BA66-DE14F15FD3DA}" srcOrd="1" destOrd="0" parTransId="{C498A39E-C96B-4BC3-8DD3-9CB348A96FE7}" sibTransId="{2758DE8F-7013-473E-A542-D5367CF07D4B}"/>
    <dgm:cxn modelId="{3708B5C6-2046-4D06-A05A-F733ACFC7781}" srcId="{F59C37B9-0D1B-4DA5-BA66-DE14F15FD3DA}" destId="{55E6B35B-2B6C-4426-ABA4-1F936F3D11B5}" srcOrd="1" destOrd="0" parTransId="{60030A76-3B68-4F54-A852-2BCE86A85D9C}" sibTransId="{2210FEB4-B188-44D3-B56F-B7EF1DC5F467}"/>
    <dgm:cxn modelId="{3D3701CE-D0FB-4ACD-A723-49B2FBFE0E0B}" type="presOf" srcId="{E4301414-4E3D-49EF-A247-9276F6CD6410}" destId="{ACAF3500-EFA0-4E71-8474-F8A03008AE83}" srcOrd="0" destOrd="0" presId="urn:microsoft.com/office/officeart/2005/8/layout/hierarchy3"/>
    <dgm:cxn modelId="{825FB7D3-B3BA-43B4-B256-21B80C6250ED}" srcId="{F59C37B9-0D1B-4DA5-BA66-DE14F15FD3DA}" destId="{A338222B-2A38-40F5-BD15-C4D8C50B18B3}" srcOrd="0" destOrd="0" parTransId="{20BBDC6B-AA24-4B37-A43A-3E593191022A}" sibTransId="{8E821AE7-CBA2-412E-88FE-DC62667ECC83}"/>
    <dgm:cxn modelId="{3ED68FDF-A194-4632-9AD1-DBAF4DC4D9D6}" srcId="{0DB833E8-A6C5-4FA2-A5B4-5F0459549327}" destId="{CA1B6FEC-134B-44B8-BFBD-6DD74D0978E7}" srcOrd="1" destOrd="0" parTransId="{E4301414-4E3D-49EF-A247-9276F6CD6410}" sibTransId="{FB31039E-09F0-4ABA-A441-EBAF6B2BC5B4}"/>
    <dgm:cxn modelId="{28238BE5-60D7-480B-A789-4BC4FB04AFE0}" type="presOf" srcId="{4D94EE47-250B-431C-9EB8-2E358BDF5C86}" destId="{DEE27FE5-C39C-41D9-9C1A-7DD590333ECA}" srcOrd="0" destOrd="0" presId="urn:microsoft.com/office/officeart/2005/8/layout/hierarchy3"/>
    <dgm:cxn modelId="{CDB62EE9-1309-49D7-8B41-34F2A22C9DAE}" type="presOf" srcId="{A338222B-2A38-40F5-BD15-C4D8C50B18B3}" destId="{CF19B2E2-6502-4704-BE6B-CA51B98EAD9B}" srcOrd="0" destOrd="0" presId="urn:microsoft.com/office/officeart/2005/8/layout/hierarchy3"/>
    <dgm:cxn modelId="{E70ABDF2-C8F6-41E6-B360-0AEBF08B4FCE}" type="presOf" srcId="{FC3852EF-F85E-4FB9-9A09-93780DE74AD4}" destId="{A1803DB3-93E5-4A8F-9513-FEBD590B4D46}" srcOrd="1" destOrd="0" presId="urn:microsoft.com/office/officeart/2005/8/layout/hierarchy3"/>
    <dgm:cxn modelId="{E6A2A56B-D4D0-40A5-BE82-DC1DC78E103B}" type="presParOf" srcId="{DEE27FE5-C39C-41D9-9C1A-7DD590333ECA}" destId="{1A438B00-4504-4C8E-B60B-42EB10450BBE}" srcOrd="0" destOrd="0" presId="urn:microsoft.com/office/officeart/2005/8/layout/hierarchy3"/>
    <dgm:cxn modelId="{3D6C2DCA-5699-43CA-B08C-A8EE5CCA3019}" type="presParOf" srcId="{1A438B00-4504-4C8E-B60B-42EB10450BBE}" destId="{9BCB7BB9-83FF-4C7D-ADCD-4D907D68B70F}" srcOrd="0" destOrd="0" presId="urn:microsoft.com/office/officeart/2005/8/layout/hierarchy3"/>
    <dgm:cxn modelId="{E2E797FE-82EB-4377-ADE9-56490128DD18}" type="presParOf" srcId="{9BCB7BB9-83FF-4C7D-ADCD-4D907D68B70F}" destId="{E6F198EC-6F6A-4A02-B73B-E33FF2BAC682}" srcOrd="0" destOrd="0" presId="urn:microsoft.com/office/officeart/2005/8/layout/hierarchy3"/>
    <dgm:cxn modelId="{871DFE25-FD65-4FE8-B169-D32FEF0DEE09}" type="presParOf" srcId="{9BCB7BB9-83FF-4C7D-ADCD-4D907D68B70F}" destId="{61135E5B-FA97-4E2A-9733-6A8A0AFAE081}" srcOrd="1" destOrd="0" presId="urn:microsoft.com/office/officeart/2005/8/layout/hierarchy3"/>
    <dgm:cxn modelId="{35DBB119-CF0E-4A14-B9F3-04DE003E6766}" type="presParOf" srcId="{1A438B00-4504-4C8E-B60B-42EB10450BBE}" destId="{1E4DFFDB-B4A4-4B57-A04C-E70A26AA166C}" srcOrd="1" destOrd="0" presId="urn:microsoft.com/office/officeart/2005/8/layout/hierarchy3"/>
    <dgm:cxn modelId="{1E39FDD2-3177-4718-A7A9-9E1E482869AD}" type="presParOf" srcId="{1E4DFFDB-B4A4-4B57-A04C-E70A26AA166C}" destId="{9812408E-7E2B-422D-9334-0298898BF9A6}" srcOrd="0" destOrd="0" presId="urn:microsoft.com/office/officeart/2005/8/layout/hierarchy3"/>
    <dgm:cxn modelId="{EF315A5E-394C-4A46-8ABA-BCC7B7145809}" type="presParOf" srcId="{1E4DFFDB-B4A4-4B57-A04C-E70A26AA166C}" destId="{2FEAB934-2D7D-4F33-B1AA-F9AC00B071A4}" srcOrd="1" destOrd="0" presId="urn:microsoft.com/office/officeart/2005/8/layout/hierarchy3"/>
    <dgm:cxn modelId="{49AE61BE-0DFA-47CA-92E4-C4008D118315}" type="presParOf" srcId="{1E4DFFDB-B4A4-4B57-A04C-E70A26AA166C}" destId="{ACAF3500-EFA0-4E71-8474-F8A03008AE83}" srcOrd="2" destOrd="0" presId="urn:microsoft.com/office/officeart/2005/8/layout/hierarchy3"/>
    <dgm:cxn modelId="{CA094D11-B00C-4F8F-9B2A-81C8DD534406}" type="presParOf" srcId="{1E4DFFDB-B4A4-4B57-A04C-E70A26AA166C}" destId="{F8426A33-0FC1-44B7-B123-7E20BEDFBFC7}" srcOrd="3" destOrd="0" presId="urn:microsoft.com/office/officeart/2005/8/layout/hierarchy3"/>
    <dgm:cxn modelId="{45CCFD43-3E3F-47A6-8B28-F2216EAE8778}" type="presParOf" srcId="{DEE27FE5-C39C-41D9-9C1A-7DD590333ECA}" destId="{CCBEFD81-7456-4146-B1C6-DFD39DC18EA7}" srcOrd="1" destOrd="0" presId="urn:microsoft.com/office/officeart/2005/8/layout/hierarchy3"/>
    <dgm:cxn modelId="{40657E0A-FA97-420F-B95E-FAB2B48C2F8D}" type="presParOf" srcId="{CCBEFD81-7456-4146-B1C6-DFD39DC18EA7}" destId="{E2B0ECC0-9281-4239-811B-AA820FA847D1}" srcOrd="0" destOrd="0" presId="urn:microsoft.com/office/officeart/2005/8/layout/hierarchy3"/>
    <dgm:cxn modelId="{58697701-30C9-4865-8925-8CCFB2C4C1D9}" type="presParOf" srcId="{E2B0ECC0-9281-4239-811B-AA820FA847D1}" destId="{08F8B7E5-E36C-4C7F-9C5D-585E4CD0F051}" srcOrd="0" destOrd="0" presId="urn:microsoft.com/office/officeart/2005/8/layout/hierarchy3"/>
    <dgm:cxn modelId="{32A43BC6-44DC-4070-BDFF-037112187C6D}" type="presParOf" srcId="{E2B0ECC0-9281-4239-811B-AA820FA847D1}" destId="{A21430C6-2DD7-48D8-B8BD-6DBA6CF16015}" srcOrd="1" destOrd="0" presId="urn:microsoft.com/office/officeart/2005/8/layout/hierarchy3"/>
    <dgm:cxn modelId="{1C993497-6D07-4015-A592-75D341C09523}" type="presParOf" srcId="{CCBEFD81-7456-4146-B1C6-DFD39DC18EA7}" destId="{C51B2D90-682A-447C-B10A-A669B915127E}" srcOrd="1" destOrd="0" presId="urn:microsoft.com/office/officeart/2005/8/layout/hierarchy3"/>
    <dgm:cxn modelId="{1AD1C8B4-ECD7-45C0-BD4B-8D4EC62D85BB}" type="presParOf" srcId="{C51B2D90-682A-447C-B10A-A669B915127E}" destId="{E375CD2C-C219-4610-8744-274ECE17158F}" srcOrd="0" destOrd="0" presId="urn:microsoft.com/office/officeart/2005/8/layout/hierarchy3"/>
    <dgm:cxn modelId="{1E9F0F49-72B0-45E6-A192-8A4483D03AB8}" type="presParOf" srcId="{C51B2D90-682A-447C-B10A-A669B915127E}" destId="{CF19B2E2-6502-4704-BE6B-CA51B98EAD9B}" srcOrd="1" destOrd="0" presId="urn:microsoft.com/office/officeart/2005/8/layout/hierarchy3"/>
    <dgm:cxn modelId="{CD031E69-C5FF-4DFF-A258-7CB4D6627323}" type="presParOf" srcId="{C51B2D90-682A-447C-B10A-A669B915127E}" destId="{BB94430F-4EFA-41A5-9F28-6528224A87F1}" srcOrd="2" destOrd="0" presId="urn:microsoft.com/office/officeart/2005/8/layout/hierarchy3"/>
    <dgm:cxn modelId="{D5A28D32-3655-4513-8B51-3F35E6F70316}" type="presParOf" srcId="{C51B2D90-682A-447C-B10A-A669B915127E}" destId="{FCF14155-274A-42D9-9CEB-FDC03C1B809D}" srcOrd="3" destOrd="0" presId="urn:microsoft.com/office/officeart/2005/8/layout/hierarchy3"/>
    <dgm:cxn modelId="{05F2E67F-1703-4356-BDE0-F835337C10B3}" type="presParOf" srcId="{DEE27FE5-C39C-41D9-9C1A-7DD590333ECA}" destId="{11D280CC-0CCC-49CD-BD08-31C59EDE1736}" srcOrd="2" destOrd="0" presId="urn:microsoft.com/office/officeart/2005/8/layout/hierarchy3"/>
    <dgm:cxn modelId="{EF45691E-79F7-43D2-AE62-0227E207B571}" type="presParOf" srcId="{11D280CC-0CCC-49CD-BD08-31C59EDE1736}" destId="{6ADEDEC3-FAD5-4327-BD0A-4E520A289535}" srcOrd="0" destOrd="0" presId="urn:microsoft.com/office/officeart/2005/8/layout/hierarchy3"/>
    <dgm:cxn modelId="{A8295743-4736-423F-AA5B-A6C5859006EA}" type="presParOf" srcId="{6ADEDEC3-FAD5-4327-BD0A-4E520A289535}" destId="{05FC7D29-01CF-4B08-8AEE-9BB1417C0498}" srcOrd="0" destOrd="0" presId="urn:microsoft.com/office/officeart/2005/8/layout/hierarchy3"/>
    <dgm:cxn modelId="{FD802763-60B9-4C0A-B7F0-E69E70DA7CAF}" type="presParOf" srcId="{6ADEDEC3-FAD5-4327-BD0A-4E520A289535}" destId="{A1803DB3-93E5-4A8F-9513-FEBD590B4D46}" srcOrd="1" destOrd="0" presId="urn:microsoft.com/office/officeart/2005/8/layout/hierarchy3"/>
    <dgm:cxn modelId="{4492DB72-A3BE-4951-ACD3-A6EC85CE115B}" type="presParOf" srcId="{11D280CC-0CCC-49CD-BD08-31C59EDE1736}" destId="{C964F542-00BA-4395-B583-F26BF29FE739}" srcOrd="1" destOrd="0" presId="urn:microsoft.com/office/officeart/2005/8/layout/hierarchy3"/>
    <dgm:cxn modelId="{85EDFD3E-AC33-475A-90AC-6B7519813703}" type="presParOf" srcId="{C964F542-00BA-4395-B583-F26BF29FE739}" destId="{89855AB7-4E17-4C07-91F9-06B5E3A11C6E}" srcOrd="0" destOrd="0" presId="urn:microsoft.com/office/officeart/2005/8/layout/hierarchy3"/>
    <dgm:cxn modelId="{4D0C9B2E-31C7-4B38-961A-29A5A3ECE16F}" type="presParOf" srcId="{C964F542-00BA-4395-B583-F26BF29FE739}" destId="{7236859B-2044-4619-95D1-5CC454E32D84}" srcOrd="1" destOrd="0" presId="urn:microsoft.com/office/officeart/2005/8/layout/hierarchy3"/>
    <dgm:cxn modelId="{7CCDB260-AA6C-44B8-9594-74A78841F3B8}" type="presParOf" srcId="{C964F542-00BA-4395-B583-F26BF29FE739}" destId="{465D2F91-F388-4366-A22B-C26AE38F57D0}" srcOrd="2" destOrd="0" presId="urn:microsoft.com/office/officeart/2005/8/layout/hierarchy3"/>
    <dgm:cxn modelId="{14027C93-8AEF-4F1C-AC44-48A359429B7B}" type="presParOf" srcId="{C964F542-00BA-4395-B583-F26BF29FE739}" destId="{C578567E-20A0-4AC7-A67D-E45210FB75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4EE47-250B-431C-9EB8-2E358BDF5C86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DB833E8-A6C5-4FA2-A5B4-5F0459549327}">
      <dgm:prSet phldrT="[Texto]"/>
      <dgm:spPr/>
      <dgm:t>
        <a:bodyPr/>
        <a:lstStyle/>
        <a:p>
          <a:r>
            <a:rPr lang="pt-PT" dirty="0" err="1"/>
            <a:t>train</a:t>
          </a:r>
          <a:endParaRPr lang="pt-PT" dirty="0"/>
        </a:p>
      </dgm:t>
    </dgm:pt>
    <dgm:pt modelId="{EFED0F57-CD61-4F6E-B2F6-FDDF439FBEF7}" type="parTrans" cxnId="{31DEF551-F9AE-43FF-AF5E-6905E59C1BB9}">
      <dgm:prSet/>
      <dgm:spPr/>
      <dgm:t>
        <a:bodyPr/>
        <a:lstStyle/>
        <a:p>
          <a:endParaRPr lang="pt-PT"/>
        </a:p>
      </dgm:t>
    </dgm:pt>
    <dgm:pt modelId="{CE14160E-E0CC-43AD-9D34-63775B3618BC}" type="sibTrans" cxnId="{31DEF551-F9AE-43FF-AF5E-6905E59C1BB9}">
      <dgm:prSet/>
      <dgm:spPr/>
      <dgm:t>
        <a:bodyPr/>
        <a:lstStyle/>
        <a:p>
          <a:endParaRPr lang="pt-PT"/>
        </a:p>
      </dgm:t>
    </dgm:pt>
    <dgm:pt modelId="{101EA186-4E36-49F4-AB06-000C349D09AC}">
      <dgm:prSet phldrT="[Texto]"/>
      <dgm:spPr/>
      <dgm:t>
        <a:bodyPr/>
        <a:lstStyle/>
        <a:p>
          <a:r>
            <a:rPr lang="pt-PT" dirty="0"/>
            <a:t>NORMAL</a:t>
          </a:r>
        </a:p>
      </dgm:t>
    </dgm:pt>
    <dgm:pt modelId="{9E2C6A07-C601-4C5B-9EBB-CE3D88B890CF}" type="parTrans" cxnId="{638469AD-77E4-45D7-BFB1-4396B7FB62C8}">
      <dgm:prSet/>
      <dgm:spPr/>
      <dgm:t>
        <a:bodyPr/>
        <a:lstStyle/>
        <a:p>
          <a:endParaRPr lang="pt-PT"/>
        </a:p>
      </dgm:t>
    </dgm:pt>
    <dgm:pt modelId="{0FF3A6A9-6443-495B-897A-8302A84D7C0C}" type="sibTrans" cxnId="{638469AD-77E4-45D7-BFB1-4396B7FB62C8}">
      <dgm:prSet/>
      <dgm:spPr/>
      <dgm:t>
        <a:bodyPr/>
        <a:lstStyle/>
        <a:p>
          <a:endParaRPr lang="pt-PT"/>
        </a:p>
      </dgm:t>
    </dgm:pt>
    <dgm:pt modelId="{CA1B6FEC-134B-44B8-BFBD-6DD74D0978E7}">
      <dgm:prSet phldrT="[Texto]"/>
      <dgm:spPr/>
      <dgm:t>
        <a:bodyPr/>
        <a:lstStyle/>
        <a:p>
          <a:r>
            <a:rPr lang="pt-PT" dirty="0"/>
            <a:t>BACTERIA</a:t>
          </a:r>
        </a:p>
      </dgm:t>
    </dgm:pt>
    <dgm:pt modelId="{E4301414-4E3D-49EF-A247-9276F6CD6410}" type="parTrans" cxnId="{3ED68FDF-A194-4632-9AD1-DBAF4DC4D9D6}">
      <dgm:prSet/>
      <dgm:spPr/>
      <dgm:t>
        <a:bodyPr/>
        <a:lstStyle/>
        <a:p>
          <a:endParaRPr lang="pt-PT"/>
        </a:p>
      </dgm:t>
    </dgm:pt>
    <dgm:pt modelId="{FB31039E-09F0-4ABA-A441-EBAF6B2BC5B4}" type="sibTrans" cxnId="{3ED68FDF-A194-4632-9AD1-DBAF4DC4D9D6}">
      <dgm:prSet/>
      <dgm:spPr/>
      <dgm:t>
        <a:bodyPr/>
        <a:lstStyle/>
        <a:p>
          <a:endParaRPr lang="pt-PT"/>
        </a:p>
      </dgm:t>
    </dgm:pt>
    <dgm:pt modelId="{F59C37B9-0D1B-4DA5-BA66-DE14F15FD3DA}">
      <dgm:prSet phldrT="[Texto]"/>
      <dgm:spPr/>
      <dgm:t>
        <a:bodyPr/>
        <a:lstStyle/>
        <a:p>
          <a:r>
            <a:rPr lang="pt-PT" dirty="0" err="1"/>
            <a:t>test</a:t>
          </a:r>
          <a:endParaRPr lang="pt-PT" dirty="0"/>
        </a:p>
      </dgm:t>
    </dgm:pt>
    <dgm:pt modelId="{C498A39E-C96B-4BC3-8DD3-9CB348A96FE7}" type="parTrans" cxnId="{D47AD2BF-A9F9-4E6A-8B5D-CF04693C8D78}">
      <dgm:prSet/>
      <dgm:spPr/>
      <dgm:t>
        <a:bodyPr/>
        <a:lstStyle/>
        <a:p>
          <a:endParaRPr lang="pt-PT"/>
        </a:p>
      </dgm:t>
    </dgm:pt>
    <dgm:pt modelId="{2758DE8F-7013-473E-A542-D5367CF07D4B}" type="sibTrans" cxnId="{D47AD2BF-A9F9-4E6A-8B5D-CF04693C8D78}">
      <dgm:prSet/>
      <dgm:spPr/>
      <dgm:t>
        <a:bodyPr/>
        <a:lstStyle/>
        <a:p>
          <a:endParaRPr lang="pt-PT"/>
        </a:p>
      </dgm:t>
    </dgm:pt>
    <dgm:pt modelId="{A338222B-2A38-40F5-BD15-C4D8C50B18B3}">
      <dgm:prSet phldrT="[Texto]"/>
      <dgm:spPr/>
      <dgm:t>
        <a:bodyPr/>
        <a:lstStyle/>
        <a:p>
          <a:r>
            <a:rPr lang="pt-PT" dirty="0"/>
            <a:t>NORMAL</a:t>
          </a:r>
        </a:p>
      </dgm:t>
    </dgm:pt>
    <dgm:pt modelId="{20BBDC6B-AA24-4B37-A43A-3E593191022A}" type="parTrans" cxnId="{825FB7D3-B3BA-43B4-B256-21B80C6250ED}">
      <dgm:prSet/>
      <dgm:spPr/>
      <dgm:t>
        <a:bodyPr/>
        <a:lstStyle/>
        <a:p>
          <a:endParaRPr lang="pt-PT"/>
        </a:p>
      </dgm:t>
    </dgm:pt>
    <dgm:pt modelId="{8E821AE7-CBA2-412E-88FE-DC62667ECC83}" type="sibTrans" cxnId="{825FB7D3-B3BA-43B4-B256-21B80C6250ED}">
      <dgm:prSet/>
      <dgm:spPr/>
      <dgm:t>
        <a:bodyPr/>
        <a:lstStyle/>
        <a:p>
          <a:endParaRPr lang="pt-PT"/>
        </a:p>
      </dgm:t>
    </dgm:pt>
    <dgm:pt modelId="{55E6B35B-2B6C-4426-ABA4-1F936F3D11B5}">
      <dgm:prSet phldrT="[Texto]"/>
      <dgm:spPr/>
      <dgm:t>
        <a:bodyPr/>
        <a:lstStyle/>
        <a:p>
          <a:r>
            <a:rPr lang="pt-PT" dirty="0"/>
            <a:t>BACTERIA</a:t>
          </a:r>
        </a:p>
      </dgm:t>
    </dgm:pt>
    <dgm:pt modelId="{60030A76-3B68-4F54-A852-2BCE86A85D9C}" type="parTrans" cxnId="{3708B5C6-2046-4D06-A05A-F733ACFC7781}">
      <dgm:prSet/>
      <dgm:spPr/>
      <dgm:t>
        <a:bodyPr/>
        <a:lstStyle/>
        <a:p>
          <a:endParaRPr lang="pt-PT"/>
        </a:p>
      </dgm:t>
    </dgm:pt>
    <dgm:pt modelId="{2210FEB4-B188-44D3-B56F-B7EF1DC5F467}" type="sibTrans" cxnId="{3708B5C6-2046-4D06-A05A-F733ACFC7781}">
      <dgm:prSet/>
      <dgm:spPr/>
      <dgm:t>
        <a:bodyPr/>
        <a:lstStyle/>
        <a:p>
          <a:endParaRPr lang="pt-PT"/>
        </a:p>
      </dgm:t>
    </dgm:pt>
    <dgm:pt modelId="{088BA23C-E5E8-439E-80C7-4847989024F9}">
      <dgm:prSet/>
      <dgm:spPr/>
      <dgm:t>
        <a:bodyPr/>
        <a:lstStyle/>
        <a:p>
          <a:r>
            <a:rPr lang="pt-PT" dirty="0"/>
            <a:t>VIRUS</a:t>
          </a:r>
        </a:p>
      </dgm:t>
    </dgm:pt>
    <dgm:pt modelId="{502FF8D5-B7F3-4EAB-A3E5-D021383B11BD}" type="parTrans" cxnId="{6336329B-CE02-429A-ACD9-B1297F104E83}">
      <dgm:prSet/>
      <dgm:spPr/>
      <dgm:t>
        <a:bodyPr/>
        <a:lstStyle/>
        <a:p>
          <a:endParaRPr lang="pt-PT"/>
        </a:p>
      </dgm:t>
    </dgm:pt>
    <dgm:pt modelId="{C663F39B-D216-41DE-97E6-D10344E86C07}" type="sibTrans" cxnId="{6336329B-CE02-429A-ACD9-B1297F104E83}">
      <dgm:prSet/>
      <dgm:spPr/>
      <dgm:t>
        <a:bodyPr/>
        <a:lstStyle/>
        <a:p>
          <a:endParaRPr lang="pt-PT"/>
        </a:p>
      </dgm:t>
    </dgm:pt>
    <dgm:pt modelId="{381BD3D7-8C23-48F2-ABB6-45B0DA8E5AAE}">
      <dgm:prSet/>
      <dgm:spPr/>
      <dgm:t>
        <a:bodyPr/>
        <a:lstStyle/>
        <a:p>
          <a:r>
            <a:rPr lang="pt-PT" dirty="0"/>
            <a:t>VIRUS</a:t>
          </a:r>
        </a:p>
      </dgm:t>
    </dgm:pt>
    <dgm:pt modelId="{820F7344-7319-45D8-B9EB-F7D0700A9558}" type="parTrans" cxnId="{53155C36-26F2-4958-A4FA-23491E6013D3}">
      <dgm:prSet/>
      <dgm:spPr/>
      <dgm:t>
        <a:bodyPr/>
        <a:lstStyle/>
        <a:p>
          <a:endParaRPr lang="pt-PT"/>
        </a:p>
      </dgm:t>
    </dgm:pt>
    <dgm:pt modelId="{6CD2F1BC-759C-489A-994F-17CDCD27FCB6}" type="sibTrans" cxnId="{53155C36-26F2-4958-A4FA-23491E6013D3}">
      <dgm:prSet/>
      <dgm:spPr/>
      <dgm:t>
        <a:bodyPr/>
        <a:lstStyle/>
        <a:p>
          <a:endParaRPr lang="pt-PT"/>
        </a:p>
      </dgm:t>
    </dgm:pt>
    <dgm:pt modelId="{2CA0DD07-3020-426C-9729-2FEC7329B12E}">
      <dgm:prSet/>
      <dgm:spPr/>
      <dgm:t>
        <a:bodyPr/>
        <a:lstStyle/>
        <a:p>
          <a:r>
            <a:rPr lang="pt-PT" dirty="0" err="1"/>
            <a:t>validation</a:t>
          </a:r>
          <a:endParaRPr lang="pt-PT" dirty="0"/>
        </a:p>
      </dgm:t>
    </dgm:pt>
    <dgm:pt modelId="{4CC736D1-F212-4943-8F86-E8679CD260AE}" type="parTrans" cxnId="{3D6781DE-EB0E-4E66-A4E8-C16C6C79612C}">
      <dgm:prSet/>
      <dgm:spPr/>
      <dgm:t>
        <a:bodyPr/>
        <a:lstStyle/>
        <a:p>
          <a:endParaRPr lang="pt-PT"/>
        </a:p>
      </dgm:t>
    </dgm:pt>
    <dgm:pt modelId="{D0D8D0AE-4011-48E9-A152-519AA900EAA2}" type="sibTrans" cxnId="{3D6781DE-EB0E-4E66-A4E8-C16C6C79612C}">
      <dgm:prSet/>
      <dgm:spPr/>
      <dgm:t>
        <a:bodyPr/>
        <a:lstStyle/>
        <a:p>
          <a:endParaRPr lang="pt-PT"/>
        </a:p>
      </dgm:t>
    </dgm:pt>
    <dgm:pt modelId="{D5FE22D8-9342-4B27-AA47-1D19562C521B}">
      <dgm:prSet/>
      <dgm:spPr/>
      <dgm:t>
        <a:bodyPr/>
        <a:lstStyle/>
        <a:p>
          <a:r>
            <a:rPr lang="pt-PT" dirty="0"/>
            <a:t>NORMAL</a:t>
          </a:r>
        </a:p>
      </dgm:t>
    </dgm:pt>
    <dgm:pt modelId="{9A4BDA5E-9750-476E-9054-43FA6165EDDE}" type="parTrans" cxnId="{55D94203-0ED9-4CC9-8155-31D8C0F30EF3}">
      <dgm:prSet/>
      <dgm:spPr/>
      <dgm:t>
        <a:bodyPr/>
        <a:lstStyle/>
        <a:p>
          <a:endParaRPr lang="pt-PT"/>
        </a:p>
      </dgm:t>
    </dgm:pt>
    <dgm:pt modelId="{09543CA1-3196-4A02-BA3C-5D55B2ACCBD5}" type="sibTrans" cxnId="{55D94203-0ED9-4CC9-8155-31D8C0F30EF3}">
      <dgm:prSet/>
      <dgm:spPr/>
      <dgm:t>
        <a:bodyPr/>
        <a:lstStyle/>
        <a:p>
          <a:endParaRPr lang="pt-PT"/>
        </a:p>
      </dgm:t>
    </dgm:pt>
    <dgm:pt modelId="{00FC1DDD-C733-4293-BAA2-5C76633A64AC}">
      <dgm:prSet/>
      <dgm:spPr/>
      <dgm:t>
        <a:bodyPr/>
        <a:lstStyle/>
        <a:p>
          <a:r>
            <a:rPr lang="pt-PT" dirty="0"/>
            <a:t>BACTERIA</a:t>
          </a:r>
        </a:p>
      </dgm:t>
    </dgm:pt>
    <dgm:pt modelId="{2108B3D0-60CE-457A-88E3-ACA5F309AC7C}" type="parTrans" cxnId="{9E132BCE-9ED0-455F-AB2C-03FC6EC92BC9}">
      <dgm:prSet/>
      <dgm:spPr/>
      <dgm:t>
        <a:bodyPr/>
        <a:lstStyle/>
        <a:p>
          <a:endParaRPr lang="pt-PT"/>
        </a:p>
      </dgm:t>
    </dgm:pt>
    <dgm:pt modelId="{85BC671E-7055-4BDD-9746-DE7EB2E0152C}" type="sibTrans" cxnId="{9E132BCE-9ED0-455F-AB2C-03FC6EC92BC9}">
      <dgm:prSet/>
      <dgm:spPr/>
      <dgm:t>
        <a:bodyPr/>
        <a:lstStyle/>
        <a:p>
          <a:endParaRPr lang="pt-PT"/>
        </a:p>
      </dgm:t>
    </dgm:pt>
    <dgm:pt modelId="{9753ECF9-BB22-44A7-8388-6F58D15BFC9C}">
      <dgm:prSet/>
      <dgm:spPr/>
      <dgm:t>
        <a:bodyPr/>
        <a:lstStyle/>
        <a:p>
          <a:r>
            <a:rPr lang="pt-PT" dirty="0"/>
            <a:t>VIRUS</a:t>
          </a:r>
        </a:p>
      </dgm:t>
    </dgm:pt>
    <dgm:pt modelId="{C4457A51-696B-438D-9572-DFA8ACFB9511}" type="parTrans" cxnId="{C671F5E4-0F8E-4B03-B696-83CD483E2A65}">
      <dgm:prSet/>
      <dgm:spPr/>
      <dgm:t>
        <a:bodyPr/>
        <a:lstStyle/>
        <a:p>
          <a:endParaRPr lang="pt-PT"/>
        </a:p>
      </dgm:t>
    </dgm:pt>
    <dgm:pt modelId="{0DA6FA32-EF84-436C-9ECE-23336BBC09CA}" type="sibTrans" cxnId="{C671F5E4-0F8E-4B03-B696-83CD483E2A65}">
      <dgm:prSet/>
      <dgm:spPr/>
      <dgm:t>
        <a:bodyPr/>
        <a:lstStyle/>
        <a:p>
          <a:endParaRPr lang="pt-PT"/>
        </a:p>
      </dgm:t>
    </dgm:pt>
    <dgm:pt modelId="{DEE27FE5-C39C-41D9-9C1A-7DD590333ECA}" type="pres">
      <dgm:prSet presAssocID="{4D94EE47-250B-431C-9EB8-2E358BDF5C8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438B00-4504-4C8E-B60B-42EB10450BBE}" type="pres">
      <dgm:prSet presAssocID="{0DB833E8-A6C5-4FA2-A5B4-5F0459549327}" presName="root" presStyleCnt="0"/>
      <dgm:spPr/>
    </dgm:pt>
    <dgm:pt modelId="{9BCB7BB9-83FF-4C7D-ADCD-4D907D68B70F}" type="pres">
      <dgm:prSet presAssocID="{0DB833E8-A6C5-4FA2-A5B4-5F0459549327}" presName="rootComposite" presStyleCnt="0"/>
      <dgm:spPr/>
    </dgm:pt>
    <dgm:pt modelId="{E6F198EC-6F6A-4A02-B73B-E33FF2BAC682}" type="pres">
      <dgm:prSet presAssocID="{0DB833E8-A6C5-4FA2-A5B4-5F0459549327}" presName="rootText" presStyleLbl="node1" presStyleIdx="0" presStyleCnt="3"/>
      <dgm:spPr/>
    </dgm:pt>
    <dgm:pt modelId="{61135E5B-FA97-4E2A-9733-6A8A0AFAE081}" type="pres">
      <dgm:prSet presAssocID="{0DB833E8-A6C5-4FA2-A5B4-5F0459549327}" presName="rootConnector" presStyleLbl="node1" presStyleIdx="0" presStyleCnt="3"/>
      <dgm:spPr/>
    </dgm:pt>
    <dgm:pt modelId="{1E4DFFDB-B4A4-4B57-A04C-E70A26AA166C}" type="pres">
      <dgm:prSet presAssocID="{0DB833E8-A6C5-4FA2-A5B4-5F0459549327}" presName="childShape" presStyleCnt="0"/>
      <dgm:spPr/>
    </dgm:pt>
    <dgm:pt modelId="{9812408E-7E2B-422D-9334-0298898BF9A6}" type="pres">
      <dgm:prSet presAssocID="{9E2C6A07-C601-4C5B-9EBB-CE3D88B890CF}" presName="Name13" presStyleLbl="parChTrans1D2" presStyleIdx="0" presStyleCnt="9"/>
      <dgm:spPr/>
    </dgm:pt>
    <dgm:pt modelId="{2FEAB934-2D7D-4F33-B1AA-F9AC00B071A4}" type="pres">
      <dgm:prSet presAssocID="{101EA186-4E36-49F4-AB06-000C349D09AC}" presName="childText" presStyleLbl="bgAcc1" presStyleIdx="0" presStyleCnt="9">
        <dgm:presLayoutVars>
          <dgm:bulletEnabled val="1"/>
        </dgm:presLayoutVars>
      </dgm:prSet>
      <dgm:spPr/>
    </dgm:pt>
    <dgm:pt modelId="{ACAF3500-EFA0-4E71-8474-F8A03008AE83}" type="pres">
      <dgm:prSet presAssocID="{E4301414-4E3D-49EF-A247-9276F6CD6410}" presName="Name13" presStyleLbl="parChTrans1D2" presStyleIdx="1" presStyleCnt="9"/>
      <dgm:spPr/>
    </dgm:pt>
    <dgm:pt modelId="{F8426A33-0FC1-44B7-B123-7E20BEDFBFC7}" type="pres">
      <dgm:prSet presAssocID="{CA1B6FEC-134B-44B8-BFBD-6DD74D0978E7}" presName="childText" presStyleLbl="bgAcc1" presStyleIdx="1" presStyleCnt="9">
        <dgm:presLayoutVars>
          <dgm:bulletEnabled val="1"/>
        </dgm:presLayoutVars>
      </dgm:prSet>
      <dgm:spPr/>
    </dgm:pt>
    <dgm:pt modelId="{516E639C-6CF9-4AD3-AABE-EF558804019F}" type="pres">
      <dgm:prSet presAssocID="{502FF8D5-B7F3-4EAB-A3E5-D021383B11BD}" presName="Name13" presStyleLbl="parChTrans1D2" presStyleIdx="2" presStyleCnt="9"/>
      <dgm:spPr/>
    </dgm:pt>
    <dgm:pt modelId="{68FB7200-FA8E-478D-9D60-0FF7E9F6FDE8}" type="pres">
      <dgm:prSet presAssocID="{088BA23C-E5E8-439E-80C7-4847989024F9}" presName="childText" presStyleLbl="bgAcc1" presStyleIdx="2" presStyleCnt="9">
        <dgm:presLayoutVars>
          <dgm:bulletEnabled val="1"/>
        </dgm:presLayoutVars>
      </dgm:prSet>
      <dgm:spPr/>
    </dgm:pt>
    <dgm:pt modelId="{CCBEFD81-7456-4146-B1C6-DFD39DC18EA7}" type="pres">
      <dgm:prSet presAssocID="{F59C37B9-0D1B-4DA5-BA66-DE14F15FD3DA}" presName="root" presStyleCnt="0"/>
      <dgm:spPr/>
    </dgm:pt>
    <dgm:pt modelId="{E2B0ECC0-9281-4239-811B-AA820FA847D1}" type="pres">
      <dgm:prSet presAssocID="{F59C37B9-0D1B-4DA5-BA66-DE14F15FD3DA}" presName="rootComposite" presStyleCnt="0"/>
      <dgm:spPr/>
    </dgm:pt>
    <dgm:pt modelId="{08F8B7E5-E36C-4C7F-9C5D-585E4CD0F051}" type="pres">
      <dgm:prSet presAssocID="{F59C37B9-0D1B-4DA5-BA66-DE14F15FD3DA}" presName="rootText" presStyleLbl="node1" presStyleIdx="1" presStyleCnt="3"/>
      <dgm:spPr/>
    </dgm:pt>
    <dgm:pt modelId="{A21430C6-2DD7-48D8-B8BD-6DBA6CF16015}" type="pres">
      <dgm:prSet presAssocID="{F59C37B9-0D1B-4DA5-BA66-DE14F15FD3DA}" presName="rootConnector" presStyleLbl="node1" presStyleIdx="1" presStyleCnt="3"/>
      <dgm:spPr/>
    </dgm:pt>
    <dgm:pt modelId="{C51B2D90-682A-447C-B10A-A669B915127E}" type="pres">
      <dgm:prSet presAssocID="{F59C37B9-0D1B-4DA5-BA66-DE14F15FD3DA}" presName="childShape" presStyleCnt="0"/>
      <dgm:spPr/>
    </dgm:pt>
    <dgm:pt modelId="{E375CD2C-C219-4610-8744-274ECE17158F}" type="pres">
      <dgm:prSet presAssocID="{20BBDC6B-AA24-4B37-A43A-3E593191022A}" presName="Name13" presStyleLbl="parChTrans1D2" presStyleIdx="3" presStyleCnt="9"/>
      <dgm:spPr/>
    </dgm:pt>
    <dgm:pt modelId="{CF19B2E2-6502-4704-BE6B-CA51B98EAD9B}" type="pres">
      <dgm:prSet presAssocID="{A338222B-2A38-40F5-BD15-C4D8C50B18B3}" presName="childText" presStyleLbl="bgAcc1" presStyleIdx="3" presStyleCnt="9">
        <dgm:presLayoutVars>
          <dgm:bulletEnabled val="1"/>
        </dgm:presLayoutVars>
      </dgm:prSet>
      <dgm:spPr/>
    </dgm:pt>
    <dgm:pt modelId="{BB94430F-4EFA-41A5-9F28-6528224A87F1}" type="pres">
      <dgm:prSet presAssocID="{60030A76-3B68-4F54-A852-2BCE86A85D9C}" presName="Name13" presStyleLbl="parChTrans1D2" presStyleIdx="4" presStyleCnt="9"/>
      <dgm:spPr/>
    </dgm:pt>
    <dgm:pt modelId="{FCF14155-274A-42D9-9CEB-FDC03C1B809D}" type="pres">
      <dgm:prSet presAssocID="{55E6B35B-2B6C-4426-ABA4-1F936F3D11B5}" presName="childText" presStyleLbl="bgAcc1" presStyleIdx="4" presStyleCnt="9">
        <dgm:presLayoutVars>
          <dgm:bulletEnabled val="1"/>
        </dgm:presLayoutVars>
      </dgm:prSet>
      <dgm:spPr/>
    </dgm:pt>
    <dgm:pt modelId="{FFDB4B1E-49AA-4DDF-B8D3-9384FB142048}" type="pres">
      <dgm:prSet presAssocID="{820F7344-7319-45D8-B9EB-F7D0700A9558}" presName="Name13" presStyleLbl="parChTrans1D2" presStyleIdx="5" presStyleCnt="9"/>
      <dgm:spPr/>
    </dgm:pt>
    <dgm:pt modelId="{683AB7A9-B86E-4F37-A650-FA7A4B37122C}" type="pres">
      <dgm:prSet presAssocID="{381BD3D7-8C23-48F2-ABB6-45B0DA8E5AAE}" presName="childText" presStyleLbl="bgAcc1" presStyleIdx="5" presStyleCnt="9">
        <dgm:presLayoutVars>
          <dgm:bulletEnabled val="1"/>
        </dgm:presLayoutVars>
      </dgm:prSet>
      <dgm:spPr/>
    </dgm:pt>
    <dgm:pt modelId="{3E532C16-BF25-4191-A72F-0C2738DDF6B6}" type="pres">
      <dgm:prSet presAssocID="{2CA0DD07-3020-426C-9729-2FEC7329B12E}" presName="root" presStyleCnt="0"/>
      <dgm:spPr/>
    </dgm:pt>
    <dgm:pt modelId="{CC07CC54-9D08-4112-A499-C6DC0F831045}" type="pres">
      <dgm:prSet presAssocID="{2CA0DD07-3020-426C-9729-2FEC7329B12E}" presName="rootComposite" presStyleCnt="0"/>
      <dgm:spPr/>
    </dgm:pt>
    <dgm:pt modelId="{6DB6940C-B468-40EC-86FA-7D0061E2A891}" type="pres">
      <dgm:prSet presAssocID="{2CA0DD07-3020-426C-9729-2FEC7329B12E}" presName="rootText" presStyleLbl="node1" presStyleIdx="2" presStyleCnt="3"/>
      <dgm:spPr/>
    </dgm:pt>
    <dgm:pt modelId="{A60938FC-C117-4310-9F10-028D15532FF9}" type="pres">
      <dgm:prSet presAssocID="{2CA0DD07-3020-426C-9729-2FEC7329B12E}" presName="rootConnector" presStyleLbl="node1" presStyleIdx="2" presStyleCnt="3"/>
      <dgm:spPr/>
    </dgm:pt>
    <dgm:pt modelId="{08155684-38FE-454B-91D8-BF6D1897ED6A}" type="pres">
      <dgm:prSet presAssocID="{2CA0DD07-3020-426C-9729-2FEC7329B12E}" presName="childShape" presStyleCnt="0"/>
      <dgm:spPr/>
    </dgm:pt>
    <dgm:pt modelId="{6672AF46-6115-4894-8399-75F4A4CA70C7}" type="pres">
      <dgm:prSet presAssocID="{9A4BDA5E-9750-476E-9054-43FA6165EDDE}" presName="Name13" presStyleLbl="parChTrans1D2" presStyleIdx="6" presStyleCnt="9"/>
      <dgm:spPr/>
    </dgm:pt>
    <dgm:pt modelId="{A6F45F6A-E7B4-49C0-9B7A-8C46D29DE428}" type="pres">
      <dgm:prSet presAssocID="{D5FE22D8-9342-4B27-AA47-1D19562C521B}" presName="childText" presStyleLbl="bgAcc1" presStyleIdx="6" presStyleCnt="9">
        <dgm:presLayoutVars>
          <dgm:bulletEnabled val="1"/>
        </dgm:presLayoutVars>
      </dgm:prSet>
      <dgm:spPr/>
    </dgm:pt>
    <dgm:pt modelId="{91394080-870F-4A64-A824-D12CE7253413}" type="pres">
      <dgm:prSet presAssocID="{2108B3D0-60CE-457A-88E3-ACA5F309AC7C}" presName="Name13" presStyleLbl="parChTrans1D2" presStyleIdx="7" presStyleCnt="9"/>
      <dgm:spPr/>
    </dgm:pt>
    <dgm:pt modelId="{651AB120-327E-4269-BF8D-873AFFFC3B8F}" type="pres">
      <dgm:prSet presAssocID="{00FC1DDD-C733-4293-BAA2-5C76633A64AC}" presName="childText" presStyleLbl="bgAcc1" presStyleIdx="7" presStyleCnt="9">
        <dgm:presLayoutVars>
          <dgm:bulletEnabled val="1"/>
        </dgm:presLayoutVars>
      </dgm:prSet>
      <dgm:spPr/>
    </dgm:pt>
    <dgm:pt modelId="{E0EE5698-ED6F-497E-84C0-A6ECEB88F8EC}" type="pres">
      <dgm:prSet presAssocID="{C4457A51-696B-438D-9572-DFA8ACFB9511}" presName="Name13" presStyleLbl="parChTrans1D2" presStyleIdx="8" presStyleCnt="9"/>
      <dgm:spPr/>
    </dgm:pt>
    <dgm:pt modelId="{F0E7B5A6-B2AB-4131-9F9F-E6237B08C03A}" type="pres">
      <dgm:prSet presAssocID="{9753ECF9-BB22-44A7-8388-6F58D15BFC9C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05554702-07B7-417E-9C9A-C13A66A09A37}" type="presOf" srcId="{820F7344-7319-45D8-B9EB-F7D0700A9558}" destId="{FFDB4B1E-49AA-4DDF-B8D3-9384FB142048}" srcOrd="0" destOrd="0" presId="urn:microsoft.com/office/officeart/2005/8/layout/hierarchy3"/>
    <dgm:cxn modelId="{55D94203-0ED9-4CC9-8155-31D8C0F30EF3}" srcId="{2CA0DD07-3020-426C-9729-2FEC7329B12E}" destId="{D5FE22D8-9342-4B27-AA47-1D19562C521B}" srcOrd="0" destOrd="0" parTransId="{9A4BDA5E-9750-476E-9054-43FA6165EDDE}" sibTransId="{09543CA1-3196-4A02-BA3C-5D55B2ACCBD5}"/>
    <dgm:cxn modelId="{241E3904-C9E2-4B31-A08C-960BD912A144}" type="presOf" srcId="{0DB833E8-A6C5-4FA2-A5B4-5F0459549327}" destId="{E6F198EC-6F6A-4A02-B73B-E33FF2BAC682}" srcOrd="0" destOrd="0" presId="urn:microsoft.com/office/officeart/2005/8/layout/hierarchy3"/>
    <dgm:cxn modelId="{9EDFAA10-F4F9-4A7C-9D31-C72D5D2543A5}" type="presOf" srcId="{20BBDC6B-AA24-4B37-A43A-3E593191022A}" destId="{E375CD2C-C219-4610-8744-274ECE17158F}" srcOrd="0" destOrd="0" presId="urn:microsoft.com/office/officeart/2005/8/layout/hierarchy3"/>
    <dgm:cxn modelId="{028C8417-83B2-4B38-BE8A-508CC898623D}" type="presOf" srcId="{2CA0DD07-3020-426C-9729-2FEC7329B12E}" destId="{6DB6940C-B468-40EC-86FA-7D0061E2A891}" srcOrd="0" destOrd="0" presId="urn:microsoft.com/office/officeart/2005/8/layout/hierarchy3"/>
    <dgm:cxn modelId="{8298F319-0286-4CE3-8AD3-6BCFFD42A720}" type="presOf" srcId="{2CA0DD07-3020-426C-9729-2FEC7329B12E}" destId="{A60938FC-C117-4310-9F10-028D15532FF9}" srcOrd="1" destOrd="0" presId="urn:microsoft.com/office/officeart/2005/8/layout/hierarchy3"/>
    <dgm:cxn modelId="{0C1E5C21-7C3D-4B20-922B-9F40BC8FF127}" type="presOf" srcId="{2108B3D0-60CE-457A-88E3-ACA5F309AC7C}" destId="{91394080-870F-4A64-A824-D12CE7253413}" srcOrd="0" destOrd="0" presId="urn:microsoft.com/office/officeart/2005/8/layout/hierarchy3"/>
    <dgm:cxn modelId="{FF565328-16B1-4792-91AF-E14D6336623E}" type="presOf" srcId="{101EA186-4E36-49F4-AB06-000C349D09AC}" destId="{2FEAB934-2D7D-4F33-B1AA-F9AC00B071A4}" srcOrd="0" destOrd="0" presId="urn:microsoft.com/office/officeart/2005/8/layout/hierarchy3"/>
    <dgm:cxn modelId="{B9D94C30-31E8-400E-AD44-822BFE6458D2}" type="presOf" srcId="{0DB833E8-A6C5-4FA2-A5B4-5F0459549327}" destId="{61135E5B-FA97-4E2A-9733-6A8A0AFAE081}" srcOrd="1" destOrd="0" presId="urn:microsoft.com/office/officeart/2005/8/layout/hierarchy3"/>
    <dgm:cxn modelId="{367BE534-0CCB-4BB6-9236-471946E9BD8C}" type="presOf" srcId="{CA1B6FEC-134B-44B8-BFBD-6DD74D0978E7}" destId="{F8426A33-0FC1-44B7-B123-7E20BEDFBFC7}" srcOrd="0" destOrd="0" presId="urn:microsoft.com/office/officeart/2005/8/layout/hierarchy3"/>
    <dgm:cxn modelId="{53155C36-26F2-4958-A4FA-23491E6013D3}" srcId="{F59C37B9-0D1B-4DA5-BA66-DE14F15FD3DA}" destId="{381BD3D7-8C23-48F2-ABB6-45B0DA8E5AAE}" srcOrd="2" destOrd="0" parTransId="{820F7344-7319-45D8-B9EB-F7D0700A9558}" sibTransId="{6CD2F1BC-759C-489A-994F-17CDCD27FCB6}"/>
    <dgm:cxn modelId="{4EB5AC3E-A34E-4B81-BE1D-0C954851AF07}" type="presOf" srcId="{9E2C6A07-C601-4C5B-9EBB-CE3D88B890CF}" destId="{9812408E-7E2B-422D-9334-0298898BF9A6}" srcOrd="0" destOrd="0" presId="urn:microsoft.com/office/officeart/2005/8/layout/hierarchy3"/>
    <dgm:cxn modelId="{3336E15F-EF09-4D65-AD8E-B4A183C929D1}" type="presOf" srcId="{F59C37B9-0D1B-4DA5-BA66-DE14F15FD3DA}" destId="{08F8B7E5-E36C-4C7F-9C5D-585E4CD0F051}" srcOrd="0" destOrd="0" presId="urn:microsoft.com/office/officeart/2005/8/layout/hierarchy3"/>
    <dgm:cxn modelId="{B2BD5844-649A-46F3-B825-B98566793E2D}" type="presOf" srcId="{60030A76-3B68-4F54-A852-2BCE86A85D9C}" destId="{BB94430F-4EFA-41A5-9F28-6528224A87F1}" srcOrd="0" destOrd="0" presId="urn:microsoft.com/office/officeart/2005/8/layout/hierarchy3"/>
    <dgm:cxn modelId="{55ECF14D-8D25-483B-AB93-54C7DF63875E}" type="presOf" srcId="{00FC1DDD-C733-4293-BAA2-5C76633A64AC}" destId="{651AB120-327E-4269-BF8D-873AFFFC3B8F}" srcOrd="0" destOrd="0" presId="urn:microsoft.com/office/officeart/2005/8/layout/hierarchy3"/>
    <dgm:cxn modelId="{31DEF551-F9AE-43FF-AF5E-6905E59C1BB9}" srcId="{4D94EE47-250B-431C-9EB8-2E358BDF5C86}" destId="{0DB833E8-A6C5-4FA2-A5B4-5F0459549327}" srcOrd="0" destOrd="0" parTransId="{EFED0F57-CD61-4F6E-B2F6-FDDF439FBEF7}" sibTransId="{CE14160E-E0CC-43AD-9D34-63775B3618BC}"/>
    <dgm:cxn modelId="{FB318C72-7AE7-4A82-86A8-A1DABCB1C683}" type="presOf" srcId="{9753ECF9-BB22-44A7-8388-6F58D15BFC9C}" destId="{F0E7B5A6-B2AB-4131-9F9F-E6237B08C03A}" srcOrd="0" destOrd="0" presId="urn:microsoft.com/office/officeart/2005/8/layout/hierarchy3"/>
    <dgm:cxn modelId="{B54BC773-742E-45A5-9C85-0AC0C76A8838}" type="presOf" srcId="{F59C37B9-0D1B-4DA5-BA66-DE14F15FD3DA}" destId="{A21430C6-2DD7-48D8-B8BD-6DBA6CF16015}" srcOrd="1" destOrd="0" presId="urn:microsoft.com/office/officeart/2005/8/layout/hierarchy3"/>
    <dgm:cxn modelId="{0FDD2274-1CAB-465D-ACA6-848B35FA400B}" type="presOf" srcId="{088BA23C-E5E8-439E-80C7-4847989024F9}" destId="{68FB7200-FA8E-478D-9D60-0FF7E9F6FDE8}" srcOrd="0" destOrd="0" presId="urn:microsoft.com/office/officeart/2005/8/layout/hierarchy3"/>
    <dgm:cxn modelId="{264AF47F-8EF7-489D-8465-4991F5E51C90}" type="presOf" srcId="{381BD3D7-8C23-48F2-ABB6-45B0DA8E5AAE}" destId="{683AB7A9-B86E-4F37-A650-FA7A4B37122C}" srcOrd="0" destOrd="0" presId="urn:microsoft.com/office/officeart/2005/8/layout/hierarchy3"/>
    <dgm:cxn modelId="{54AD5297-BA46-4AC7-8687-89E0CCBE5579}" type="presOf" srcId="{55E6B35B-2B6C-4426-ABA4-1F936F3D11B5}" destId="{FCF14155-274A-42D9-9CEB-FDC03C1B809D}" srcOrd="0" destOrd="0" presId="urn:microsoft.com/office/officeart/2005/8/layout/hierarchy3"/>
    <dgm:cxn modelId="{6336329B-CE02-429A-ACD9-B1297F104E83}" srcId="{0DB833E8-A6C5-4FA2-A5B4-5F0459549327}" destId="{088BA23C-E5E8-439E-80C7-4847989024F9}" srcOrd="2" destOrd="0" parTransId="{502FF8D5-B7F3-4EAB-A3E5-D021383B11BD}" sibTransId="{C663F39B-D216-41DE-97E6-D10344E86C07}"/>
    <dgm:cxn modelId="{638469AD-77E4-45D7-BFB1-4396B7FB62C8}" srcId="{0DB833E8-A6C5-4FA2-A5B4-5F0459549327}" destId="{101EA186-4E36-49F4-AB06-000C349D09AC}" srcOrd="0" destOrd="0" parTransId="{9E2C6A07-C601-4C5B-9EBB-CE3D88B890CF}" sibTransId="{0FF3A6A9-6443-495B-897A-8302A84D7C0C}"/>
    <dgm:cxn modelId="{0F0DE8BB-5536-42A0-B224-4ABEA7E68EED}" type="presOf" srcId="{C4457A51-696B-438D-9572-DFA8ACFB9511}" destId="{E0EE5698-ED6F-497E-84C0-A6ECEB88F8EC}" srcOrd="0" destOrd="0" presId="urn:microsoft.com/office/officeart/2005/8/layout/hierarchy3"/>
    <dgm:cxn modelId="{BC3521BE-F343-4940-AE38-6E74CF509C5B}" type="presOf" srcId="{9A4BDA5E-9750-476E-9054-43FA6165EDDE}" destId="{6672AF46-6115-4894-8399-75F4A4CA70C7}" srcOrd="0" destOrd="0" presId="urn:microsoft.com/office/officeart/2005/8/layout/hierarchy3"/>
    <dgm:cxn modelId="{D47AD2BF-A9F9-4E6A-8B5D-CF04693C8D78}" srcId="{4D94EE47-250B-431C-9EB8-2E358BDF5C86}" destId="{F59C37B9-0D1B-4DA5-BA66-DE14F15FD3DA}" srcOrd="1" destOrd="0" parTransId="{C498A39E-C96B-4BC3-8DD3-9CB348A96FE7}" sibTransId="{2758DE8F-7013-473E-A542-D5367CF07D4B}"/>
    <dgm:cxn modelId="{3708B5C6-2046-4D06-A05A-F733ACFC7781}" srcId="{F59C37B9-0D1B-4DA5-BA66-DE14F15FD3DA}" destId="{55E6B35B-2B6C-4426-ABA4-1F936F3D11B5}" srcOrd="1" destOrd="0" parTransId="{60030A76-3B68-4F54-A852-2BCE86A85D9C}" sibTransId="{2210FEB4-B188-44D3-B56F-B7EF1DC5F467}"/>
    <dgm:cxn modelId="{3D3701CE-D0FB-4ACD-A723-49B2FBFE0E0B}" type="presOf" srcId="{E4301414-4E3D-49EF-A247-9276F6CD6410}" destId="{ACAF3500-EFA0-4E71-8474-F8A03008AE83}" srcOrd="0" destOrd="0" presId="urn:microsoft.com/office/officeart/2005/8/layout/hierarchy3"/>
    <dgm:cxn modelId="{9E132BCE-9ED0-455F-AB2C-03FC6EC92BC9}" srcId="{2CA0DD07-3020-426C-9729-2FEC7329B12E}" destId="{00FC1DDD-C733-4293-BAA2-5C76633A64AC}" srcOrd="1" destOrd="0" parTransId="{2108B3D0-60CE-457A-88E3-ACA5F309AC7C}" sibTransId="{85BC671E-7055-4BDD-9746-DE7EB2E0152C}"/>
    <dgm:cxn modelId="{825FB7D3-B3BA-43B4-B256-21B80C6250ED}" srcId="{F59C37B9-0D1B-4DA5-BA66-DE14F15FD3DA}" destId="{A338222B-2A38-40F5-BD15-C4D8C50B18B3}" srcOrd="0" destOrd="0" parTransId="{20BBDC6B-AA24-4B37-A43A-3E593191022A}" sibTransId="{8E821AE7-CBA2-412E-88FE-DC62667ECC83}"/>
    <dgm:cxn modelId="{D0D6D9DC-E9AA-409A-A5F5-7E3FD7DFF034}" type="presOf" srcId="{502FF8D5-B7F3-4EAB-A3E5-D021383B11BD}" destId="{516E639C-6CF9-4AD3-AABE-EF558804019F}" srcOrd="0" destOrd="0" presId="urn:microsoft.com/office/officeart/2005/8/layout/hierarchy3"/>
    <dgm:cxn modelId="{3D6781DE-EB0E-4E66-A4E8-C16C6C79612C}" srcId="{4D94EE47-250B-431C-9EB8-2E358BDF5C86}" destId="{2CA0DD07-3020-426C-9729-2FEC7329B12E}" srcOrd="2" destOrd="0" parTransId="{4CC736D1-F212-4943-8F86-E8679CD260AE}" sibTransId="{D0D8D0AE-4011-48E9-A152-519AA900EAA2}"/>
    <dgm:cxn modelId="{3ED68FDF-A194-4632-9AD1-DBAF4DC4D9D6}" srcId="{0DB833E8-A6C5-4FA2-A5B4-5F0459549327}" destId="{CA1B6FEC-134B-44B8-BFBD-6DD74D0978E7}" srcOrd="1" destOrd="0" parTransId="{E4301414-4E3D-49EF-A247-9276F6CD6410}" sibTransId="{FB31039E-09F0-4ABA-A441-EBAF6B2BC5B4}"/>
    <dgm:cxn modelId="{C671F5E4-0F8E-4B03-B696-83CD483E2A65}" srcId="{2CA0DD07-3020-426C-9729-2FEC7329B12E}" destId="{9753ECF9-BB22-44A7-8388-6F58D15BFC9C}" srcOrd="2" destOrd="0" parTransId="{C4457A51-696B-438D-9572-DFA8ACFB9511}" sibTransId="{0DA6FA32-EF84-436C-9ECE-23336BBC09CA}"/>
    <dgm:cxn modelId="{28238BE5-60D7-480B-A789-4BC4FB04AFE0}" type="presOf" srcId="{4D94EE47-250B-431C-9EB8-2E358BDF5C86}" destId="{DEE27FE5-C39C-41D9-9C1A-7DD590333ECA}" srcOrd="0" destOrd="0" presId="urn:microsoft.com/office/officeart/2005/8/layout/hierarchy3"/>
    <dgm:cxn modelId="{EFE706E7-ED5A-47F9-984C-B60710335F3E}" type="presOf" srcId="{D5FE22D8-9342-4B27-AA47-1D19562C521B}" destId="{A6F45F6A-E7B4-49C0-9B7A-8C46D29DE428}" srcOrd="0" destOrd="0" presId="urn:microsoft.com/office/officeart/2005/8/layout/hierarchy3"/>
    <dgm:cxn modelId="{CDB62EE9-1309-49D7-8B41-34F2A22C9DAE}" type="presOf" srcId="{A338222B-2A38-40F5-BD15-C4D8C50B18B3}" destId="{CF19B2E2-6502-4704-BE6B-CA51B98EAD9B}" srcOrd="0" destOrd="0" presId="urn:microsoft.com/office/officeart/2005/8/layout/hierarchy3"/>
    <dgm:cxn modelId="{E6A2A56B-D4D0-40A5-BE82-DC1DC78E103B}" type="presParOf" srcId="{DEE27FE5-C39C-41D9-9C1A-7DD590333ECA}" destId="{1A438B00-4504-4C8E-B60B-42EB10450BBE}" srcOrd="0" destOrd="0" presId="urn:microsoft.com/office/officeart/2005/8/layout/hierarchy3"/>
    <dgm:cxn modelId="{3D6C2DCA-5699-43CA-B08C-A8EE5CCA3019}" type="presParOf" srcId="{1A438B00-4504-4C8E-B60B-42EB10450BBE}" destId="{9BCB7BB9-83FF-4C7D-ADCD-4D907D68B70F}" srcOrd="0" destOrd="0" presId="urn:microsoft.com/office/officeart/2005/8/layout/hierarchy3"/>
    <dgm:cxn modelId="{E2E797FE-82EB-4377-ADE9-56490128DD18}" type="presParOf" srcId="{9BCB7BB9-83FF-4C7D-ADCD-4D907D68B70F}" destId="{E6F198EC-6F6A-4A02-B73B-E33FF2BAC682}" srcOrd="0" destOrd="0" presId="urn:microsoft.com/office/officeart/2005/8/layout/hierarchy3"/>
    <dgm:cxn modelId="{871DFE25-FD65-4FE8-B169-D32FEF0DEE09}" type="presParOf" srcId="{9BCB7BB9-83FF-4C7D-ADCD-4D907D68B70F}" destId="{61135E5B-FA97-4E2A-9733-6A8A0AFAE081}" srcOrd="1" destOrd="0" presId="urn:microsoft.com/office/officeart/2005/8/layout/hierarchy3"/>
    <dgm:cxn modelId="{35DBB119-CF0E-4A14-B9F3-04DE003E6766}" type="presParOf" srcId="{1A438B00-4504-4C8E-B60B-42EB10450BBE}" destId="{1E4DFFDB-B4A4-4B57-A04C-E70A26AA166C}" srcOrd="1" destOrd="0" presId="urn:microsoft.com/office/officeart/2005/8/layout/hierarchy3"/>
    <dgm:cxn modelId="{1E39FDD2-3177-4718-A7A9-9E1E482869AD}" type="presParOf" srcId="{1E4DFFDB-B4A4-4B57-A04C-E70A26AA166C}" destId="{9812408E-7E2B-422D-9334-0298898BF9A6}" srcOrd="0" destOrd="0" presId="urn:microsoft.com/office/officeart/2005/8/layout/hierarchy3"/>
    <dgm:cxn modelId="{EF315A5E-394C-4A46-8ABA-BCC7B7145809}" type="presParOf" srcId="{1E4DFFDB-B4A4-4B57-A04C-E70A26AA166C}" destId="{2FEAB934-2D7D-4F33-B1AA-F9AC00B071A4}" srcOrd="1" destOrd="0" presId="urn:microsoft.com/office/officeart/2005/8/layout/hierarchy3"/>
    <dgm:cxn modelId="{49AE61BE-0DFA-47CA-92E4-C4008D118315}" type="presParOf" srcId="{1E4DFFDB-B4A4-4B57-A04C-E70A26AA166C}" destId="{ACAF3500-EFA0-4E71-8474-F8A03008AE83}" srcOrd="2" destOrd="0" presId="urn:microsoft.com/office/officeart/2005/8/layout/hierarchy3"/>
    <dgm:cxn modelId="{CA094D11-B00C-4F8F-9B2A-81C8DD534406}" type="presParOf" srcId="{1E4DFFDB-B4A4-4B57-A04C-E70A26AA166C}" destId="{F8426A33-0FC1-44B7-B123-7E20BEDFBFC7}" srcOrd="3" destOrd="0" presId="urn:microsoft.com/office/officeart/2005/8/layout/hierarchy3"/>
    <dgm:cxn modelId="{28F447EC-F640-475B-A529-8DF12A77C818}" type="presParOf" srcId="{1E4DFFDB-B4A4-4B57-A04C-E70A26AA166C}" destId="{516E639C-6CF9-4AD3-AABE-EF558804019F}" srcOrd="4" destOrd="0" presId="urn:microsoft.com/office/officeart/2005/8/layout/hierarchy3"/>
    <dgm:cxn modelId="{8C02FB7A-B2AC-4EE5-9396-62065663066D}" type="presParOf" srcId="{1E4DFFDB-B4A4-4B57-A04C-E70A26AA166C}" destId="{68FB7200-FA8E-478D-9D60-0FF7E9F6FDE8}" srcOrd="5" destOrd="0" presId="urn:microsoft.com/office/officeart/2005/8/layout/hierarchy3"/>
    <dgm:cxn modelId="{45CCFD43-3E3F-47A6-8B28-F2216EAE8778}" type="presParOf" srcId="{DEE27FE5-C39C-41D9-9C1A-7DD590333ECA}" destId="{CCBEFD81-7456-4146-B1C6-DFD39DC18EA7}" srcOrd="1" destOrd="0" presId="urn:microsoft.com/office/officeart/2005/8/layout/hierarchy3"/>
    <dgm:cxn modelId="{40657E0A-FA97-420F-B95E-FAB2B48C2F8D}" type="presParOf" srcId="{CCBEFD81-7456-4146-B1C6-DFD39DC18EA7}" destId="{E2B0ECC0-9281-4239-811B-AA820FA847D1}" srcOrd="0" destOrd="0" presId="urn:microsoft.com/office/officeart/2005/8/layout/hierarchy3"/>
    <dgm:cxn modelId="{58697701-30C9-4865-8925-8CCFB2C4C1D9}" type="presParOf" srcId="{E2B0ECC0-9281-4239-811B-AA820FA847D1}" destId="{08F8B7E5-E36C-4C7F-9C5D-585E4CD0F051}" srcOrd="0" destOrd="0" presId="urn:microsoft.com/office/officeart/2005/8/layout/hierarchy3"/>
    <dgm:cxn modelId="{32A43BC6-44DC-4070-BDFF-037112187C6D}" type="presParOf" srcId="{E2B0ECC0-9281-4239-811B-AA820FA847D1}" destId="{A21430C6-2DD7-48D8-B8BD-6DBA6CF16015}" srcOrd="1" destOrd="0" presId="urn:microsoft.com/office/officeart/2005/8/layout/hierarchy3"/>
    <dgm:cxn modelId="{1C993497-6D07-4015-A592-75D341C09523}" type="presParOf" srcId="{CCBEFD81-7456-4146-B1C6-DFD39DC18EA7}" destId="{C51B2D90-682A-447C-B10A-A669B915127E}" srcOrd="1" destOrd="0" presId="urn:microsoft.com/office/officeart/2005/8/layout/hierarchy3"/>
    <dgm:cxn modelId="{1AD1C8B4-ECD7-45C0-BD4B-8D4EC62D85BB}" type="presParOf" srcId="{C51B2D90-682A-447C-B10A-A669B915127E}" destId="{E375CD2C-C219-4610-8744-274ECE17158F}" srcOrd="0" destOrd="0" presId="urn:microsoft.com/office/officeart/2005/8/layout/hierarchy3"/>
    <dgm:cxn modelId="{1E9F0F49-72B0-45E6-A192-8A4483D03AB8}" type="presParOf" srcId="{C51B2D90-682A-447C-B10A-A669B915127E}" destId="{CF19B2E2-6502-4704-BE6B-CA51B98EAD9B}" srcOrd="1" destOrd="0" presId="urn:microsoft.com/office/officeart/2005/8/layout/hierarchy3"/>
    <dgm:cxn modelId="{CD031E69-C5FF-4DFF-A258-7CB4D6627323}" type="presParOf" srcId="{C51B2D90-682A-447C-B10A-A669B915127E}" destId="{BB94430F-4EFA-41A5-9F28-6528224A87F1}" srcOrd="2" destOrd="0" presId="urn:microsoft.com/office/officeart/2005/8/layout/hierarchy3"/>
    <dgm:cxn modelId="{D5A28D32-3655-4513-8B51-3F35E6F70316}" type="presParOf" srcId="{C51B2D90-682A-447C-B10A-A669B915127E}" destId="{FCF14155-274A-42D9-9CEB-FDC03C1B809D}" srcOrd="3" destOrd="0" presId="urn:microsoft.com/office/officeart/2005/8/layout/hierarchy3"/>
    <dgm:cxn modelId="{C4C62862-C853-4D38-B65D-EB4C8DCD4912}" type="presParOf" srcId="{C51B2D90-682A-447C-B10A-A669B915127E}" destId="{FFDB4B1E-49AA-4DDF-B8D3-9384FB142048}" srcOrd="4" destOrd="0" presId="urn:microsoft.com/office/officeart/2005/8/layout/hierarchy3"/>
    <dgm:cxn modelId="{1B976445-7284-4E29-98BF-E09888BD24B4}" type="presParOf" srcId="{C51B2D90-682A-447C-B10A-A669B915127E}" destId="{683AB7A9-B86E-4F37-A650-FA7A4B37122C}" srcOrd="5" destOrd="0" presId="urn:microsoft.com/office/officeart/2005/8/layout/hierarchy3"/>
    <dgm:cxn modelId="{39FCC5E1-0AEE-4A6F-AE62-3A214A621B38}" type="presParOf" srcId="{DEE27FE5-C39C-41D9-9C1A-7DD590333ECA}" destId="{3E532C16-BF25-4191-A72F-0C2738DDF6B6}" srcOrd="2" destOrd="0" presId="urn:microsoft.com/office/officeart/2005/8/layout/hierarchy3"/>
    <dgm:cxn modelId="{DAF3A33A-C9A5-4644-B828-E05F2E0D13EA}" type="presParOf" srcId="{3E532C16-BF25-4191-A72F-0C2738DDF6B6}" destId="{CC07CC54-9D08-4112-A499-C6DC0F831045}" srcOrd="0" destOrd="0" presId="urn:microsoft.com/office/officeart/2005/8/layout/hierarchy3"/>
    <dgm:cxn modelId="{A360A989-3962-47E1-B242-03B377CA994D}" type="presParOf" srcId="{CC07CC54-9D08-4112-A499-C6DC0F831045}" destId="{6DB6940C-B468-40EC-86FA-7D0061E2A891}" srcOrd="0" destOrd="0" presId="urn:microsoft.com/office/officeart/2005/8/layout/hierarchy3"/>
    <dgm:cxn modelId="{EC1BAEA8-2377-437E-852E-074784913A37}" type="presParOf" srcId="{CC07CC54-9D08-4112-A499-C6DC0F831045}" destId="{A60938FC-C117-4310-9F10-028D15532FF9}" srcOrd="1" destOrd="0" presId="urn:microsoft.com/office/officeart/2005/8/layout/hierarchy3"/>
    <dgm:cxn modelId="{11CB4486-C3BA-4D3B-98C1-13839484CFEE}" type="presParOf" srcId="{3E532C16-BF25-4191-A72F-0C2738DDF6B6}" destId="{08155684-38FE-454B-91D8-BF6D1897ED6A}" srcOrd="1" destOrd="0" presId="urn:microsoft.com/office/officeart/2005/8/layout/hierarchy3"/>
    <dgm:cxn modelId="{358649B9-BC62-4282-8187-082D2EAFF79A}" type="presParOf" srcId="{08155684-38FE-454B-91D8-BF6D1897ED6A}" destId="{6672AF46-6115-4894-8399-75F4A4CA70C7}" srcOrd="0" destOrd="0" presId="urn:microsoft.com/office/officeart/2005/8/layout/hierarchy3"/>
    <dgm:cxn modelId="{4BF10AA8-97C2-4CED-A9FF-2AF207042AFD}" type="presParOf" srcId="{08155684-38FE-454B-91D8-BF6D1897ED6A}" destId="{A6F45F6A-E7B4-49C0-9B7A-8C46D29DE428}" srcOrd="1" destOrd="0" presId="urn:microsoft.com/office/officeart/2005/8/layout/hierarchy3"/>
    <dgm:cxn modelId="{8627BE83-9916-42FB-A164-067F36A19A8E}" type="presParOf" srcId="{08155684-38FE-454B-91D8-BF6D1897ED6A}" destId="{91394080-870F-4A64-A824-D12CE7253413}" srcOrd="2" destOrd="0" presId="urn:microsoft.com/office/officeart/2005/8/layout/hierarchy3"/>
    <dgm:cxn modelId="{EB3B6AE0-FAFE-48D9-887F-1D09355C3ED2}" type="presParOf" srcId="{08155684-38FE-454B-91D8-BF6D1897ED6A}" destId="{651AB120-327E-4269-BF8D-873AFFFC3B8F}" srcOrd="3" destOrd="0" presId="urn:microsoft.com/office/officeart/2005/8/layout/hierarchy3"/>
    <dgm:cxn modelId="{CC8216BC-A621-489B-A370-5116B90F2613}" type="presParOf" srcId="{08155684-38FE-454B-91D8-BF6D1897ED6A}" destId="{E0EE5698-ED6F-497E-84C0-A6ECEB88F8EC}" srcOrd="4" destOrd="0" presId="urn:microsoft.com/office/officeart/2005/8/layout/hierarchy3"/>
    <dgm:cxn modelId="{A0BA3C64-3D82-4976-8135-7D23D4E9E8EA}" type="presParOf" srcId="{08155684-38FE-454B-91D8-BF6D1897ED6A}" destId="{F0E7B5A6-B2AB-4131-9F9F-E6237B08C03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198EC-6F6A-4A02-B73B-E33FF2BAC682}">
      <dsp:nvSpPr>
        <dsp:cNvPr id="0" name=""/>
        <dsp:cNvSpPr/>
      </dsp:nvSpPr>
      <dsp:spPr>
        <a:xfrm>
          <a:off x="449" y="756022"/>
          <a:ext cx="1052381" cy="526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train</a:t>
          </a:r>
          <a:endParaRPr lang="pt-PT" sz="1600" kern="1200" dirty="0"/>
        </a:p>
      </dsp:txBody>
      <dsp:txXfrm>
        <a:off x="15861" y="771434"/>
        <a:ext cx="1021557" cy="495366"/>
      </dsp:txXfrm>
    </dsp:sp>
    <dsp:sp modelId="{9812408E-7E2B-422D-9334-0298898BF9A6}">
      <dsp:nvSpPr>
        <dsp:cNvPr id="0" name=""/>
        <dsp:cNvSpPr/>
      </dsp:nvSpPr>
      <dsp:spPr>
        <a:xfrm>
          <a:off x="105687" y="1282213"/>
          <a:ext cx="105238" cy="394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642"/>
              </a:lnTo>
              <a:lnTo>
                <a:pt x="105238" y="3946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AB934-2D7D-4F33-B1AA-F9AC00B071A4}">
      <dsp:nvSpPr>
        <dsp:cNvPr id="0" name=""/>
        <dsp:cNvSpPr/>
      </dsp:nvSpPr>
      <dsp:spPr>
        <a:xfrm>
          <a:off x="210925" y="1413760"/>
          <a:ext cx="841904" cy="526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NORMAL</a:t>
          </a:r>
        </a:p>
      </dsp:txBody>
      <dsp:txXfrm>
        <a:off x="226337" y="1429172"/>
        <a:ext cx="811080" cy="495366"/>
      </dsp:txXfrm>
    </dsp:sp>
    <dsp:sp modelId="{ACAF3500-EFA0-4E71-8474-F8A03008AE83}">
      <dsp:nvSpPr>
        <dsp:cNvPr id="0" name=""/>
        <dsp:cNvSpPr/>
      </dsp:nvSpPr>
      <dsp:spPr>
        <a:xfrm>
          <a:off x="105687" y="1282213"/>
          <a:ext cx="105238" cy="105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381"/>
              </a:lnTo>
              <a:lnTo>
                <a:pt x="105238" y="10523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26A33-0FC1-44B7-B123-7E20BEDFBFC7}">
      <dsp:nvSpPr>
        <dsp:cNvPr id="0" name=""/>
        <dsp:cNvSpPr/>
      </dsp:nvSpPr>
      <dsp:spPr>
        <a:xfrm>
          <a:off x="210925" y="2071498"/>
          <a:ext cx="841904" cy="526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PNEUMONIA</a:t>
          </a:r>
        </a:p>
      </dsp:txBody>
      <dsp:txXfrm>
        <a:off x="226337" y="2086910"/>
        <a:ext cx="811080" cy="495366"/>
      </dsp:txXfrm>
    </dsp:sp>
    <dsp:sp modelId="{08F8B7E5-E36C-4C7F-9C5D-585E4CD0F051}">
      <dsp:nvSpPr>
        <dsp:cNvPr id="0" name=""/>
        <dsp:cNvSpPr/>
      </dsp:nvSpPr>
      <dsp:spPr>
        <a:xfrm>
          <a:off x="1315925" y="756022"/>
          <a:ext cx="1052381" cy="526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test</a:t>
          </a:r>
          <a:endParaRPr lang="pt-PT" sz="1600" kern="1200" dirty="0"/>
        </a:p>
      </dsp:txBody>
      <dsp:txXfrm>
        <a:off x="1331337" y="771434"/>
        <a:ext cx="1021557" cy="495366"/>
      </dsp:txXfrm>
    </dsp:sp>
    <dsp:sp modelId="{E375CD2C-C219-4610-8744-274ECE17158F}">
      <dsp:nvSpPr>
        <dsp:cNvPr id="0" name=""/>
        <dsp:cNvSpPr/>
      </dsp:nvSpPr>
      <dsp:spPr>
        <a:xfrm>
          <a:off x="1421164" y="1282213"/>
          <a:ext cx="105238" cy="394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642"/>
              </a:lnTo>
              <a:lnTo>
                <a:pt x="105238" y="3946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9B2E2-6502-4704-BE6B-CA51B98EAD9B}">
      <dsp:nvSpPr>
        <dsp:cNvPr id="0" name=""/>
        <dsp:cNvSpPr/>
      </dsp:nvSpPr>
      <dsp:spPr>
        <a:xfrm>
          <a:off x="1526402" y="1413760"/>
          <a:ext cx="841904" cy="526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NORMAL</a:t>
          </a:r>
        </a:p>
      </dsp:txBody>
      <dsp:txXfrm>
        <a:off x="1541814" y="1429172"/>
        <a:ext cx="811080" cy="495366"/>
      </dsp:txXfrm>
    </dsp:sp>
    <dsp:sp modelId="{BB94430F-4EFA-41A5-9F28-6528224A87F1}">
      <dsp:nvSpPr>
        <dsp:cNvPr id="0" name=""/>
        <dsp:cNvSpPr/>
      </dsp:nvSpPr>
      <dsp:spPr>
        <a:xfrm>
          <a:off x="1421164" y="1282213"/>
          <a:ext cx="105238" cy="105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381"/>
              </a:lnTo>
              <a:lnTo>
                <a:pt x="105238" y="10523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14155-274A-42D9-9CEB-FDC03C1B809D}">
      <dsp:nvSpPr>
        <dsp:cNvPr id="0" name=""/>
        <dsp:cNvSpPr/>
      </dsp:nvSpPr>
      <dsp:spPr>
        <a:xfrm>
          <a:off x="1526402" y="2071498"/>
          <a:ext cx="841904" cy="526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PNEUMONIA</a:t>
          </a:r>
        </a:p>
      </dsp:txBody>
      <dsp:txXfrm>
        <a:off x="1541814" y="2086910"/>
        <a:ext cx="811080" cy="495366"/>
      </dsp:txXfrm>
    </dsp:sp>
    <dsp:sp modelId="{05FC7D29-01CF-4B08-8AEE-9BB1417C0498}">
      <dsp:nvSpPr>
        <dsp:cNvPr id="0" name=""/>
        <dsp:cNvSpPr/>
      </dsp:nvSpPr>
      <dsp:spPr>
        <a:xfrm>
          <a:off x="2631402" y="756022"/>
          <a:ext cx="1052381" cy="526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validation</a:t>
          </a:r>
          <a:endParaRPr lang="pt-PT" sz="1600" kern="1200" dirty="0"/>
        </a:p>
      </dsp:txBody>
      <dsp:txXfrm>
        <a:off x="2646814" y="771434"/>
        <a:ext cx="1021557" cy="495366"/>
      </dsp:txXfrm>
    </dsp:sp>
    <dsp:sp modelId="{89855AB7-4E17-4C07-91F9-06B5E3A11C6E}">
      <dsp:nvSpPr>
        <dsp:cNvPr id="0" name=""/>
        <dsp:cNvSpPr/>
      </dsp:nvSpPr>
      <dsp:spPr>
        <a:xfrm>
          <a:off x="2736640" y="1282213"/>
          <a:ext cx="105238" cy="394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642"/>
              </a:lnTo>
              <a:lnTo>
                <a:pt x="105238" y="3946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6859B-2044-4619-95D1-5CC454E32D84}">
      <dsp:nvSpPr>
        <dsp:cNvPr id="0" name=""/>
        <dsp:cNvSpPr/>
      </dsp:nvSpPr>
      <dsp:spPr>
        <a:xfrm>
          <a:off x="2841878" y="1413760"/>
          <a:ext cx="841904" cy="526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NORMAL</a:t>
          </a:r>
        </a:p>
      </dsp:txBody>
      <dsp:txXfrm>
        <a:off x="2857290" y="1429172"/>
        <a:ext cx="811080" cy="495366"/>
      </dsp:txXfrm>
    </dsp:sp>
    <dsp:sp modelId="{465D2F91-F388-4366-A22B-C26AE38F57D0}">
      <dsp:nvSpPr>
        <dsp:cNvPr id="0" name=""/>
        <dsp:cNvSpPr/>
      </dsp:nvSpPr>
      <dsp:spPr>
        <a:xfrm>
          <a:off x="2736640" y="1282213"/>
          <a:ext cx="105238" cy="105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381"/>
              </a:lnTo>
              <a:lnTo>
                <a:pt x="105238" y="10523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567E-20A0-4AC7-A67D-E45210FB755B}">
      <dsp:nvSpPr>
        <dsp:cNvPr id="0" name=""/>
        <dsp:cNvSpPr/>
      </dsp:nvSpPr>
      <dsp:spPr>
        <a:xfrm>
          <a:off x="2841878" y="2071498"/>
          <a:ext cx="841904" cy="526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PNEUMONIA</a:t>
          </a:r>
        </a:p>
      </dsp:txBody>
      <dsp:txXfrm>
        <a:off x="2857290" y="2086910"/>
        <a:ext cx="811080" cy="495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198EC-6F6A-4A02-B73B-E33FF2BAC682}">
      <dsp:nvSpPr>
        <dsp:cNvPr id="0" name=""/>
        <dsp:cNvSpPr/>
      </dsp:nvSpPr>
      <dsp:spPr>
        <a:xfrm>
          <a:off x="425" y="414527"/>
          <a:ext cx="996592" cy="498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train</a:t>
          </a:r>
          <a:endParaRPr lang="pt-PT" sz="1600" kern="1200" dirty="0"/>
        </a:p>
      </dsp:txBody>
      <dsp:txXfrm>
        <a:off x="15020" y="429122"/>
        <a:ext cx="967402" cy="469106"/>
      </dsp:txXfrm>
    </dsp:sp>
    <dsp:sp modelId="{9812408E-7E2B-422D-9334-0298898BF9A6}">
      <dsp:nvSpPr>
        <dsp:cNvPr id="0" name=""/>
        <dsp:cNvSpPr/>
      </dsp:nvSpPr>
      <dsp:spPr>
        <a:xfrm>
          <a:off x="100085" y="912823"/>
          <a:ext cx="99659" cy="373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722"/>
              </a:lnTo>
              <a:lnTo>
                <a:pt x="99659" y="3737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AB934-2D7D-4F33-B1AA-F9AC00B071A4}">
      <dsp:nvSpPr>
        <dsp:cNvPr id="0" name=""/>
        <dsp:cNvSpPr/>
      </dsp:nvSpPr>
      <dsp:spPr>
        <a:xfrm>
          <a:off x="199744" y="1037397"/>
          <a:ext cx="797273" cy="498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NORMAL</a:t>
          </a:r>
        </a:p>
      </dsp:txBody>
      <dsp:txXfrm>
        <a:off x="214339" y="1051992"/>
        <a:ext cx="768083" cy="469106"/>
      </dsp:txXfrm>
    </dsp:sp>
    <dsp:sp modelId="{ACAF3500-EFA0-4E71-8474-F8A03008AE83}">
      <dsp:nvSpPr>
        <dsp:cNvPr id="0" name=""/>
        <dsp:cNvSpPr/>
      </dsp:nvSpPr>
      <dsp:spPr>
        <a:xfrm>
          <a:off x="100085" y="912823"/>
          <a:ext cx="99659" cy="9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592"/>
              </a:lnTo>
              <a:lnTo>
                <a:pt x="99659" y="9965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26A33-0FC1-44B7-B123-7E20BEDFBFC7}">
      <dsp:nvSpPr>
        <dsp:cNvPr id="0" name=""/>
        <dsp:cNvSpPr/>
      </dsp:nvSpPr>
      <dsp:spPr>
        <a:xfrm>
          <a:off x="199744" y="1660267"/>
          <a:ext cx="797273" cy="498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BACTERIA</a:t>
          </a:r>
        </a:p>
      </dsp:txBody>
      <dsp:txXfrm>
        <a:off x="214339" y="1674862"/>
        <a:ext cx="768083" cy="469106"/>
      </dsp:txXfrm>
    </dsp:sp>
    <dsp:sp modelId="{516E639C-6CF9-4AD3-AABE-EF558804019F}">
      <dsp:nvSpPr>
        <dsp:cNvPr id="0" name=""/>
        <dsp:cNvSpPr/>
      </dsp:nvSpPr>
      <dsp:spPr>
        <a:xfrm>
          <a:off x="100085" y="912823"/>
          <a:ext cx="99659" cy="161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462"/>
              </a:lnTo>
              <a:lnTo>
                <a:pt x="99659" y="1619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B7200-FA8E-478D-9D60-0FF7E9F6FDE8}">
      <dsp:nvSpPr>
        <dsp:cNvPr id="0" name=""/>
        <dsp:cNvSpPr/>
      </dsp:nvSpPr>
      <dsp:spPr>
        <a:xfrm>
          <a:off x="199744" y="2283137"/>
          <a:ext cx="797273" cy="498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VIRUS</a:t>
          </a:r>
        </a:p>
      </dsp:txBody>
      <dsp:txXfrm>
        <a:off x="214339" y="2297732"/>
        <a:ext cx="768083" cy="469106"/>
      </dsp:txXfrm>
    </dsp:sp>
    <dsp:sp modelId="{08F8B7E5-E36C-4C7F-9C5D-585E4CD0F051}">
      <dsp:nvSpPr>
        <dsp:cNvPr id="0" name=""/>
        <dsp:cNvSpPr/>
      </dsp:nvSpPr>
      <dsp:spPr>
        <a:xfrm>
          <a:off x="1246166" y="414527"/>
          <a:ext cx="996592" cy="498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test</a:t>
          </a:r>
          <a:endParaRPr lang="pt-PT" sz="1600" kern="1200" dirty="0"/>
        </a:p>
      </dsp:txBody>
      <dsp:txXfrm>
        <a:off x="1260761" y="429122"/>
        <a:ext cx="967402" cy="469106"/>
      </dsp:txXfrm>
    </dsp:sp>
    <dsp:sp modelId="{E375CD2C-C219-4610-8744-274ECE17158F}">
      <dsp:nvSpPr>
        <dsp:cNvPr id="0" name=""/>
        <dsp:cNvSpPr/>
      </dsp:nvSpPr>
      <dsp:spPr>
        <a:xfrm>
          <a:off x="1345825" y="912823"/>
          <a:ext cx="99659" cy="373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722"/>
              </a:lnTo>
              <a:lnTo>
                <a:pt x="99659" y="3737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9B2E2-6502-4704-BE6B-CA51B98EAD9B}">
      <dsp:nvSpPr>
        <dsp:cNvPr id="0" name=""/>
        <dsp:cNvSpPr/>
      </dsp:nvSpPr>
      <dsp:spPr>
        <a:xfrm>
          <a:off x="1445484" y="1037397"/>
          <a:ext cx="797273" cy="498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NORMAL</a:t>
          </a:r>
        </a:p>
      </dsp:txBody>
      <dsp:txXfrm>
        <a:off x="1460079" y="1051992"/>
        <a:ext cx="768083" cy="469106"/>
      </dsp:txXfrm>
    </dsp:sp>
    <dsp:sp modelId="{BB94430F-4EFA-41A5-9F28-6528224A87F1}">
      <dsp:nvSpPr>
        <dsp:cNvPr id="0" name=""/>
        <dsp:cNvSpPr/>
      </dsp:nvSpPr>
      <dsp:spPr>
        <a:xfrm>
          <a:off x="1345825" y="912823"/>
          <a:ext cx="99659" cy="9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592"/>
              </a:lnTo>
              <a:lnTo>
                <a:pt x="99659" y="9965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14155-274A-42D9-9CEB-FDC03C1B809D}">
      <dsp:nvSpPr>
        <dsp:cNvPr id="0" name=""/>
        <dsp:cNvSpPr/>
      </dsp:nvSpPr>
      <dsp:spPr>
        <a:xfrm>
          <a:off x="1445484" y="1660267"/>
          <a:ext cx="797273" cy="498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BACTERIA</a:t>
          </a:r>
        </a:p>
      </dsp:txBody>
      <dsp:txXfrm>
        <a:off x="1460079" y="1674862"/>
        <a:ext cx="768083" cy="469106"/>
      </dsp:txXfrm>
    </dsp:sp>
    <dsp:sp modelId="{FFDB4B1E-49AA-4DDF-B8D3-9384FB142048}">
      <dsp:nvSpPr>
        <dsp:cNvPr id="0" name=""/>
        <dsp:cNvSpPr/>
      </dsp:nvSpPr>
      <dsp:spPr>
        <a:xfrm>
          <a:off x="1345825" y="912823"/>
          <a:ext cx="99659" cy="161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462"/>
              </a:lnTo>
              <a:lnTo>
                <a:pt x="99659" y="1619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AB7A9-B86E-4F37-A650-FA7A4B37122C}">
      <dsp:nvSpPr>
        <dsp:cNvPr id="0" name=""/>
        <dsp:cNvSpPr/>
      </dsp:nvSpPr>
      <dsp:spPr>
        <a:xfrm>
          <a:off x="1445484" y="2283137"/>
          <a:ext cx="797273" cy="498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VIRUS</a:t>
          </a:r>
        </a:p>
      </dsp:txBody>
      <dsp:txXfrm>
        <a:off x="1460079" y="2297732"/>
        <a:ext cx="768083" cy="469106"/>
      </dsp:txXfrm>
    </dsp:sp>
    <dsp:sp modelId="{6DB6940C-B468-40EC-86FA-7D0061E2A891}">
      <dsp:nvSpPr>
        <dsp:cNvPr id="0" name=""/>
        <dsp:cNvSpPr/>
      </dsp:nvSpPr>
      <dsp:spPr>
        <a:xfrm>
          <a:off x="2491906" y="414527"/>
          <a:ext cx="996592" cy="498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validation</a:t>
          </a:r>
          <a:endParaRPr lang="pt-PT" sz="1600" kern="1200" dirty="0"/>
        </a:p>
      </dsp:txBody>
      <dsp:txXfrm>
        <a:off x="2506501" y="429122"/>
        <a:ext cx="967402" cy="469106"/>
      </dsp:txXfrm>
    </dsp:sp>
    <dsp:sp modelId="{6672AF46-6115-4894-8399-75F4A4CA70C7}">
      <dsp:nvSpPr>
        <dsp:cNvPr id="0" name=""/>
        <dsp:cNvSpPr/>
      </dsp:nvSpPr>
      <dsp:spPr>
        <a:xfrm>
          <a:off x="2591565" y="912823"/>
          <a:ext cx="99659" cy="373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722"/>
              </a:lnTo>
              <a:lnTo>
                <a:pt x="99659" y="3737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45F6A-E7B4-49C0-9B7A-8C46D29DE428}">
      <dsp:nvSpPr>
        <dsp:cNvPr id="0" name=""/>
        <dsp:cNvSpPr/>
      </dsp:nvSpPr>
      <dsp:spPr>
        <a:xfrm>
          <a:off x="2691225" y="1037397"/>
          <a:ext cx="797273" cy="498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NORMAL</a:t>
          </a:r>
        </a:p>
      </dsp:txBody>
      <dsp:txXfrm>
        <a:off x="2705820" y="1051992"/>
        <a:ext cx="768083" cy="469106"/>
      </dsp:txXfrm>
    </dsp:sp>
    <dsp:sp modelId="{91394080-870F-4A64-A824-D12CE7253413}">
      <dsp:nvSpPr>
        <dsp:cNvPr id="0" name=""/>
        <dsp:cNvSpPr/>
      </dsp:nvSpPr>
      <dsp:spPr>
        <a:xfrm>
          <a:off x="2591565" y="912823"/>
          <a:ext cx="99659" cy="996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592"/>
              </a:lnTo>
              <a:lnTo>
                <a:pt x="99659" y="9965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AB120-327E-4269-BF8D-873AFFFC3B8F}">
      <dsp:nvSpPr>
        <dsp:cNvPr id="0" name=""/>
        <dsp:cNvSpPr/>
      </dsp:nvSpPr>
      <dsp:spPr>
        <a:xfrm>
          <a:off x="2691225" y="1660267"/>
          <a:ext cx="797273" cy="498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BACTERIA</a:t>
          </a:r>
        </a:p>
      </dsp:txBody>
      <dsp:txXfrm>
        <a:off x="2705820" y="1674862"/>
        <a:ext cx="768083" cy="469106"/>
      </dsp:txXfrm>
    </dsp:sp>
    <dsp:sp modelId="{E0EE5698-ED6F-497E-84C0-A6ECEB88F8EC}">
      <dsp:nvSpPr>
        <dsp:cNvPr id="0" name=""/>
        <dsp:cNvSpPr/>
      </dsp:nvSpPr>
      <dsp:spPr>
        <a:xfrm>
          <a:off x="2591565" y="912823"/>
          <a:ext cx="99659" cy="161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462"/>
              </a:lnTo>
              <a:lnTo>
                <a:pt x="99659" y="1619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7B5A6-B2AB-4131-9F9F-E6237B08C03A}">
      <dsp:nvSpPr>
        <dsp:cNvPr id="0" name=""/>
        <dsp:cNvSpPr/>
      </dsp:nvSpPr>
      <dsp:spPr>
        <a:xfrm>
          <a:off x="2691225" y="2283137"/>
          <a:ext cx="797273" cy="498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dirty="0"/>
            <a:t>VIRUS</a:t>
          </a:r>
        </a:p>
      </dsp:txBody>
      <dsp:txXfrm>
        <a:off x="2705820" y="2297732"/>
        <a:ext cx="768083" cy="469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A65804-EE1B-4520-92C5-1A7B01A530B4}" type="datetime1">
              <a:rPr lang="pt-PT" smtClean="0"/>
              <a:t>24/03/2019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FB2D-1C8E-4D5E-A91A-4A53A44769D4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pt-PT" u="sng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9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69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04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3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7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4676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8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164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79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703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00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10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4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359-072E-416D-933E-FEF5EC6531AF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3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5959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13875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359-072E-416D-933E-FEF5EC6531AF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9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3869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25D7-E67C-48EC-9065-421B287FBCA0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26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07465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1280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ACAB-B073-4BD1-AC4B-FC139132E3C8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1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957F-AC43-46FF-BE78-DE1B79A7BCC6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6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9704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87778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F268-8085-445B-9B74-0D5FD7713D39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6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856895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09956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91023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678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2083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82210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69372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9219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25D7-E67C-48EC-9065-421B287FBCA0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073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869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589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ACAB-B073-4BD1-AC4B-FC139132E3C8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957F-AC43-46FF-BE78-DE1B79A7BCC6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62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8589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F268-8085-445B-9B74-0D5FD7713D39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8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31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5051-B9DE-4BE8-B9FC-2D93FB9CDF23}" type="datetime1">
              <a:rPr lang="pt-PT" smtClean="0"/>
              <a:pPr/>
              <a:t>24/03/2019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5615" y="321593"/>
            <a:ext cx="11277600" cy="1208166"/>
          </a:xfrm>
        </p:spPr>
        <p:txBody>
          <a:bodyPr rtlCol="0">
            <a:normAutofit fontScale="90000"/>
          </a:bodyPr>
          <a:lstStyle/>
          <a:p>
            <a:pPr algn="ctr"/>
            <a:r>
              <a:rPr lang="pt-PT" b="1" dirty="0"/>
              <a:t>Diagnostico de Pneumonia </a:t>
            </a:r>
            <a:br>
              <a:rPr lang="pt-PT" b="1" dirty="0"/>
            </a:br>
            <a:r>
              <a:rPr lang="pt-PT" b="1" dirty="0"/>
              <a:t>usando RX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2442" y="4752097"/>
            <a:ext cx="7087116" cy="2659888"/>
          </a:xfrm>
        </p:spPr>
        <p:txBody>
          <a:bodyPr vert="horz" rtlCol="0" anchor="t">
            <a:normAutofit/>
          </a:bodyPr>
          <a:lstStyle/>
          <a:p>
            <a:pPr marL="63500" algn="ctr" rtl="0">
              <a:lnSpc>
                <a:spcPct val="150000"/>
              </a:lnSpc>
            </a:pPr>
            <a:r>
              <a:rPr lang="pt-PT" sz="2000" dirty="0"/>
              <a:t>João Palmeira (a73864) </a:t>
            </a:r>
          </a:p>
          <a:p>
            <a:pPr marL="63500" algn="ctr">
              <a:lnSpc>
                <a:spcPct val="150000"/>
              </a:lnSpc>
            </a:pPr>
            <a:r>
              <a:rPr lang="pt-PT" sz="2000" dirty="0">
                <a:cs typeface="Calibri"/>
              </a:rPr>
              <a:t>           Mestrado Integrado em Engenharia Informática</a:t>
            </a:r>
          </a:p>
          <a:p>
            <a:pPr marL="63500" algn="ctr">
              <a:lnSpc>
                <a:spcPct val="150000"/>
              </a:lnSpc>
            </a:pPr>
            <a:r>
              <a:rPr lang="pt-PT" sz="2000" dirty="0">
                <a:cs typeface="Calibri"/>
              </a:rPr>
              <a:t>Ano </a:t>
            </a:r>
            <a:r>
              <a:rPr lang="pt-PT" sz="2000" dirty="0" err="1">
                <a:cs typeface="Calibri"/>
              </a:rPr>
              <a:t>Lectivo</a:t>
            </a:r>
            <a:r>
              <a:rPr lang="pt-PT" sz="2000" dirty="0">
                <a:cs typeface="Calibri"/>
              </a:rPr>
              <a:t>: 2018/2019</a:t>
            </a:r>
          </a:p>
          <a:p>
            <a:pPr marL="63500" rtl="0"/>
            <a:r>
              <a:rPr lang="pt-PT" sz="2000" dirty="0"/>
              <a:t>	</a:t>
            </a:r>
            <a:endParaRPr lang="pt-PT" sz="2000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3FE223-1FB9-43FE-8591-80FA1D79C49A}"/>
              </a:ext>
            </a:extLst>
          </p:cNvPr>
          <p:cNvSpPr txBox="1"/>
          <p:nvPr/>
        </p:nvSpPr>
        <p:spPr>
          <a:xfrm>
            <a:off x="667512" y="2646142"/>
            <a:ext cx="54284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pt-P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pt-P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Tecnologias e Aplicações</a:t>
            </a:r>
          </a:p>
          <a:p>
            <a:endParaRPr lang="pt-PT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098165-29F3-42ED-A9EC-31C4D7A9D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39" y="0"/>
            <a:ext cx="4158697" cy="20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DA940-2AFB-4340-9DA6-0F48DCA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8196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Arquitetura Utilizada (continuação)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82E7896-B696-4B56-9E8B-A2E1C08EC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33431"/>
            <a:ext cx="10972800" cy="4341875"/>
          </a:xfrm>
        </p:spPr>
        <p:txBody>
          <a:bodyPr/>
          <a:lstStyle/>
          <a:p>
            <a:endParaRPr lang="pt-PT" altLang="pt-PT" sz="2400" dirty="0"/>
          </a:p>
          <a:p>
            <a:endParaRPr lang="pt-PT" sz="2400" dirty="0"/>
          </a:p>
        </p:txBody>
      </p:sp>
      <p:sp>
        <p:nvSpPr>
          <p:cNvPr id="7" name="Marcador de Posição de Conteúdo 447">
            <a:extLst>
              <a:ext uri="{FF2B5EF4-FFF2-40B4-BE49-F238E27FC236}">
                <a16:creationId xmlns:a16="http://schemas.microsoft.com/office/drawing/2014/main" id="{E1052295-144C-4F36-940F-E143CA8B5B83}"/>
              </a:ext>
            </a:extLst>
          </p:cNvPr>
          <p:cNvSpPr txBox="1">
            <a:spLocks/>
          </p:cNvSpPr>
          <p:nvPr/>
        </p:nvSpPr>
        <p:spPr>
          <a:xfrm>
            <a:off x="609600" y="1710944"/>
            <a:ext cx="5486400" cy="432511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endParaRPr lang="pt-PT" altLang="pt-PT" sz="2300" dirty="0"/>
          </a:p>
          <a:p>
            <a:pPr marL="109855" indent="0">
              <a:lnSpc>
                <a:spcPct val="170000"/>
              </a:lnSpc>
              <a:buNone/>
            </a:pPr>
            <a:endParaRPr lang="pt-PT" dirty="0">
              <a:cs typeface="Calibri"/>
            </a:endParaRPr>
          </a:p>
          <a:p>
            <a:pPr indent="-255905"/>
            <a:endParaRPr lang="pt-PT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33EDFD-BC97-4E46-BD2A-44379AC35856}"/>
              </a:ext>
            </a:extLst>
          </p:cNvPr>
          <p:cNvSpPr txBox="1"/>
          <p:nvPr/>
        </p:nvSpPr>
        <p:spPr>
          <a:xfrm>
            <a:off x="1198880" y="6390640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tx2"/>
                </a:solidFill>
              </a:rPr>
              <a:t>Método com duas classes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983D7A4-A019-4A22-9C79-8495432C84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13"/>
          <a:stretch/>
        </p:blipFill>
        <p:spPr>
          <a:xfrm>
            <a:off x="6715671" y="1389164"/>
            <a:ext cx="4175849" cy="49206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39E76C-F185-4866-BD47-E77120F17088}"/>
              </a:ext>
            </a:extLst>
          </p:cNvPr>
          <p:cNvSpPr txBox="1"/>
          <p:nvPr/>
        </p:nvSpPr>
        <p:spPr>
          <a:xfrm>
            <a:off x="6390640" y="6390640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tx2"/>
                </a:solidFill>
              </a:rPr>
              <a:t>Método com três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50079-C0CD-4113-BB1D-709D2D4F0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36" y="1389164"/>
            <a:ext cx="4175848" cy="49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A008F4-9659-4747-9542-DAA8D3BA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8" y="753765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600" dirty="0"/>
              <a:t>Resultados Obtidos (Método de duas classes) – 1ª Tentativa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6A1484-060D-4404-BA1C-A1BAC072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07" y="2210540"/>
            <a:ext cx="6816923" cy="45022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3629DE-CD9A-46B2-ACD5-77B503812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50" t="27681" r="52632" b="63509"/>
          <a:stretch/>
        </p:blipFill>
        <p:spPr>
          <a:xfrm>
            <a:off x="617621" y="3753853"/>
            <a:ext cx="3678505" cy="11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A008F4-9659-4747-9542-DAA8D3BA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698" y="753766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600" dirty="0"/>
              <a:t>Resultados Obtidos (Método de duas classes) – 2ª Tentativa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B9F191-AA95-4BDA-A44C-1AF9B3597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38" t="27702" r="52087" b="63755"/>
          <a:stretch/>
        </p:blipFill>
        <p:spPr>
          <a:xfrm>
            <a:off x="454114" y="3730841"/>
            <a:ext cx="3714297" cy="10704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BF2223-55FC-42E6-90D0-E4E2A9A51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98" y="2270400"/>
            <a:ext cx="6915688" cy="43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A008F4-9659-4747-9542-DAA8D3BA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871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600" dirty="0"/>
              <a:t>Resultados Obtidos (Método de três classes)</a:t>
            </a:r>
          </a:p>
        </p:txBody>
      </p:sp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6C66E49-ADAE-4726-A127-43CE14EAE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t="5865" r="1" b="5576"/>
          <a:stretch/>
        </p:blipFill>
        <p:spPr>
          <a:xfrm>
            <a:off x="4607511" y="2271942"/>
            <a:ext cx="7017119" cy="4421820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51B4C96-DC11-405D-A146-ADAE1BB9A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38" t="27702" r="52087" b="63755"/>
          <a:stretch/>
        </p:blipFill>
        <p:spPr>
          <a:xfrm>
            <a:off x="454114" y="3730841"/>
            <a:ext cx="3714297" cy="107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A008F4-9659-4747-9542-DAA8D3BA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7994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600" dirty="0"/>
              <a:t>Parâmetros Utilizados</a:t>
            </a:r>
          </a:p>
        </p:txBody>
      </p:sp>
      <p:sp>
        <p:nvSpPr>
          <p:cNvPr id="4" name="Marcador de Posição de Conteúdo 7">
            <a:extLst>
              <a:ext uri="{FF2B5EF4-FFF2-40B4-BE49-F238E27FC236}">
                <a16:creationId xmlns:a16="http://schemas.microsoft.com/office/drawing/2014/main" id="{1198E35A-C82F-4D1F-B1B8-8BDC79C4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 anchor="t">
            <a:normAutofit/>
          </a:bodyPr>
          <a:lstStyle/>
          <a:p>
            <a:pPr algn="just"/>
            <a:r>
              <a:rPr lang="pt-PT" altLang="pt-P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</a:t>
            </a:r>
            <a:r>
              <a:rPr lang="pt-PT" altLang="pt-PT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</a:t>
            </a:r>
            <a:r>
              <a:rPr lang="pt-PT" altLang="pt-PT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altLang="pt-PT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descent</a:t>
            </a:r>
            <a:endParaRPr lang="pt-PT" altLang="pt-PT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1" indent="0" algn="just">
              <a:buNone/>
            </a:pPr>
            <a:r>
              <a:rPr lang="pt-PT" altLang="pt-PT" dirty="0"/>
              <a:t>Após a análise dos resultados obtidos com diferentes algoritmos </a:t>
            </a:r>
            <a:r>
              <a:rPr lang="pt-PT" altLang="pt-PT" i="1" dirty="0" err="1"/>
              <a:t>gradient</a:t>
            </a:r>
            <a:r>
              <a:rPr lang="pt-PT" altLang="pt-PT" i="1" dirty="0"/>
              <a:t> </a:t>
            </a:r>
            <a:r>
              <a:rPr lang="pt-PT" altLang="pt-PT" i="1" dirty="0" err="1"/>
              <a:t>descent</a:t>
            </a:r>
            <a:r>
              <a:rPr lang="pt-PT" altLang="pt-PT" dirty="0"/>
              <a:t>, optamos por utilizar o </a:t>
            </a:r>
            <a:r>
              <a:rPr lang="pt-PT" altLang="pt-PT" i="1" dirty="0"/>
              <a:t>Adam </a:t>
            </a:r>
            <a:r>
              <a:rPr lang="pt-PT" altLang="pt-PT" dirty="0"/>
              <a:t>porque os resultados obtidos são mais adequados.</a:t>
            </a:r>
          </a:p>
          <a:p>
            <a:pPr indent="-255905">
              <a:buClr>
                <a:srgbClr val="297D53"/>
              </a:buClr>
            </a:pPr>
            <a:endParaRPr lang="pt-PT" dirty="0">
              <a:cs typeface="Calibri"/>
            </a:endParaRPr>
          </a:p>
          <a:p>
            <a:pPr algn="just"/>
            <a:r>
              <a:rPr lang="pt-PT" altLang="pt-PT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de </a:t>
            </a:r>
            <a:r>
              <a:rPr lang="pt-PT" altLang="pt-PT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  <a:endParaRPr lang="pt-PT" altLang="pt-PT" dirty="0"/>
          </a:p>
          <a:p>
            <a:pPr marL="228600" lvl="1" indent="0" algn="just">
              <a:buNone/>
            </a:pPr>
            <a:r>
              <a:rPr lang="pt-PT" altLang="pt-PT" dirty="0"/>
              <a:t>Uma vez que a nossa informação está orientada a vetores binários, a função de perda </a:t>
            </a:r>
            <a:r>
              <a:rPr lang="pt-PT" altLang="pt-PT" i="1" dirty="0" err="1"/>
              <a:t>categorical_crossentropy</a:t>
            </a:r>
            <a:r>
              <a:rPr lang="pt-PT" altLang="pt-PT" dirty="0"/>
              <a:t> é a que melhor se adequa à nossa rede.</a:t>
            </a:r>
          </a:p>
        </p:txBody>
      </p:sp>
    </p:spTree>
    <p:extLst>
      <p:ext uri="{BB962C8B-B14F-4D97-AF65-F5344CB8AC3E}">
        <p14:creationId xmlns:p14="http://schemas.microsoft.com/office/powerpoint/2010/main" val="22684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A008F4-9659-4747-9542-DAA8D3BA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7994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600" i="1" dirty="0" err="1"/>
              <a:t>Overfitting</a:t>
            </a:r>
            <a:r>
              <a:rPr lang="pt-PT" sz="3600" i="1" dirty="0"/>
              <a:t> e </a:t>
            </a:r>
            <a:r>
              <a:rPr lang="pt-PT" sz="3600" i="1" dirty="0" err="1"/>
              <a:t>underfitting</a:t>
            </a:r>
            <a:endParaRPr lang="pt-PT" sz="3600" dirty="0"/>
          </a:p>
        </p:txBody>
      </p:sp>
      <p:sp>
        <p:nvSpPr>
          <p:cNvPr id="4" name="Marcador de Posição de Conteúdo 7">
            <a:extLst>
              <a:ext uri="{FF2B5EF4-FFF2-40B4-BE49-F238E27FC236}">
                <a16:creationId xmlns:a16="http://schemas.microsoft.com/office/drawing/2014/main" id="{1198E35A-C82F-4D1F-B1B8-8BDC79C4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40" y="2018605"/>
            <a:ext cx="10369119" cy="4325112"/>
          </a:xfrm>
        </p:spPr>
        <p:txBody>
          <a:bodyPr vert="horz" rtlCol="0" anchor="t">
            <a:normAutofit fontScale="92500"/>
          </a:bodyPr>
          <a:lstStyle/>
          <a:p>
            <a:pPr indent="-255905" algn="just"/>
            <a:r>
              <a:rPr lang="pt-PT" sz="2300" dirty="0">
                <a:cs typeface="Calibri"/>
              </a:rPr>
              <a:t>Como foi referido anteriormente de modo a evitar o </a:t>
            </a:r>
            <a:r>
              <a:rPr lang="pt-PT" sz="2300" dirty="0" err="1">
                <a:cs typeface="Calibri"/>
              </a:rPr>
              <a:t>overfitting</a:t>
            </a:r>
            <a:r>
              <a:rPr lang="pt-PT" sz="2300" dirty="0">
                <a:cs typeface="Calibri"/>
              </a:rPr>
              <a:t> utilizou-se o conteúdo da pasta validação, o que nos permitiu evitar de certa forma o </a:t>
            </a:r>
            <a:r>
              <a:rPr lang="pt-PT" sz="2300" dirty="0" err="1">
                <a:cs typeface="Calibri"/>
              </a:rPr>
              <a:t>overfitting</a:t>
            </a:r>
            <a:r>
              <a:rPr lang="pt-PT" sz="2300" dirty="0">
                <a:cs typeface="Calibri"/>
              </a:rPr>
              <a:t>, fazendo com que convirja mais rápido.</a:t>
            </a:r>
          </a:p>
          <a:p>
            <a:pPr indent="-255905" algn="just"/>
            <a:endParaRPr lang="pt-PT" altLang="pt-PT" sz="2300" dirty="0"/>
          </a:p>
          <a:p>
            <a:pPr indent="-255905" algn="just"/>
            <a:r>
              <a:rPr lang="pt-PT" altLang="pt-PT" sz="2300" dirty="0"/>
              <a:t>Para a implementação de </a:t>
            </a:r>
            <a:r>
              <a:rPr lang="pt-PT" altLang="pt-PT" sz="2300" i="1" dirty="0"/>
              <a:t>data </a:t>
            </a:r>
            <a:r>
              <a:rPr lang="pt-PT" altLang="pt-PT" sz="2300" i="1" dirty="0" err="1"/>
              <a:t>augmentation</a:t>
            </a:r>
            <a:r>
              <a:rPr lang="pt-PT" altLang="pt-PT" sz="2300" i="1" dirty="0"/>
              <a:t>, </a:t>
            </a:r>
            <a:r>
              <a:rPr lang="pt-PT" altLang="pt-PT" sz="2300" dirty="0"/>
              <a:t>foi aplicada a cada imagem um parâmetro de </a:t>
            </a:r>
            <a:r>
              <a:rPr lang="pt-PT" altLang="pt-PT" sz="2300" dirty="0" err="1"/>
              <a:t>rescale</a:t>
            </a:r>
            <a:r>
              <a:rPr lang="pt-PT" altLang="pt-PT" sz="2300" dirty="0"/>
              <a:t> que permite redimensioná-la para cada uma das </a:t>
            </a:r>
            <a:r>
              <a:rPr lang="pt-PT" altLang="pt-PT" sz="2300" dirty="0" err="1"/>
              <a:t>batches</a:t>
            </a:r>
            <a:r>
              <a:rPr lang="pt-PT" altLang="pt-PT" sz="2300" dirty="0"/>
              <a:t>.</a:t>
            </a:r>
            <a:endParaRPr lang="pt-PT" sz="2300" dirty="0">
              <a:cs typeface="Calibri"/>
            </a:endParaRPr>
          </a:p>
          <a:p>
            <a:pPr indent="-255905" algn="just"/>
            <a:endParaRPr lang="pt-PT" altLang="pt-PT" sz="2300" dirty="0"/>
          </a:p>
          <a:p>
            <a:pPr indent="-255905" algn="just"/>
            <a:r>
              <a:rPr lang="pt-PT" altLang="pt-PT" sz="2300" dirty="0"/>
              <a:t>Depois disto e uma vez que não há </a:t>
            </a:r>
            <a:r>
              <a:rPr lang="pt-PT" altLang="pt-PT" sz="2300" i="1" dirty="0" err="1"/>
              <a:t>overfitting</a:t>
            </a:r>
            <a:r>
              <a:rPr lang="pt-PT" altLang="pt-PT" sz="2300" i="1" dirty="0"/>
              <a:t>, </a:t>
            </a:r>
            <a:r>
              <a:rPr lang="pt-PT" altLang="pt-PT" sz="2300" dirty="0"/>
              <a:t>não foi necessária a implementação de camadas de normalização a seguir a cada camada de ativação.</a:t>
            </a:r>
          </a:p>
          <a:p>
            <a:pPr indent="-255905" algn="just"/>
            <a:endParaRPr lang="pt-PT" sz="2300" dirty="0">
              <a:cs typeface="Calibri"/>
            </a:endParaRPr>
          </a:p>
          <a:p>
            <a:pPr indent="-255905" algn="just"/>
            <a:r>
              <a:rPr lang="pt-PT" sz="2300" dirty="0">
                <a:cs typeface="Calibri"/>
              </a:rPr>
              <a:t>Relativamente ao </a:t>
            </a:r>
            <a:r>
              <a:rPr lang="pt-PT" sz="2300" dirty="0" err="1">
                <a:cs typeface="Calibri"/>
              </a:rPr>
              <a:t>underfitting</a:t>
            </a:r>
            <a:r>
              <a:rPr lang="pt-PT" sz="2300" dirty="0">
                <a:cs typeface="Calibri"/>
              </a:rPr>
              <a:t>, neste modelo não existe um problema deste tipo, uma vez que existe casos de teste suficientes para treinar a rede elaborada.</a:t>
            </a:r>
          </a:p>
        </p:txBody>
      </p:sp>
    </p:spTree>
    <p:extLst>
      <p:ext uri="{BB962C8B-B14F-4D97-AF65-F5344CB8AC3E}">
        <p14:creationId xmlns:p14="http://schemas.microsoft.com/office/powerpoint/2010/main" val="153764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A008F4-9659-4747-9542-DAA8D3BA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7994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600"/>
              <a:t>Conclusões</a:t>
            </a:r>
          </a:p>
        </p:txBody>
      </p:sp>
      <p:sp>
        <p:nvSpPr>
          <p:cNvPr id="4" name="Marcador de Posição de Conteúdo 7">
            <a:extLst>
              <a:ext uri="{FF2B5EF4-FFF2-40B4-BE49-F238E27FC236}">
                <a16:creationId xmlns:a16="http://schemas.microsoft.com/office/drawing/2014/main" id="{1198E35A-C82F-4D1F-B1B8-8BDC79C4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91971"/>
            <a:ext cx="10972800" cy="4325112"/>
          </a:xfrm>
        </p:spPr>
        <p:txBody>
          <a:bodyPr vert="horz" rtlCol="0" anchor="t">
            <a:normAutofit/>
          </a:bodyPr>
          <a:lstStyle/>
          <a:p>
            <a:pPr algn="just"/>
            <a:r>
              <a:rPr lang="pt-PT" altLang="pt-PT" sz="2100" dirty="0"/>
              <a:t>De acordo com os resultados dos dois métodos aplicados, podemos concluir que foram satisfatórios ultrapassando em ambos os casos os valores da métrica </a:t>
            </a:r>
            <a:r>
              <a:rPr lang="pt-PT" altLang="pt-PT" sz="2100" i="1" dirty="0" err="1"/>
              <a:t>accuracy</a:t>
            </a:r>
            <a:r>
              <a:rPr lang="pt-PT" altLang="pt-PT" sz="2100" i="1" dirty="0"/>
              <a:t> </a:t>
            </a:r>
            <a:r>
              <a:rPr lang="pt-PT" altLang="pt-PT" sz="2100" dirty="0"/>
              <a:t>pretendidos (&gt;85%).</a:t>
            </a:r>
          </a:p>
          <a:p>
            <a:pPr algn="just"/>
            <a:endParaRPr lang="pt-PT" altLang="pt-PT" sz="2100" dirty="0"/>
          </a:p>
          <a:p>
            <a:pPr algn="just"/>
            <a:r>
              <a:rPr lang="pt-PT" altLang="pt-PT" sz="2100" dirty="0"/>
              <a:t>Tendo em conta o poder computacional, o modelo e arquitetura da rede usada, os resultados obtidos encontram-se dentro do expectável relativamente à classificação das imagens raio-X. </a:t>
            </a:r>
          </a:p>
          <a:p>
            <a:pPr algn="just"/>
            <a:endParaRPr lang="pt-PT" altLang="pt-PT" sz="2100" dirty="0"/>
          </a:p>
          <a:p>
            <a:pPr algn="just"/>
            <a:r>
              <a:rPr lang="pt-PT" altLang="pt-PT" sz="2100" dirty="0"/>
              <a:t>Para obter melhores resultados seria necessário recorrer a um poder computacional maior. Este fator permitiria aumentar o número de dados que compõem as imagens raio-X</a:t>
            </a:r>
            <a:r>
              <a:rPr lang="pt-PT" altLang="pt-PT" sz="2100" i="1" dirty="0"/>
              <a:t> </a:t>
            </a:r>
            <a:r>
              <a:rPr lang="pt-PT" altLang="pt-PT" sz="2100" dirty="0"/>
              <a:t>e, deste modo, obter melhores resultados em tempos de computação aceitáveis.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3FBFC2-18B5-47C1-AE78-7786629D576D}"/>
              </a:ext>
            </a:extLst>
          </p:cNvPr>
          <p:cNvSpPr txBox="1"/>
          <p:nvPr/>
        </p:nvSpPr>
        <p:spPr>
          <a:xfrm>
            <a:off x="142042" y="6150006"/>
            <a:ext cx="11700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Nota: Relativamente a este trabalho prático, o seu desenvolvimento (a implementação do código) teve também implícita a colaboração de um outro elemento (Bruno </a:t>
            </a:r>
            <a:r>
              <a:rPr lang="pt-PT" sz="1600" dirty="0" err="1"/>
              <a:t>Arieira</a:t>
            </a:r>
            <a:r>
              <a:rPr lang="pt-PT" sz="1600" dirty="0"/>
              <a:t>, a70565)</a:t>
            </a:r>
          </a:p>
        </p:txBody>
      </p:sp>
    </p:spTree>
    <p:extLst>
      <p:ext uri="{BB962C8B-B14F-4D97-AF65-F5344CB8AC3E}">
        <p14:creationId xmlns:p14="http://schemas.microsoft.com/office/powerpoint/2010/main" val="42689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1EC4-0B09-479B-AB01-95A18B31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Modelo de diagnóstico de Pneumonia usando RX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789F04-7150-4BD5-9569-A855F549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768702"/>
            <a:ext cx="9613861" cy="3599316"/>
          </a:xfrm>
        </p:spPr>
        <p:txBody>
          <a:bodyPr vert="horz" rtlCol="0" anchor="t">
            <a:normAutofit/>
          </a:bodyPr>
          <a:lstStyle/>
          <a:p>
            <a:pPr marL="109220" indent="0">
              <a:buNone/>
            </a:pPr>
            <a:endParaRPr lang="pt-PT" dirty="0">
              <a:cs typeface="Calibri" panose="020F0502020204030204"/>
            </a:endParaRPr>
          </a:p>
          <a:p>
            <a:pPr marL="109220" indent="0" algn="just">
              <a:buNone/>
            </a:pPr>
            <a:r>
              <a:rPr lang="pt-PT" sz="2000" dirty="0">
                <a:cs typeface="Calibri" panose="020F0502020204030204"/>
              </a:rPr>
              <a:t>Com a elaboração deste trabalho pretende-se classificar todos os Raios-X de teste através da similaridade das imagens de Raios-X conhecidas, ou seja, usadas para treino. Para tal, são utilizadas imagens de Raio-X obtidas de pacientes reais, onde são analisados casos com/sem pneumonia. Neste trabalho, testamos dois métodos diferentes: </a:t>
            </a:r>
          </a:p>
          <a:p>
            <a:pPr marL="1181354" lvl="2" indent="-514350">
              <a:lnSpc>
                <a:spcPct val="150000"/>
              </a:lnSpc>
              <a:buFont typeface="+mj-lt"/>
              <a:buAutoNum type="arabicPeriod"/>
            </a:pPr>
            <a:r>
              <a:rPr lang="pt-PT" sz="2000" dirty="0">
                <a:cs typeface="Calibri" panose="020F0502020204030204"/>
              </a:rPr>
              <a:t>Com duas classes (com/sem pneumonia);</a:t>
            </a:r>
          </a:p>
          <a:p>
            <a:pPr marL="1181354" lvl="2" indent="-514350">
              <a:buFont typeface="+mj-lt"/>
              <a:buAutoNum type="arabicPeriod"/>
            </a:pPr>
            <a:r>
              <a:rPr lang="pt-PT" sz="2000" dirty="0">
                <a:cs typeface="Calibri" panose="020F0502020204030204"/>
              </a:rPr>
              <a:t>Com três classes (sem pneumonia, pneumonia bacteriana e pneumonia viral);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825925-7D7C-4D5D-A277-3B15E53AF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83" y="4795992"/>
            <a:ext cx="2667000" cy="1587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AB3F33A-FA58-4975-8E8E-84E7388F62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62" y="4795992"/>
            <a:ext cx="2666999" cy="15875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FC27AB-0A7C-45C5-B3C5-E3A0AD2FD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52" y="4795992"/>
            <a:ext cx="2667000" cy="15875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91964A-3272-49CD-B8B3-4697BE206745}"/>
              </a:ext>
            </a:extLst>
          </p:cNvPr>
          <p:cNvSpPr txBox="1"/>
          <p:nvPr/>
        </p:nvSpPr>
        <p:spPr>
          <a:xfrm>
            <a:off x="2356823" y="638349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Normal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80DB58-8C29-4081-A8C4-B7BC91D4538C}"/>
              </a:ext>
            </a:extLst>
          </p:cNvPr>
          <p:cNvSpPr txBox="1"/>
          <p:nvPr/>
        </p:nvSpPr>
        <p:spPr>
          <a:xfrm>
            <a:off x="5830254" y="63910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Bacteria</a:t>
            </a:r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5047B3-B24B-4D8F-9E01-470C5E420B76}"/>
              </a:ext>
            </a:extLst>
          </p:cNvPr>
          <p:cNvSpPr txBox="1"/>
          <p:nvPr/>
        </p:nvSpPr>
        <p:spPr>
          <a:xfrm>
            <a:off x="9089732" y="63910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Vírus</a:t>
            </a:r>
          </a:p>
        </p:txBody>
      </p:sp>
    </p:spTree>
    <p:extLst>
      <p:ext uri="{BB962C8B-B14F-4D97-AF65-F5344CB8AC3E}">
        <p14:creationId xmlns:p14="http://schemas.microsoft.com/office/powerpoint/2010/main" val="29215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48625"/>
            <a:ext cx="10972800" cy="1066800"/>
          </a:xfrm>
        </p:spPr>
        <p:txBody>
          <a:bodyPr rtlCol="0"/>
          <a:lstStyle/>
          <a:p>
            <a:pPr algn="ctr" rtl="0"/>
            <a:r>
              <a:rPr lang="pt-PT" dirty="0">
                <a:cs typeface="Calibri"/>
              </a:rPr>
              <a:t>Preparação do </a:t>
            </a:r>
            <a:r>
              <a:rPr lang="pt-PT" dirty="0" err="1">
                <a:cs typeface="Calibri"/>
              </a:rPr>
              <a:t>Dataset</a:t>
            </a:r>
            <a:endParaRPr lang="pt-PT" dirty="0">
              <a:cs typeface="Calibri"/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6323A44F-E63A-453B-BD39-0D596A97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PT" dirty="0"/>
              <a:t>Depois de ter sido feito o download de todas as imagens para treino e teste, foi necessário realizar alterações á pasta principal dos ficheiros. Para ambos os métodos foi criado uma pasta designada validação que contém: no caso do método com duas classes uma pasta com os raios-X dos pacientes sem doença e outra com os raios-X dos pacientes com pneumonia; No caso do método com três classes, uma pasta com os raios-X dos pacientes sem doença outra dos pacientes com pneumonia bacteriana e outra dos pacientes com pneumonia viral. Esta pasta foi criada para que as imagens que estão nelas contidas sejam utilizadas para validar os casos de treino permitindo evitar o </a:t>
            </a:r>
            <a:r>
              <a:rPr lang="pt-PT" i="1" dirty="0" err="1"/>
              <a:t>overfitting</a:t>
            </a:r>
            <a:r>
              <a:rPr lang="pt-PT" dirty="0"/>
              <a:t> da rede e fazer com que convirja mais rápido.</a:t>
            </a:r>
          </a:p>
          <a:p>
            <a:pPr algn="just"/>
            <a:r>
              <a:rPr lang="pt-PT" dirty="0"/>
              <a:t>O que são os dados utilizados para validação? São um conjunto de dados que pertencem a um subconjunto de dados de treino que pode ser utilizados para obter uma ideia objetiva do modelo final.</a:t>
            </a:r>
          </a:p>
          <a:p>
            <a:pPr algn="just"/>
            <a:r>
              <a:rPr lang="pt-PT" dirty="0"/>
              <a:t>Para além desta alteração, no método das três classes tanto na pasta </a:t>
            </a:r>
            <a:r>
              <a:rPr lang="pt-PT" dirty="0" err="1"/>
              <a:t>train</a:t>
            </a:r>
            <a:r>
              <a:rPr lang="pt-PT" dirty="0"/>
              <a:t> como na pasta </a:t>
            </a:r>
            <a:r>
              <a:rPr lang="pt-PT" dirty="0" err="1"/>
              <a:t>test</a:t>
            </a:r>
            <a:r>
              <a:rPr lang="pt-PT" dirty="0"/>
              <a:t>,  a pasta PNEUMONIA foi dividida em duas pastas: BACTERIA e VIRUS, perfazendo as duas classes para além da normal.</a:t>
            </a:r>
          </a:p>
          <a:p>
            <a:pPr algn="just"/>
            <a:endParaRPr lang="pt-PT" sz="2000" dirty="0"/>
          </a:p>
          <a:p>
            <a:pPr algn="just"/>
            <a:endParaRPr lang="pt-PT" sz="2000" dirty="0"/>
          </a:p>
          <a:p>
            <a:pPr marL="109728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8167" y="675258"/>
            <a:ext cx="10972800" cy="1066800"/>
          </a:xfrm>
        </p:spPr>
        <p:txBody>
          <a:bodyPr rtlCol="0"/>
          <a:lstStyle/>
          <a:p>
            <a:pPr algn="ctr" rtl="0"/>
            <a:r>
              <a:rPr lang="pt-PT" dirty="0">
                <a:cs typeface="Calibri"/>
              </a:rPr>
              <a:t>Método com duas classes (Alterações ao </a:t>
            </a:r>
            <a:r>
              <a:rPr lang="pt-PT" dirty="0" err="1">
                <a:cs typeface="Calibri"/>
              </a:rPr>
              <a:t>Dataset</a:t>
            </a:r>
            <a:r>
              <a:rPr lang="pt-PT" dirty="0">
                <a:cs typeface="Calibri"/>
              </a:rPr>
              <a:t>)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6323A44F-E63A-453B-BD39-0D596A97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265194" cy="3921884"/>
          </a:xfrm>
        </p:spPr>
        <p:txBody>
          <a:bodyPr>
            <a:normAutofit lnSpcReduction="10000"/>
          </a:bodyPr>
          <a:lstStyle/>
          <a:p>
            <a:pPr marL="567055" indent="-457200" algn="just">
              <a:buFont typeface="+mj-lt"/>
              <a:buAutoNum type="arabicPeriod"/>
            </a:pPr>
            <a:r>
              <a:rPr lang="pt-PT" sz="2200" dirty="0">
                <a:cs typeface="Calibri"/>
              </a:rPr>
              <a:t>O </a:t>
            </a:r>
            <a:r>
              <a:rPr lang="pt-PT" sz="2200" dirty="0" err="1">
                <a:cs typeface="Calibri"/>
              </a:rPr>
              <a:t>Dataset</a:t>
            </a:r>
            <a:r>
              <a:rPr lang="pt-PT" sz="2200" dirty="0">
                <a:cs typeface="Calibri"/>
              </a:rPr>
              <a:t> obtido inicialmente dispõe de uma pasta chamada “</a:t>
            </a:r>
            <a:r>
              <a:rPr lang="pt-PT" sz="2200" dirty="0" err="1">
                <a:cs typeface="Calibri"/>
              </a:rPr>
              <a:t>RX_torax</a:t>
            </a:r>
            <a:r>
              <a:rPr lang="pt-PT" sz="2200" dirty="0">
                <a:cs typeface="Calibri"/>
              </a:rPr>
              <a:t>” que contém duas pastas designadas “</a:t>
            </a:r>
            <a:r>
              <a:rPr lang="pt-PT" sz="2200" dirty="0" err="1">
                <a:cs typeface="Calibri"/>
              </a:rPr>
              <a:t>train</a:t>
            </a:r>
            <a:r>
              <a:rPr lang="pt-PT" sz="2200" dirty="0">
                <a:cs typeface="Calibri"/>
              </a:rPr>
              <a:t>” e “</a:t>
            </a:r>
            <a:r>
              <a:rPr lang="pt-PT" sz="2200" dirty="0" err="1">
                <a:cs typeface="Calibri"/>
              </a:rPr>
              <a:t>test</a:t>
            </a:r>
            <a:r>
              <a:rPr lang="pt-PT" sz="2200" dirty="0">
                <a:cs typeface="Calibri"/>
              </a:rPr>
              <a:t>”. </a:t>
            </a:r>
          </a:p>
          <a:p>
            <a:pPr marL="567055" indent="-457200" algn="just">
              <a:buFont typeface="+mj-lt"/>
              <a:buAutoNum type="arabicPeriod"/>
            </a:pPr>
            <a:r>
              <a:rPr lang="pt-PT" sz="2200" dirty="0">
                <a:cs typeface="Calibri"/>
              </a:rPr>
              <a:t>Dentro de cada uma das pastas anteriores, estão contidas outras duas chamadas “NORMAL” e “PNEUMONIA”.</a:t>
            </a:r>
          </a:p>
          <a:p>
            <a:pPr marL="567055" indent="-457200" algn="just">
              <a:buFont typeface="+mj-lt"/>
              <a:buAutoNum type="arabicPeriod"/>
            </a:pPr>
            <a:r>
              <a:rPr lang="pt-PT" sz="2200" dirty="0">
                <a:cs typeface="Calibri"/>
              </a:rPr>
              <a:t>Tal como foi dito anteriormente foi necessário criar uma pasta “</a:t>
            </a:r>
            <a:r>
              <a:rPr lang="pt-PT" sz="2200" dirty="0" err="1">
                <a:cs typeface="Calibri"/>
              </a:rPr>
              <a:t>validation</a:t>
            </a:r>
            <a:r>
              <a:rPr lang="pt-PT" sz="2200" dirty="0">
                <a:cs typeface="Calibri"/>
              </a:rPr>
              <a:t>” (dentro da pasta “</a:t>
            </a:r>
            <a:r>
              <a:rPr lang="pt-PT" sz="2200" dirty="0" err="1">
                <a:cs typeface="Calibri"/>
              </a:rPr>
              <a:t>RX_torax</a:t>
            </a:r>
            <a:r>
              <a:rPr lang="pt-PT" sz="2200" dirty="0">
                <a:cs typeface="Calibri"/>
              </a:rPr>
              <a:t>”) que contém outras duas pastas chamadas “NORMAL” e “PNEUMONIA” (tal como na “</a:t>
            </a:r>
            <a:r>
              <a:rPr lang="pt-PT" sz="2200" dirty="0" err="1">
                <a:cs typeface="Calibri"/>
              </a:rPr>
              <a:t>train</a:t>
            </a:r>
            <a:r>
              <a:rPr lang="pt-PT" sz="2200" dirty="0">
                <a:cs typeface="Calibri"/>
              </a:rPr>
              <a:t>” e na “</a:t>
            </a:r>
            <a:r>
              <a:rPr lang="pt-PT" sz="2200" dirty="0" err="1">
                <a:cs typeface="Calibri"/>
              </a:rPr>
              <a:t>test</a:t>
            </a:r>
            <a:r>
              <a:rPr lang="pt-PT" sz="2200" dirty="0">
                <a:cs typeface="Calibri"/>
              </a:rPr>
              <a:t>”) onde são colocadas as imagens que são usados para a validação.</a:t>
            </a:r>
            <a:endParaRPr lang="pt-PT" sz="2200" dirty="0"/>
          </a:p>
          <a:p>
            <a:pPr algn="just"/>
            <a:endParaRPr lang="pt-PT" sz="2000" dirty="0"/>
          </a:p>
          <a:p>
            <a:pPr marL="109728" indent="0">
              <a:buNone/>
            </a:pPr>
            <a:endParaRPr lang="pt-PT" dirty="0"/>
          </a:p>
          <a:p>
            <a:endParaRPr lang="pt-PT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3E0E386-95F0-43D4-85EB-608D0C33A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177754"/>
              </p:ext>
            </p:extLst>
          </p:nvPr>
        </p:nvGraphicFramePr>
        <p:xfrm>
          <a:off x="8300620" y="2336874"/>
          <a:ext cx="3684233" cy="335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56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8167" y="675258"/>
            <a:ext cx="10972800" cy="1066800"/>
          </a:xfrm>
        </p:spPr>
        <p:txBody>
          <a:bodyPr rtlCol="0"/>
          <a:lstStyle/>
          <a:p>
            <a:pPr algn="ctr" rtl="0"/>
            <a:r>
              <a:rPr lang="pt-PT" dirty="0">
                <a:cs typeface="Calibri"/>
              </a:rPr>
              <a:t>Método com três classes (Alterações ao </a:t>
            </a:r>
            <a:r>
              <a:rPr lang="pt-PT" dirty="0" err="1">
                <a:cs typeface="Calibri"/>
              </a:rPr>
              <a:t>Dataset</a:t>
            </a:r>
            <a:r>
              <a:rPr lang="pt-PT" dirty="0">
                <a:cs typeface="Calibri"/>
              </a:rPr>
              <a:t>)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6323A44F-E63A-453B-BD39-0D596A97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1"/>
            <a:ext cx="7682444" cy="4356891"/>
          </a:xfrm>
        </p:spPr>
        <p:txBody>
          <a:bodyPr>
            <a:normAutofit fontScale="55000" lnSpcReduction="20000"/>
          </a:bodyPr>
          <a:lstStyle/>
          <a:p>
            <a:pPr marL="567055" indent="-457200" algn="just">
              <a:buFont typeface="+mj-lt"/>
              <a:buAutoNum type="arabicPeriod"/>
            </a:pPr>
            <a:r>
              <a:rPr lang="pt-PT" sz="3500" dirty="0">
                <a:cs typeface="Calibri"/>
              </a:rPr>
              <a:t>O </a:t>
            </a:r>
            <a:r>
              <a:rPr lang="pt-PT" sz="3500" dirty="0" err="1">
                <a:cs typeface="Calibri"/>
              </a:rPr>
              <a:t>Dataset</a:t>
            </a:r>
            <a:r>
              <a:rPr lang="pt-PT" sz="3500" dirty="0">
                <a:cs typeface="Calibri"/>
              </a:rPr>
              <a:t> obtido inicialmente dispõe de uma pasta chamada “</a:t>
            </a:r>
            <a:r>
              <a:rPr lang="pt-PT" sz="3500" dirty="0" err="1">
                <a:cs typeface="Calibri"/>
              </a:rPr>
              <a:t>RX_torax</a:t>
            </a:r>
            <a:r>
              <a:rPr lang="pt-PT" sz="3500" dirty="0">
                <a:cs typeface="Calibri"/>
              </a:rPr>
              <a:t>” que contém duas pastas designadas “</a:t>
            </a:r>
            <a:r>
              <a:rPr lang="pt-PT" sz="3500" dirty="0" err="1">
                <a:cs typeface="Calibri"/>
              </a:rPr>
              <a:t>train</a:t>
            </a:r>
            <a:r>
              <a:rPr lang="pt-PT" sz="3500" dirty="0">
                <a:cs typeface="Calibri"/>
              </a:rPr>
              <a:t>” e “</a:t>
            </a:r>
            <a:r>
              <a:rPr lang="pt-PT" sz="3500" dirty="0" err="1">
                <a:cs typeface="Calibri"/>
              </a:rPr>
              <a:t>test</a:t>
            </a:r>
            <a:r>
              <a:rPr lang="pt-PT" sz="3500" dirty="0">
                <a:cs typeface="Calibri"/>
              </a:rPr>
              <a:t>”. </a:t>
            </a:r>
          </a:p>
          <a:p>
            <a:pPr marL="567055" indent="-457200" algn="just">
              <a:buFont typeface="+mj-lt"/>
              <a:buAutoNum type="arabicPeriod"/>
            </a:pPr>
            <a:r>
              <a:rPr lang="pt-PT" sz="3500" dirty="0">
                <a:cs typeface="Calibri"/>
              </a:rPr>
              <a:t>Dentro de cada uma das pastas anteriores, estão contidas outras duas chamadas “NORMAL” e “PNEUMONIA”, onde a pasta “PNEUMONIA” passará a deixar de existir e o conteúdo dela será dividido em duas pastas: uma pasta “BACTERIA” que terá os </a:t>
            </a:r>
            <a:r>
              <a:rPr lang="pt-PT" sz="3500" dirty="0" err="1">
                <a:cs typeface="Calibri"/>
              </a:rPr>
              <a:t>raios-x</a:t>
            </a:r>
            <a:r>
              <a:rPr lang="pt-PT" sz="3500" dirty="0">
                <a:cs typeface="Calibri"/>
              </a:rPr>
              <a:t> com os doentes com pneumonia bacteriana e uma pasta “VIRUS” que irá conter os </a:t>
            </a:r>
            <a:r>
              <a:rPr lang="pt-PT" sz="3500" dirty="0" err="1">
                <a:cs typeface="Calibri"/>
              </a:rPr>
              <a:t>raios-x</a:t>
            </a:r>
            <a:r>
              <a:rPr lang="pt-PT" sz="3500" dirty="0">
                <a:cs typeface="Calibri"/>
              </a:rPr>
              <a:t> dos doentes com pneumonia viral. Ou seja, existem no total 3 pastas dentro das pastas “</a:t>
            </a:r>
            <a:r>
              <a:rPr lang="pt-PT" sz="3500" dirty="0" err="1">
                <a:cs typeface="Calibri"/>
              </a:rPr>
              <a:t>train</a:t>
            </a:r>
            <a:r>
              <a:rPr lang="pt-PT" sz="3500" dirty="0">
                <a:cs typeface="Calibri"/>
              </a:rPr>
              <a:t>” e “</a:t>
            </a:r>
            <a:r>
              <a:rPr lang="pt-PT" sz="3500" dirty="0" err="1">
                <a:cs typeface="Calibri"/>
              </a:rPr>
              <a:t>test</a:t>
            </a:r>
            <a:r>
              <a:rPr lang="pt-PT" sz="3500" dirty="0">
                <a:cs typeface="Calibri"/>
              </a:rPr>
              <a:t>”.</a:t>
            </a:r>
          </a:p>
          <a:p>
            <a:pPr marL="567055" indent="-457200" algn="just">
              <a:buFont typeface="+mj-lt"/>
              <a:buAutoNum type="arabicPeriod"/>
            </a:pPr>
            <a:r>
              <a:rPr lang="pt-PT" sz="3500" dirty="0">
                <a:cs typeface="Calibri"/>
              </a:rPr>
              <a:t>Tal como foi dito anteriormente foi necessário criar uma pasta “</a:t>
            </a:r>
            <a:r>
              <a:rPr lang="pt-PT" sz="3500" dirty="0" err="1">
                <a:cs typeface="Calibri"/>
              </a:rPr>
              <a:t>validation</a:t>
            </a:r>
            <a:r>
              <a:rPr lang="pt-PT" sz="3500" dirty="0">
                <a:cs typeface="Calibri"/>
              </a:rPr>
              <a:t>” (dentro da pasta “</a:t>
            </a:r>
            <a:r>
              <a:rPr lang="pt-PT" sz="3500" dirty="0" err="1">
                <a:cs typeface="Calibri"/>
              </a:rPr>
              <a:t>RX_torax</a:t>
            </a:r>
            <a:r>
              <a:rPr lang="pt-PT" sz="3500" dirty="0">
                <a:cs typeface="Calibri"/>
              </a:rPr>
              <a:t>”) que contém outras três pastas chamadas “NORMAL”, “BACTERIA” e “VIRUS” (tal como na “</a:t>
            </a:r>
            <a:r>
              <a:rPr lang="pt-PT" sz="3500" dirty="0" err="1">
                <a:cs typeface="Calibri"/>
              </a:rPr>
              <a:t>train</a:t>
            </a:r>
            <a:r>
              <a:rPr lang="pt-PT" sz="3500" dirty="0">
                <a:cs typeface="Calibri"/>
              </a:rPr>
              <a:t>” e na “</a:t>
            </a:r>
            <a:r>
              <a:rPr lang="pt-PT" sz="3500" dirty="0" err="1">
                <a:cs typeface="Calibri"/>
              </a:rPr>
              <a:t>test</a:t>
            </a:r>
            <a:r>
              <a:rPr lang="pt-PT" sz="3500" dirty="0">
                <a:cs typeface="Calibri"/>
              </a:rPr>
              <a:t>”) onde são colocadas as imagens que são usados para a validação.</a:t>
            </a:r>
            <a:endParaRPr lang="pt-PT" sz="3500" dirty="0"/>
          </a:p>
          <a:p>
            <a:endParaRPr lang="pt-PT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4F1F818-D9D2-4EB7-9041-BD7D5E06C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729361"/>
              </p:ext>
            </p:extLst>
          </p:nvPr>
        </p:nvGraphicFramePr>
        <p:xfrm>
          <a:off x="8513685" y="2636668"/>
          <a:ext cx="3488925" cy="3195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24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02AF0-21C4-45BA-83B0-A91B45F1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8482" y="623837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cs typeface="Calibri"/>
              </a:rPr>
              <a:t>Leitura e processamento do </a:t>
            </a:r>
            <a:r>
              <a:rPr lang="pt-PT" dirty="0" err="1">
                <a:cs typeface="Calibri"/>
              </a:rPr>
              <a:t>Dataset</a:t>
            </a:r>
            <a:r>
              <a:rPr lang="pt-PT" dirty="0">
                <a:cs typeface="Calibri"/>
              </a:rPr>
              <a:t> </a:t>
            </a:r>
            <a:endParaRPr lang="pt-PT" dirty="0"/>
          </a:p>
        </p:txBody>
      </p:sp>
      <p:sp>
        <p:nvSpPr>
          <p:cNvPr id="448" name="Marcador de Posição de Conteúdo 447">
            <a:extLst>
              <a:ext uri="{FF2B5EF4-FFF2-40B4-BE49-F238E27FC236}">
                <a16:creationId xmlns:a16="http://schemas.microsoft.com/office/drawing/2014/main" id="{872A30B5-A141-4142-BA3A-ED18FDC8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2095"/>
            <a:ext cx="9613861" cy="1578179"/>
          </a:xfrm>
        </p:spPr>
        <p:txBody>
          <a:bodyPr vert="horz" rtlCol="0" anchor="t">
            <a:normAutofit/>
          </a:bodyPr>
          <a:lstStyle/>
          <a:p>
            <a:pPr indent="-255905"/>
            <a:r>
              <a:rPr lang="pt-PT" sz="2000" dirty="0">
                <a:cs typeface="Calibri"/>
              </a:rPr>
              <a:t>Começou-se por ler as imagens de todas as pastas (</a:t>
            </a:r>
            <a:r>
              <a:rPr lang="pt-PT" sz="2000" dirty="0" err="1">
                <a:cs typeface="Calibri"/>
              </a:rPr>
              <a:t>train</a:t>
            </a:r>
            <a:r>
              <a:rPr lang="pt-PT" sz="2000" dirty="0">
                <a:cs typeface="Calibri"/>
              </a:rPr>
              <a:t>, </a:t>
            </a:r>
            <a:r>
              <a:rPr lang="pt-PT" sz="2000" dirty="0" err="1">
                <a:cs typeface="Calibri"/>
              </a:rPr>
              <a:t>test</a:t>
            </a:r>
            <a:r>
              <a:rPr lang="pt-PT" sz="2000" dirty="0">
                <a:cs typeface="Calibri"/>
              </a:rPr>
              <a:t>, </a:t>
            </a:r>
            <a:r>
              <a:rPr lang="pt-PT" sz="2000" dirty="0" err="1">
                <a:cs typeface="Calibri"/>
              </a:rPr>
              <a:t>validation</a:t>
            </a:r>
            <a:r>
              <a:rPr lang="pt-PT" sz="2000" dirty="0">
                <a:cs typeface="Calibri"/>
              </a:rPr>
              <a:t>) colocando todas as imagens de cada uma delas em três </a:t>
            </a:r>
            <a:r>
              <a:rPr lang="pt-PT" sz="2000" dirty="0" err="1">
                <a:cs typeface="Calibri"/>
              </a:rPr>
              <a:t>arrays</a:t>
            </a:r>
            <a:r>
              <a:rPr lang="pt-PT" sz="2000" dirty="0">
                <a:cs typeface="Calibri"/>
              </a:rPr>
              <a:t> diferentes (</a:t>
            </a:r>
            <a:r>
              <a:rPr lang="pt-PT" sz="2000" i="1" dirty="0" err="1">
                <a:cs typeface="Calibri"/>
              </a:rPr>
              <a:t>numFilesTreino</a:t>
            </a:r>
            <a:r>
              <a:rPr lang="pt-PT" sz="2000" i="1" dirty="0">
                <a:cs typeface="Calibri"/>
              </a:rPr>
              <a:t>, </a:t>
            </a:r>
            <a:r>
              <a:rPr lang="pt-PT" sz="2000" i="1" dirty="0" err="1">
                <a:cs typeface="Calibri"/>
              </a:rPr>
              <a:t>numFilesTeste</a:t>
            </a:r>
            <a:r>
              <a:rPr lang="pt-PT" sz="2000" i="1" dirty="0">
                <a:cs typeface="Calibri"/>
              </a:rPr>
              <a:t>, </a:t>
            </a:r>
            <a:r>
              <a:rPr lang="pt-PT" sz="2000" i="1" dirty="0" err="1">
                <a:cs typeface="Calibri"/>
              </a:rPr>
              <a:t>numFilesValidacao</a:t>
            </a:r>
            <a:r>
              <a:rPr lang="pt-PT" sz="2000" i="1" dirty="0">
                <a:cs typeface="Calibri"/>
              </a:rPr>
              <a:t>). </a:t>
            </a:r>
            <a:endParaRPr lang="pt-PT" sz="2000" dirty="0">
              <a:cs typeface="Calibri"/>
            </a:endParaRPr>
          </a:p>
          <a:p>
            <a:pPr indent="-255905"/>
            <a:endParaRPr lang="pt-PT" u="sng" dirty="0">
              <a:cs typeface="Calibri"/>
            </a:endParaRPr>
          </a:p>
          <a:p>
            <a:pPr indent="-255905"/>
            <a:endParaRPr lang="pt-PT" dirty="0">
              <a:cs typeface="Calibri"/>
            </a:endParaRPr>
          </a:p>
        </p:txBody>
      </p:sp>
      <p:sp>
        <p:nvSpPr>
          <p:cNvPr id="446" name="CaixaDeTexto 445">
            <a:extLst>
              <a:ext uri="{FF2B5EF4-FFF2-40B4-BE49-F238E27FC236}">
                <a16:creationId xmlns:a16="http://schemas.microsoft.com/office/drawing/2014/main" id="{24542C4A-098B-408E-BB64-629D8B1F294A}"/>
              </a:ext>
            </a:extLst>
          </p:cNvPr>
          <p:cNvSpPr txBox="1"/>
          <p:nvPr/>
        </p:nvSpPr>
        <p:spPr>
          <a:xfrm>
            <a:off x="6762107" y="25625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pt-PT">
              <a:cs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F2D3F1-786B-4C61-84FB-FC6F220B1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26" t="28261" r="32355" b="24790"/>
          <a:stretch/>
        </p:blipFill>
        <p:spPr>
          <a:xfrm>
            <a:off x="1022692" y="3266983"/>
            <a:ext cx="5156165" cy="33818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471A95-7F86-453A-83E2-27B2D8301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24" y="5495278"/>
            <a:ext cx="4564402" cy="7388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8DC652-DBC3-43F6-8BC3-C2060FDC2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24" y="4669456"/>
            <a:ext cx="4564402" cy="7388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9B5AC7-B506-4F42-9170-B9B236192AD7}"/>
              </a:ext>
            </a:extLst>
          </p:cNvPr>
          <p:cNvSpPr txBox="1"/>
          <p:nvPr/>
        </p:nvSpPr>
        <p:spPr>
          <a:xfrm>
            <a:off x="6960358" y="4213186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Exemplos das imagens carregadas:</a:t>
            </a:r>
          </a:p>
        </p:txBody>
      </p:sp>
    </p:spTree>
    <p:extLst>
      <p:ext uri="{BB962C8B-B14F-4D97-AF65-F5344CB8AC3E}">
        <p14:creationId xmlns:p14="http://schemas.microsoft.com/office/powerpoint/2010/main" val="3002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09600" y="639418"/>
            <a:ext cx="10972800" cy="1066800"/>
          </a:xfrm>
        </p:spPr>
        <p:txBody>
          <a:bodyPr rtlCol="0">
            <a:normAutofit/>
          </a:bodyPr>
          <a:lstStyle/>
          <a:p>
            <a:pPr algn="ctr"/>
            <a:r>
              <a:rPr lang="pt-PT" dirty="0"/>
              <a:t>Arquitetura Utilizada</a:t>
            </a:r>
          </a:p>
        </p:txBody>
      </p:sp>
      <p:sp>
        <p:nvSpPr>
          <p:cNvPr id="3" name="Marcador de Posição de Conteúdo 447">
            <a:extLst>
              <a:ext uri="{FF2B5EF4-FFF2-40B4-BE49-F238E27FC236}">
                <a16:creationId xmlns:a16="http://schemas.microsoft.com/office/drawing/2014/main" id="{E5F8259A-7C0C-4BC0-856E-5B5D9F50D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93470"/>
            <a:ext cx="10972800" cy="4325112"/>
          </a:xfrm>
        </p:spPr>
        <p:txBody>
          <a:bodyPr vert="horz" rtlCol="0" anchor="t">
            <a:noAutofit/>
          </a:bodyPr>
          <a:lstStyle/>
          <a:p>
            <a:pPr indent="-255905" algn="just"/>
            <a:endParaRPr lang="pt-PT" sz="2300" dirty="0">
              <a:cs typeface="Calibri"/>
            </a:endParaRPr>
          </a:p>
          <a:p>
            <a:pPr indent="-255905" algn="just"/>
            <a:r>
              <a:rPr lang="pt-PT" sz="2300" dirty="0">
                <a:cs typeface="Calibri"/>
              </a:rPr>
              <a:t>Camada </a:t>
            </a:r>
            <a:r>
              <a:rPr lang="pt-PT" sz="2300" dirty="0" err="1">
                <a:cs typeface="Calibri"/>
              </a:rPr>
              <a:t>convolucional</a:t>
            </a:r>
            <a:r>
              <a:rPr lang="pt-PT" sz="2300" dirty="0">
                <a:cs typeface="Calibri"/>
              </a:rPr>
              <a:t> de entrada com 16 </a:t>
            </a:r>
            <a:r>
              <a:rPr lang="pt-PT" sz="2300" dirty="0" err="1">
                <a:cs typeface="Calibri"/>
              </a:rPr>
              <a:t>feature</a:t>
            </a:r>
            <a:r>
              <a:rPr lang="pt-PT" sz="2300" dirty="0">
                <a:cs typeface="Calibri"/>
              </a:rPr>
              <a:t> </a:t>
            </a:r>
            <a:r>
              <a:rPr lang="pt-PT" sz="2300" dirty="0" err="1">
                <a:cs typeface="Calibri"/>
              </a:rPr>
              <a:t>maps</a:t>
            </a:r>
            <a:r>
              <a:rPr lang="pt-PT" sz="2300" dirty="0">
                <a:cs typeface="Calibri"/>
              </a:rPr>
              <a:t> de tamanho 3×3, com ativação por </a:t>
            </a:r>
            <a:r>
              <a:rPr lang="pt-PT" sz="2300" dirty="0" err="1">
                <a:cs typeface="Calibri"/>
              </a:rPr>
              <a:t>rectifier</a:t>
            </a:r>
            <a:r>
              <a:rPr lang="pt-PT" sz="2300" dirty="0">
                <a:cs typeface="Calibri"/>
              </a:rPr>
              <a:t> (</a:t>
            </a:r>
            <a:r>
              <a:rPr lang="pt-PT" sz="2300" dirty="0" err="1">
                <a:cs typeface="Calibri"/>
              </a:rPr>
              <a:t>relu</a:t>
            </a:r>
            <a:r>
              <a:rPr lang="pt-PT" sz="2300" dirty="0">
                <a:cs typeface="Calibri"/>
              </a:rPr>
              <a:t>)</a:t>
            </a:r>
          </a:p>
          <a:p>
            <a:pPr indent="-255905" algn="just"/>
            <a:r>
              <a:rPr lang="pt-PT" sz="2300" dirty="0">
                <a:cs typeface="Calibri"/>
              </a:rPr>
              <a:t>Camada Max Pool com tamanho 2×2</a:t>
            </a:r>
          </a:p>
          <a:p>
            <a:pPr indent="-255905" algn="just"/>
            <a:r>
              <a:rPr lang="pt-PT" sz="2300" dirty="0">
                <a:cs typeface="Calibri"/>
              </a:rPr>
              <a:t>Camada </a:t>
            </a:r>
            <a:r>
              <a:rPr lang="pt-PT" sz="2300" dirty="0" err="1">
                <a:cs typeface="Calibri"/>
              </a:rPr>
              <a:t>convolucional</a:t>
            </a:r>
            <a:r>
              <a:rPr lang="pt-PT" sz="2300" dirty="0">
                <a:cs typeface="Calibri"/>
              </a:rPr>
              <a:t> com 32 </a:t>
            </a:r>
            <a:r>
              <a:rPr lang="pt-PT" sz="2300" dirty="0" err="1">
                <a:cs typeface="Calibri"/>
              </a:rPr>
              <a:t>feature</a:t>
            </a:r>
            <a:r>
              <a:rPr lang="pt-PT" sz="2300" dirty="0">
                <a:cs typeface="Calibri"/>
              </a:rPr>
              <a:t> </a:t>
            </a:r>
            <a:r>
              <a:rPr lang="pt-PT" sz="2300" dirty="0" err="1">
                <a:cs typeface="Calibri"/>
              </a:rPr>
              <a:t>maps</a:t>
            </a:r>
            <a:r>
              <a:rPr lang="pt-PT" sz="2300" dirty="0">
                <a:cs typeface="Calibri"/>
              </a:rPr>
              <a:t> de tamanho 3×3, com ativação por </a:t>
            </a:r>
            <a:r>
              <a:rPr lang="pt-PT" sz="2300" dirty="0" err="1">
                <a:cs typeface="Calibri"/>
              </a:rPr>
              <a:t>rectifier</a:t>
            </a:r>
            <a:r>
              <a:rPr lang="pt-PT" sz="2300" dirty="0">
                <a:cs typeface="Calibri"/>
              </a:rPr>
              <a:t> (</a:t>
            </a:r>
            <a:r>
              <a:rPr lang="pt-PT" sz="2300" dirty="0" err="1">
                <a:cs typeface="Calibri"/>
              </a:rPr>
              <a:t>relu</a:t>
            </a:r>
            <a:r>
              <a:rPr lang="pt-PT" sz="2300" dirty="0">
                <a:cs typeface="Calibri"/>
              </a:rPr>
              <a:t>)</a:t>
            </a:r>
          </a:p>
          <a:p>
            <a:pPr indent="-255905" algn="just"/>
            <a:r>
              <a:rPr lang="pt-PT" sz="2300" dirty="0">
                <a:cs typeface="Calibri"/>
              </a:rPr>
              <a:t>Camada Max Pool com tamanho 2×2</a:t>
            </a:r>
          </a:p>
          <a:p>
            <a:pPr indent="-255905" algn="just"/>
            <a:r>
              <a:rPr lang="pt-PT" sz="2300" dirty="0">
                <a:cs typeface="Calibri"/>
              </a:rPr>
              <a:t>Camada </a:t>
            </a:r>
            <a:r>
              <a:rPr lang="pt-PT" sz="2300" dirty="0" err="1">
                <a:cs typeface="Calibri"/>
              </a:rPr>
              <a:t>convolucional</a:t>
            </a:r>
            <a:r>
              <a:rPr lang="pt-PT" sz="2300" dirty="0">
                <a:cs typeface="Calibri"/>
              </a:rPr>
              <a:t> com 64 </a:t>
            </a:r>
            <a:r>
              <a:rPr lang="pt-PT" sz="2300" dirty="0" err="1">
                <a:cs typeface="Calibri"/>
              </a:rPr>
              <a:t>feature</a:t>
            </a:r>
            <a:r>
              <a:rPr lang="pt-PT" sz="2300" dirty="0">
                <a:cs typeface="Calibri"/>
              </a:rPr>
              <a:t> </a:t>
            </a:r>
            <a:r>
              <a:rPr lang="pt-PT" sz="2300" dirty="0" err="1">
                <a:cs typeface="Calibri"/>
              </a:rPr>
              <a:t>maps</a:t>
            </a:r>
            <a:r>
              <a:rPr lang="pt-PT" sz="2300" dirty="0">
                <a:cs typeface="Calibri"/>
              </a:rPr>
              <a:t> de tamanho 3×3, com ativação por </a:t>
            </a:r>
            <a:r>
              <a:rPr lang="pt-PT" sz="2300" dirty="0" err="1">
                <a:cs typeface="Calibri"/>
              </a:rPr>
              <a:t>rectifier</a:t>
            </a:r>
            <a:r>
              <a:rPr lang="pt-PT" sz="2300" dirty="0">
                <a:cs typeface="Calibri"/>
              </a:rPr>
              <a:t> (</a:t>
            </a:r>
            <a:r>
              <a:rPr lang="pt-PT" sz="2300" dirty="0" err="1">
                <a:cs typeface="Calibri"/>
              </a:rPr>
              <a:t>relu</a:t>
            </a:r>
            <a:r>
              <a:rPr lang="pt-PT" sz="2300" dirty="0">
                <a:cs typeface="Calibri"/>
              </a:rPr>
              <a:t>)</a:t>
            </a:r>
          </a:p>
          <a:p>
            <a:pPr indent="-255905" algn="just"/>
            <a:r>
              <a:rPr lang="pt-PT" sz="2300" dirty="0">
                <a:cs typeface="Calibri"/>
              </a:rPr>
              <a:t>Camada Max Pool com tamanho 2×2</a:t>
            </a:r>
          </a:p>
          <a:p>
            <a:pPr indent="-255905" algn="just"/>
            <a:endParaRPr lang="pt-PT" sz="2300" dirty="0">
              <a:cs typeface="Calibri"/>
            </a:endParaRPr>
          </a:p>
          <a:p>
            <a:pPr indent="-255905" algn="just"/>
            <a:endParaRPr lang="pt-PT" sz="2300" dirty="0">
              <a:cs typeface="Calibri"/>
            </a:endParaRPr>
          </a:p>
          <a:p>
            <a:pPr indent="-255905"/>
            <a:endParaRPr lang="pt-PT" sz="2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DA940-2AFB-4340-9DA6-0F48DCA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8196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Arquitetura Utilizada (continuação)</a:t>
            </a:r>
          </a:p>
        </p:txBody>
      </p:sp>
      <p:sp>
        <p:nvSpPr>
          <p:cNvPr id="9" name="Marcador de Posição de Conteúdo 447">
            <a:extLst>
              <a:ext uri="{FF2B5EF4-FFF2-40B4-BE49-F238E27FC236}">
                <a16:creationId xmlns:a16="http://schemas.microsoft.com/office/drawing/2014/main" id="{F04A03AE-8D6E-455D-962A-BDC93E10DC81}"/>
              </a:ext>
            </a:extLst>
          </p:cNvPr>
          <p:cNvSpPr txBox="1">
            <a:spLocks/>
          </p:cNvSpPr>
          <p:nvPr/>
        </p:nvSpPr>
        <p:spPr>
          <a:xfrm>
            <a:off x="609600" y="1984692"/>
            <a:ext cx="10972800" cy="432511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altLang="pt-PT" sz="2300" dirty="0"/>
          </a:p>
          <a:p>
            <a:pPr algn="just"/>
            <a:r>
              <a:rPr lang="pt-PT" altLang="pt-PT" sz="2300" dirty="0"/>
              <a:t>Camada </a:t>
            </a:r>
            <a:r>
              <a:rPr lang="pt-PT" altLang="pt-PT" sz="2300" dirty="0" err="1"/>
              <a:t>convolucional</a:t>
            </a:r>
            <a:r>
              <a:rPr lang="pt-PT" altLang="pt-PT" sz="2300" dirty="0"/>
              <a:t> com 128 </a:t>
            </a:r>
            <a:r>
              <a:rPr lang="pt-PT" altLang="pt-PT" sz="2300" i="1" dirty="0" err="1"/>
              <a:t>feature</a:t>
            </a:r>
            <a:r>
              <a:rPr lang="pt-PT" altLang="pt-PT" sz="2300" i="1" dirty="0"/>
              <a:t> </a:t>
            </a:r>
            <a:r>
              <a:rPr lang="pt-PT" altLang="pt-PT" sz="2300" i="1" dirty="0" err="1"/>
              <a:t>maps</a:t>
            </a:r>
            <a:r>
              <a:rPr lang="pt-PT" altLang="pt-PT" sz="2300" i="1" dirty="0"/>
              <a:t> </a:t>
            </a:r>
            <a:r>
              <a:rPr lang="pt-PT" altLang="pt-PT" sz="2300" dirty="0"/>
              <a:t>de tamanho 3×3, com ativação por </a:t>
            </a:r>
            <a:r>
              <a:rPr lang="pt-PT" altLang="pt-PT" sz="2300" i="1" dirty="0" err="1"/>
              <a:t>rectifier</a:t>
            </a:r>
            <a:r>
              <a:rPr lang="pt-PT" altLang="pt-PT" sz="2300" i="1" dirty="0"/>
              <a:t> </a:t>
            </a:r>
            <a:r>
              <a:rPr lang="pt-PT" altLang="pt-PT" sz="2300" dirty="0"/>
              <a:t>(</a:t>
            </a:r>
            <a:r>
              <a:rPr lang="pt-PT" altLang="pt-PT" sz="2300" i="1" dirty="0" err="1"/>
              <a:t>relu</a:t>
            </a:r>
            <a:r>
              <a:rPr lang="pt-PT" altLang="pt-PT" sz="2300" dirty="0"/>
              <a:t>)</a:t>
            </a:r>
          </a:p>
          <a:p>
            <a:pPr algn="just"/>
            <a:r>
              <a:rPr lang="pt-PT" altLang="pt-PT" sz="2300" dirty="0"/>
              <a:t>Camada </a:t>
            </a:r>
            <a:r>
              <a:rPr lang="pt-PT" altLang="pt-PT" sz="2300" i="1" dirty="0"/>
              <a:t>Max Pool </a:t>
            </a:r>
            <a:r>
              <a:rPr lang="pt-PT" altLang="pt-PT" sz="2300" dirty="0"/>
              <a:t>com tamanho 2×2</a:t>
            </a:r>
          </a:p>
          <a:p>
            <a:pPr algn="just"/>
            <a:r>
              <a:rPr lang="pt-PT" altLang="pt-PT" sz="2300" dirty="0"/>
              <a:t>Camada </a:t>
            </a:r>
            <a:r>
              <a:rPr lang="pt-PT" altLang="pt-PT" sz="2300" i="1" dirty="0" err="1"/>
              <a:t>Flatten</a:t>
            </a:r>
            <a:endParaRPr lang="pt-PT" altLang="pt-PT" sz="2300" i="1" dirty="0"/>
          </a:p>
          <a:p>
            <a:pPr algn="just"/>
            <a:r>
              <a:rPr lang="pt-PT" altLang="pt-PT" sz="2300" dirty="0"/>
              <a:t>Camada completamente ligada com 64 neurónios e uma função de ativação por </a:t>
            </a:r>
            <a:r>
              <a:rPr lang="pt-PT" altLang="pt-PT" sz="2300" i="1" dirty="0" err="1"/>
              <a:t>rectifier</a:t>
            </a:r>
            <a:r>
              <a:rPr lang="pt-PT" altLang="pt-PT" sz="2300" dirty="0"/>
              <a:t> (</a:t>
            </a:r>
            <a:r>
              <a:rPr lang="pt-PT" altLang="pt-PT" sz="2300" i="1" dirty="0" err="1"/>
              <a:t>relu</a:t>
            </a:r>
            <a:r>
              <a:rPr lang="pt-PT" altLang="pt-PT" sz="2300" dirty="0"/>
              <a:t>)</a:t>
            </a:r>
          </a:p>
          <a:p>
            <a:pPr algn="just"/>
            <a:r>
              <a:rPr lang="pt-PT" altLang="pt-PT" sz="2300" i="1" dirty="0" err="1"/>
              <a:t>Dropout</a:t>
            </a:r>
            <a:r>
              <a:rPr lang="pt-PT" altLang="pt-PT" sz="2300" dirty="0"/>
              <a:t> em 40%</a:t>
            </a:r>
          </a:p>
          <a:p>
            <a:pPr algn="just"/>
            <a:r>
              <a:rPr lang="pt-PT" altLang="pt-PT" sz="2300" dirty="0"/>
              <a:t>Camada de saída completamente ligada com tantos neurónios quanto o número de </a:t>
            </a:r>
            <a:r>
              <a:rPr lang="pt-PT" altLang="pt-PT" sz="2300" i="1" dirty="0" err="1"/>
              <a:t>labels</a:t>
            </a:r>
            <a:r>
              <a:rPr lang="pt-PT" altLang="pt-PT" sz="2300" dirty="0"/>
              <a:t> e função de ativação “</a:t>
            </a:r>
            <a:r>
              <a:rPr lang="pt-PT" altLang="pt-PT" sz="2300" dirty="0" err="1"/>
              <a:t>s</a:t>
            </a:r>
            <a:r>
              <a:rPr lang="pt-PT" altLang="pt-PT" sz="2300" i="1" dirty="0" err="1"/>
              <a:t>oftmax</a:t>
            </a:r>
            <a:r>
              <a:rPr lang="pt-PT" altLang="pt-PT" sz="2300" i="1" dirty="0"/>
              <a:t>”,</a:t>
            </a:r>
            <a:r>
              <a:rPr lang="pt-PT" altLang="pt-PT" sz="2300" dirty="0"/>
              <a:t> para os dois métodos usados.</a:t>
            </a:r>
          </a:p>
          <a:p>
            <a:pPr algn="just"/>
            <a:endParaRPr lang="pt-PT" altLang="pt-PT" sz="2300" dirty="0"/>
          </a:p>
          <a:p>
            <a:pPr marL="109855" indent="0">
              <a:lnSpc>
                <a:spcPct val="170000"/>
              </a:lnSpc>
              <a:buNone/>
            </a:pPr>
            <a:endParaRPr lang="pt-PT" dirty="0">
              <a:cs typeface="Calibri"/>
            </a:endParaRPr>
          </a:p>
          <a:p>
            <a:pPr indent="-255905"/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8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DDA940-2AFB-4340-9DA6-0F48DCA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 err="1"/>
              <a:t>Arquitetura</a:t>
            </a:r>
            <a:r>
              <a:rPr lang="en-US" sz="4600" dirty="0"/>
              <a:t> </a:t>
            </a:r>
            <a:r>
              <a:rPr lang="en-US" sz="4600" dirty="0" err="1"/>
              <a:t>Utilizada</a:t>
            </a:r>
            <a:r>
              <a:rPr lang="en-US" sz="4600" dirty="0"/>
              <a:t> (</a:t>
            </a:r>
            <a:r>
              <a:rPr lang="en-US" sz="4600" dirty="0" err="1"/>
              <a:t>Modelo</a:t>
            </a:r>
            <a:r>
              <a:rPr lang="en-US" sz="4600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5769D5-B1D0-4FC5-A1AE-ECB14FBAD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05" y="79899"/>
            <a:ext cx="3001618" cy="672173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37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1204</Words>
  <Application>Microsoft Office PowerPoint</Application>
  <PresentationFormat>Ecrã Panorâmico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Trebuchet MS</vt:lpstr>
      <vt:lpstr>Wingdings 2</vt:lpstr>
      <vt:lpstr>HDOfficeLightV0</vt:lpstr>
      <vt:lpstr>Berlim</vt:lpstr>
      <vt:lpstr>Diagnostico de Pneumonia  usando RX</vt:lpstr>
      <vt:lpstr>Modelo de diagnóstico de Pneumonia usando RX </vt:lpstr>
      <vt:lpstr>Preparação do Dataset</vt:lpstr>
      <vt:lpstr>Método com duas classes (Alterações ao Dataset)</vt:lpstr>
      <vt:lpstr>Método com três classes (Alterações ao Dataset)</vt:lpstr>
      <vt:lpstr>Leitura e processamento do Dataset </vt:lpstr>
      <vt:lpstr>Arquitetura Utilizada</vt:lpstr>
      <vt:lpstr>Arquitetura Utilizada (continuação)</vt:lpstr>
      <vt:lpstr>Arquitetura Utilizada (Modelo)</vt:lpstr>
      <vt:lpstr>Arquitetura Utilizada (continuação)</vt:lpstr>
      <vt:lpstr>Resultados Obtidos (Método de duas classes) – 1ª Tentativa</vt:lpstr>
      <vt:lpstr>Resultados Obtidos (Método de duas classes) – 2ª Tentativa</vt:lpstr>
      <vt:lpstr>Resultados Obtidos (Método de três classes)</vt:lpstr>
      <vt:lpstr>Parâmetros Utilizados</vt:lpstr>
      <vt:lpstr>Overfitting e underfitting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Diagnostico de Pneumonia  usando RX</dc:title>
  <dc:creator>João Palmeira</dc:creator>
  <cp:lastModifiedBy>João Palmeira</cp:lastModifiedBy>
  <cp:revision>2</cp:revision>
  <dcterms:created xsi:type="dcterms:W3CDTF">2019-03-24T15:28:31Z</dcterms:created>
  <dcterms:modified xsi:type="dcterms:W3CDTF">2019-03-24T15:36:30Z</dcterms:modified>
</cp:coreProperties>
</file>