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58" r:id="rId3"/>
    <p:sldId id="259" r:id="rId4"/>
    <p:sldId id="268" r:id="rId5"/>
    <p:sldId id="269" r:id="rId6"/>
    <p:sldId id="265" r:id="rId7"/>
    <p:sldId id="266" r:id="rId8"/>
    <p:sldId id="260" r:id="rId9"/>
    <p:sldId id="264" r:id="rId10"/>
    <p:sldId id="267" r:id="rId11"/>
    <p:sldId id="270" r:id="rId12"/>
    <p:sldId id="271" r:id="rId13"/>
    <p:sldId id="261" r:id="rId14"/>
    <p:sldId id="272" r:id="rId15"/>
    <p:sldId id="26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" y="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75C8-EF86-4683-A13B-1A6A296945CC}" type="datetimeFigureOut">
              <a:rPr lang="pt-PT" smtClean="0"/>
              <a:t>12/10/2016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9EF29-CD80-422C-AC6C-8756268D46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9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9EF29-CD80-422C-AC6C-8756268D463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69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6480048" cy="2301240"/>
          </a:xfrm>
        </p:spPr>
        <p:txBody>
          <a:bodyPr/>
          <a:lstStyle/>
          <a:p>
            <a:r>
              <a:rPr lang="pt-PT" dirty="0"/>
              <a:t>Tactile Internet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6480048" cy="1752600"/>
          </a:xfrm>
        </p:spPr>
        <p:txBody>
          <a:bodyPr/>
          <a:lstStyle/>
          <a:p>
            <a:r>
              <a:rPr lang="pt-PT" dirty="0"/>
              <a:t>Redes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95983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Codificação da rede: </a:t>
            </a:r>
            <a:r>
              <a:rPr lang="pt-PT" dirty="0"/>
              <a:t>Procedimentos de codificação de rede adequados que garantem que apenas os recetores autenticados são capazes de processar mensagens seguras e reduzir a retransmissão de pacotes.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56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Robótica: As principais dificuldades dos robôs operados à distância são a fiabilidade da rede e os atrasos de comunicação. É necessário um robô ainda ter utilidade caso a conexão com a rede se degrade e deve detetar e  responder rapidamente a alterações no meio. Estes problemas são ainda mais visíveis nos robôs autónomos.</a:t>
            </a:r>
          </a:p>
        </p:txBody>
      </p:sp>
    </p:spTree>
    <p:extLst>
      <p:ext uri="{BB962C8B-B14F-4D97-AF65-F5344CB8AC3E}">
        <p14:creationId xmlns:p14="http://schemas.microsoft.com/office/powerpoint/2010/main" val="384355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Aplicações – Robô TAC-2020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Pode ser controlado remotamente seguindo de forma precisa e sincronizada os desenhos de uma pessoa.</a:t>
            </a:r>
          </a:p>
          <a:p>
            <a:r>
              <a:rPr lang="pt-PT" sz="2400" dirty="0"/>
              <a:t>Projetado pela </a:t>
            </a:r>
            <a:r>
              <a:rPr lang="pt-PT" sz="2400" dirty="0" err="1"/>
              <a:t>Huawei</a:t>
            </a:r>
            <a:r>
              <a:rPr lang="pt-PT" sz="2400" dirty="0"/>
              <a:t> e demonstrado no Mobile </a:t>
            </a:r>
            <a:r>
              <a:rPr lang="pt-PT" sz="2400" dirty="0" err="1"/>
              <a:t>World</a:t>
            </a:r>
            <a:r>
              <a:rPr lang="pt-PT" sz="2400" dirty="0"/>
              <a:t> </a:t>
            </a:r>
            <a:r>
              <a:rPr lang="pt-PT" sz="2400" dirty="0" err="1"/>
              <a:t>Congress</a:t>
            </a:r>
            <a:r>
              <a:rPr lang="pt-PT" sz="2400" dirty="0"/>
              <a:t> Shangai 2015 com sucesso.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00"/>
            <a:ext cx="4114800" cy="2729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64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Aplicações - </a:t>
            </a:r>
            <a:r>
              <a:rPr lang="pt-PT" cap="small" dirty="0"/>
              <a:t>Saúde</a:t>
            </a:r>
          </a:p>
        </p:txBody>
      </p:sp>
      <p:pic>
        <p:nvPicPr>
          <p:cNvPr id="4" name="Marcador de Posição de Conteúdo 3" descr="Resultado de imagem para telecirurgi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967194"/>
            <a:ext cx="54006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09600" y="1417638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	</a:t>
            </a:r>
            <a:r>
              <a:rPr lang="pt-PT" sz="2400" dirty="0"/>
              <a:t>Máquinas que reproduzem os movimentos que o cirurgião faz num comando. </a:t>
            </a:r>
          </a:p>
          <a:p>
            <a:pPr algn="just"/>
            <a:r>
              <a:rPr lang="pt-PT" sz="2400" dirty="0"/>
              <a:t>	A grande vantagem da cirurgia robótica é o facto de ser uma cirurgia minimamente invasiva, ou seja, ela provoca uma menor agressão ao paciente. Por outro lado, a grande desvantagem é o seu elevado custo.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565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Aplicações – Trânsito automóvel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A criação de um sistema que permita comunicações V2V e V2I é o próximo passo na segurança rodoviária.</a:t>
            </a:r>
          </a:p>
          <a:p>
            <a:r>
              <a:rPr lang="pt-PT" sz="2400" dirty="0"/>
              <a:t>Para garantir essa segurança, é necessário grande precisão e baixa latência que poderão estar ao alcance da Internet Tátil.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5151876" cy="2753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467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Tal como muitas outras tecnologias a sua aceitação pode ser dificultada por problemas éticos.</a:t>
            </a:r>
          </a:p>
          <a:p>
            <a:r>
              <a:rPr lang="pt-PT" dirty="0"/>
              <a:t>Dúvidas em relação à confiança em robôs, sejam eles autónomos ou não.</a:t>
            </a:r>
          </a:p>
          <a:p>
            <a:r>
              <a:rPr lang="pt-PT" dirty="0"/>
              <a:t>Difícil perceber o limite que separa aquilo que deve ser feito apenas por um humano e não por um robô.</a:t>
            </a:r>
          </a:p>
        </p:txBody>
      </p:sp>
    </p:spTree>
    <p:extLst>
      <p:ext uri="{BB962C8B-B14F-4D97-AF65-F5344CB8AC3E}">
        <p14:creationId xmlns:p14="http://schemas.microsoft.com/office/powerpoint/2010/main" val="220370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4390"/>
            <a:ext cx="4953000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57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8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pt-PT" b="1" i="1" dirty="0"/>
              <a:t>Interação Humano-Máquina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 Audio-visual</a:t>
            </a:r>
          </a:p>
          <a:p>
            <a:pPr lvl="1"/>
            <a:r>
              <a:rPr lang="pt-PT" dirty="0"/>
              <a:t>Tato</a:t>
            </a:r>
          </a:p>
          <a:p>
            <a:pPr lvl="1"/>
            <a:r>
              <a:rPr lang="pt-PT" dirty="0"/>
              <a:t>Olfato</a:t>
            </a:r>
          </a:p>
          <a:p>
            <a:r>
              <a:rPr lang="pt-PT" dirty="0"/>
              <a:t> </a:t>
            </a:r>
            <a:r>
              <a:rPr lang="pt-PT" b="1" i="1" dirty="0"/>
              <a:t>Através de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Baixa latência</a:t>
            </a:r>
          </a:p>
          <a:p>
            <a:pPr lvl="1"/>
            <a:r>
              <a:rPr lang="pt-PT" dirty="0"/>
              <a:t>Fiabilidade</a:t>
            </a:r>
          </a:p>
          <a:p>
            <a:pPr lvl="1"/>
            <a:r>
              <a:rPr lang="pt-PT" dirty="0"/>
              <a:t>Segurança</a:t>
            </a:r>
          </a:p>
          <a:p>
            <a:pPr lvl="1"/>
            <a:r>
              <a:rPr lang="pt-PT" dirty="0"/>
              <a:t>Alta disponibilidade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8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7467600" cy="1143000"/>
          </a:xfrm>
        </p:spPr>
        <p:txBody>
          <a:bodyPr/>
          <a:lstStyle/>
          <a:p>
            <a:r>
              <a:rPr lang="pt-PT" dirty="0"/>
              <a:t>End-to-end system</a:t>
            </a:r>
          </a:p>
        </p:txBody>
      </p:sp>
      <p:pic>
        <p:nvPicPr>
          <p:cNvPr id="1026" name="Picture 2" descr="C:\Users\Joel Tomas\Desktop\end2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828800"/>
            <a:ext cx="9130145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7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definida pela ITU em Agosto de 2014 e criada no início desse ano por Gerhard </a:t>
            </a:r>
            <a:r>
              <a:rPr lang="pt-PT" dirty="0" err="1"/>
              <a:t>Fettweis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43" y="2994026"/>
            <a:ext cx="2209800" cy="3314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7" y="3297092"/>
            <a:ext cx="2590800" cy="2708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04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 grande potencial graças a uma latência muito baixa, fiabilidade extremamente elevada e grande disponibilidade.</a:t>
            </a:r>
          </a:p>
          <a:p>
            <a:r>
              <a:rPr lang="pt-PT" dirty="0"/>
              <a:t>Agrupa tecnologias avançadas de captura e reação a estímulos.</a:t>
            </a:r>
          </a:p>
          <a:p>
            <a:r>
              <a:rPr lang="pt-PT" dirty="0"/>
              <a:t>Permite comunicações de alta precisão até 150km de distância em menos de 1ms.</a:t>
            </a:r>
          </a:p>
        </p:txBody>
      </p:sp>
    </p:spTree>
    <p:extLst>
      <p:ext uri="{BB962C8B-B14F-4D97-AF65-F5344CB8AC3E}">
        <p14:creationId xmlns:p14="http://schemas.microsoft.com/office/powerpoint/2010/main" val="143599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Latência</a:t>
            </a:r>
            <a:r>
              <a:rPr lang="pt-PT" dirty="0"/>
              <a:t>: tempo de atraso que está a ser gerado entre dados e os mesmo dados a serem recebidos corretamente pelo seu recetor.</a:t>
            </a:r>
          </a:p>
          <a:p>
            <a:pPr marL="36576" indent="0">
              <a:buNone/>
            </a:pPr>
            <a:endParaRPr lang="pt-PT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scontent.fopo1-1.fna.fbcdn.net/v/t34.0-12/14686646_1662598244031747_202091296_n.png?oh=2b3cc4c3d54b06ac688430d7f5abc720&amp;oe=580018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143500" cy="253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Fiabilidade</a:t>
            </a:r>
            <a:r>
              <a:rPr lang="pt-PT" cap="small" dirty="0"/>
              <a:t>: </a:t>
            </a:r>
            <a:r>
              <a:rPr lang="pt-PT" dirty="0"/>
              <a:t>capacidade de garantir transmissões de mensagens de sucesso dentro de um orçamento de latência definido. </a:t>
            </a:r>
          </a:p>
          <a:p>
            <a:pPr marL="36576" indent="0" algn="just">
              <a:buNone/>
            </a:pPr>
            <a:endParaRPr lang="pt-PT" cap="smal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Disponibilidade do Sistema</a:t>
            </a:r>
            <a:r>
              <a:rPr lang="pt-PT" cap="small" dirty="0"/>
              <a:t>: </a:t>
            </a:r>
            <a:r>
              <a:rPr lang="pt-PT" dirty="0"/>
              <a:t>garantir que as aplicações mais importantes não falham quando é necessário o seu uso.</a:t>
            </a:r>
            <a:endParaRPr lang="pt-PT" cap="small" dirty="0"/>
          </a:p>
        </p:txBody>
      </p:sp>
    </p:spTree>
    <p:extLst>
      <p:ext uri="{BB962C8B-B14F-4D97-AF65-F5344CB8AC3E}">
        <p14:creationId xmlns:p14="http://schemas.microsoft.com/office/powerpoint/2010/main" val="1033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pt-PT" dirty="0"/>
              <a:t>Impacto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300" y="1278032"/>
            <a:ext cx="815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Sociedade</a:t>
            </a:r>
            <a:r>
              <a:rPr lang="pt-PT" sz="2500" dirty="0"/>
              <a:t>:</a:t>
            </a:r>
            <a:endParaRPr lang="pt-PT" sz="2500" u="sng" dirty="0"/>
          </a:p>
          <a:p>
            <a:pPr algn="just"/>
            <a:r>
              <a:rPr lang="pt-PT" sz="2500" dirty="0"/>
              <a:t>	Adicionar uma nova dimensão à interação homem-máquina num vasto leque de campos aplicacionais diferentes, incluindo cuidados de saúde, educação e redes inteligentes (</a:t>
            </a:r>
            <a:r>
              <a:rPr lang="pt-PT" sz="2500" i="1" dirty="0" err="1"/>
              <a:t>smart</a:t>
            </a:r>
            <a:r>
              <a:rPr lang="pt-PT" sz="2500" i="1" dirty="0"/>
              <a:t> </a:t>
            </a:r>
            <a:r>
              <a:rPr lang="pt-PT" sz="2500" i="1" dirty="0" err="1"/>
              <a:t>grids</a:t>
            </a:r>
            <a:r>
              <a:rPr lang="pt-PT" sz="2500" dirty="0"/>
              <a:t>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5300" y="3810000"/>
            <a:ext cx="8153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Economia</a:t>
            </a:r>
            <a:r>
              <a:rPr lang="pt-PT" sz="2500" dirty="0"/>
              <a:t>: </a:t>
            </a:r>
          </a:p>
          <a:p>
            <a:pPr algn="just"/>
            <a:r>
              <a:rPr lang="pt-PT" sz="2500" dirty="0"/>
              <a:t>	Um exame preparatório do setor empresarial revelou que o setor de negócios potencial poderia atingir os 20 triliões de dólares à volta do mundo. </a:t>
            </a:r>
          </a:p>
          <a:p>
            <a:endParaRPr lang="pt-PT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8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rápido: </a:t>
            </a:r>
            <a:r>
              <a:rPr lang="pt-PT" dirty="0"/>
              <a:t>além de transferência de comunicação, o equipamento e a estrutura de programação nos servidores próximos devem permitir a entrega de uma aplicação que está a ser executada a partir de um servidor na área da estação de base para a próxima.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251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7963</TotalTime>
  <Words>433</Words>
  <Application>Microsoft Office PowerPoint</Application>
  <PresentationFormat>Apresentação no Ecrã (4:3)</PresentationFormat>
  <Paragraphs>52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Wingdings</vt:lpstr>
      <vt:lpstr>Wingdings 2</vt:lpstr>
      <vt:lpstr>Technic</vt:lpstr>
      <vt:lpstr>Tactile Internet </vt:lpstr>
      <vt:lpstr>Introdução</vt:lpstr>
      <vt:lpstr>End-to-end system</vt:lpstr>
      <vt:lpstr>A Internet Tátil</vt:lpstr>
      <vt:lpstr>A Internet Tátil</vt:lpstr>
      <vt:lpstr>Algumas definições</vt:lpstr>
      <vt:lpstr>Algumas definições</vt:lpstr>
      <vt:lpstr>Impacto</vt:lpstr>
      <vt:lpstr>Desafios</vt:lpstr>
      <vt:lpstr>Desafios</vt:lpstr>
      <vt:lpstr>Desafios</vt:lpstr>
      <vt:lpstr>Aplicações – Robô TAC-2020</vt:lpstr>
      <vt:lpstr>Aplicações - Saúde</vt:lpstr>
      <vt:lpstr>Aplicações – Trânsito automóvel</vt:lpstr>
      <vt:lpstr>Ética</vt:lpstr>
      <vt:lpstr>Ética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</dc:title>
  <dc:creator>joel morais</dc:creator>
  <cp:lastModifiedBy>André</cp:lastModifiedBy>
  <cp:revision>27</cp:revision>
  <dcterms:created xsi:type="dcterms:W3CDTF">2006-08-16T00:00:00Z</dcterms:created>
  <dcterms:modified xsi:type="dcterms:W3CDTF">2016-10-12T01:54:08Z</dcterms:modified>
</cp:coreProperties>
</file>