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jpeg" ContentType="image/jpeg"/>
  <Override PartName="/ppt/media/image10.jpeg" ContentType="image/jpeg"/>
  <Override PartName="/ppt/media/image12.jpeg" ContentType="image/jpeg"/>
  <Override PartName="/ppt/media/image13.png" ContentType="image/png"/>
  <Override PartName="/ppt/media/image7.jpeg" ContentType="image/jpeg"/>
  <Override PartName="/ppt/media/image18.png" ContentType="image/png"/>
  <Override PartName="/ppt/media/image11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25.png" ContentType="image/png"/>
  <Override PartName="/ppt/media/image3.jpeg" ContentType="image/jpeg"/>
  <Override PartName="/ppt/media/image26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20.jpeg" ContentType="image/jpeg"/>
  <Override PartName="/ppt/media/image15.jpeg" ContentType="image/jpe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4.jpeg" ContentType="image/jpeg"/>
  <Override PartName="/ppt/media/image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7bbe0"/>
              </a:gs>
            </a:gsLst>
            <a:lin ang="3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anchor="b">
            <a:normAutofit/>
          </a:bodyPr>
          <a:p>
            <a:pPr algn="ctr"/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240" cy="1911960"/>
            <a:chOff x="-3600" y="4952880"/>
            <a:chExt cx="914724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-3600" y="4997520"/>
              <a:ext cx="9147240" cy="78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1880">
              <a:solidFill>
                <a:srgbClr val="93c5d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CA9770D-2313-406D-9488-6AFA78DFCC81}" type="slidenum">
              <a:rPr b="0" lang="pt-BR" sz="1000" spc="-1" strike="noStrike">
                <a:solidFill>
                  <a:srgbClr val="ffffff"/>
                </a:solidFill>
                <a:latin typeface="Lucida Sans"/>
                <a:ea typeface="Lucida Sans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DB844BE-7607-4670-B4E4-5F646F523A48}" type="slidenum">
              <a:rPr b="0" lang="pt-BR" sz="1000" spc="-1" strike="noStrike">
                <a:solidFill>
                  <a:srgbClr val="000000"/>
                </a:solidFill>
                <a:latin typeface="Lucida Sans"/>
                <a:ea typeface="Lucida Sans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p>
            <a:pPr algn="ctr"/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115640" y="2205000"/>
            <a:ext cx="6912360" cy="1120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6000" spc="-1" strike="noStrike">
                <a:solidFill>
                  <a:srgbClr val="464646"/>
                </a:solidFill>
                <a:latin typeface="Arial"/>
                <a:ea typeface="Arial"/>
              </a:rPr>
              <a:t>LEDs Sequenciais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5760" y="954360"/>
            <a:ext cx="8436600" cy="1106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É uma bateria de moto de 12Vcc.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5760" y="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100" spc="-1" strike="noStrike">
                <a:solidFill>
                  <a:srgbClr val="464646"/>
                </a:solidFill>
                <a:latin typeface="Arial"/>
                <a:ea typeface="Arial"/>
              </a:rPr>
              <a:t>Fonte de alimentação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167;p10" descr="Uma imagem contendo interior, equipamentos eletrônicos, parede, mesa&#10;&#10;Descrição gerada com muito alta confiança"/>
          <p:cNvPicPr/>
          <p:nvPr/>
        </p:nvPicPr>
        <p:blipFill>
          <a:blip r:embed="rId1"/>
          <a:stretch/>
        </p:blipFill>
        <p:spPr>
          <a:xfrm>
            <a:off x="1474200" y="1772640"/>
            <a:ext cx="6192360" cy="464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51640" y="955440"/>
            <a:ext cx="8568720" cy="160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São dispositivos usados para dificultar a passagem da corrente elétrica. As perdas são transformadas em calor.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157920" y="0"/>
            <a:ext cx="2827800" cy="958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64646"/>
                </a:solidFill>
                <a:latin typeface="Arial"/>
                <a:ea typeface="Arial"/>
              </a:rPr>
              <a:t>Resistores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74;p11" descr="Uma imagem contendo parede, interior&#10;&#10;Descrição gerada com muito alta confiança"/>
          <p:cNvPicPr/>
          <p:nvPr/>
        </p:nvPicPr>
        <p:blipFill>
          <a:blip r:embed="rId1"/>
          <a:stretch/>
        </p:blipFill>
        <p:spPr>
          <a:xfrm>
            <a:off x="2267640" y="2565000"/>
            <a:ext cx="4608000" cy="345600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4284000" y="3789000"/>
            <a:ext cx="645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150r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1640" y="955440"/>
            <a:ext cx="8568720" cy="1965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São resistores usados  para definir nível lógico alto se os botões estiverem em estado de repouso e nível lógico baixo se forem pressionados.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959840" y="0"/>
            <a:ext cx="5477400" cy="958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64646"/>
                </a:solidFill>
                <a:latin typeface="Arial"/>
                <a:ea typeface="Arial"/>
              </a:rPr>
              <a:t>Resistores de pull-up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182;p12" descr="Uma imagem contendo parede&#10;&#10;Descrição gerada com alta confiança"/>
          <p:cNvPicPr/>
          <p:nvPr/>
        </p:nvPicPr>
        <p:blipFill>
          <a:blip r:embed="rId1"/>
          <a:stretch/>
        </p:blipFill>
        <p:spPr>
          <a:xfrm>
            <a:off x="1543320" y="2931840"/>
            <a:ext cx="4896360" cy="367200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183;p12" descr=""/>
          <p:cNvPicPr/>
          <p:nvPr/>
        </p:nvPicPr>
        <p:blipFill>
          <a:blip r:embed="rId2"/>
          <a:stretch/>
        </p:blipFill>
        <p:spPr>
          <a:xfrm>
            <a:off x="6457680" y="2931840"/>
            <a:ext cx="2123640" cy="322596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 flipH="1" rot="10800000">
            <a:off x="3996360" y="3645360"/>
            <a:ext cx="288000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3636000" y="4293000"/>
            <a:ext cx="6717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10Kr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51640" y="955440"/>
            <a:ext cx="8568720" cy="160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É um dispositivo utilizado para regular a tensão para 5V. A tensão remanescente é dissipada em forma de calor.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27640" y="0"/>
            <a:ext cx="7416360" cy="958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64646"/>
                </a:solidFill>
                <a:latin typeface="Arial"/>
                <a:ea typeface="Arial"/>
              </a:rPr>
              <a:t>Regulador de tensão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192;p13" descr="Uma imagem contendo equipamentos eletrônicos, tomada&#10;&#10;Descrição gerada com alta confiança"/>
          <p:cNvPicPr/>
          <p:nvPr/>
        </p:nvPicPr>
        <p:blipFill>
          <a:blip r:embed="rId1"/>
          <a:stretch/>
        </p:blipFill>
        <p:spPr>
          <a:xfrm>
            <a:off x="1691640" y="2565000"/>
            <a:ext cx="4320000" cy="324000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193;p13" descr="Resultado de imagem para regulador de tensão 7805"/>
          <p:cNvPicPr/>
          <p:nvPr/>
        </p:nvPicPr>
        <p:blipFill>
          <a:blip r:embed="rId2"/>
          <a:stretch/>
        </p:blipFill>
        <p:spPr>
          <a:xfrm>
            <a:off x="6012000" y="3016080"/>
            <a:ext cx="2337840" cy="23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24440" y="954360"/>
            <a:ext cx="8719200" cy="2690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Linguagem de programação: C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IDE (Ambiente de Desenvolvimento Integrado): MPLAB X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Compilador: PIC C Compiler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Simulador: Proteus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12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12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5760" y="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100" spc="-1" strike="noStrike">
                <a:solidFill>
                  <a:srgbClr val="464646"/>
                </a:solidFill>
                <a:latin typeface="Arial"/>
                <a:ea typeface="Arial"/>
              </a:rPr>
              <a:t>Gravando o microcontrolador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0;p14" descr=""/>
          <p:cNvPicPr/>
          <p:nvPr/>
        </p:nvPicPr>
        <p:blipFill>
          <a:blip r:embed="rId1"/>
          <a:stretch/>
        </p:blipFill>
        <p:spPr>
          <a:xfrm>
            <a:off x="536400" y="3933000"/>
            <a:ext cx="8067240" cy="27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5760" y="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100" spc="-1" strike="noStrike">
                <a:solidFill>
                  <a:srgbClr val="464646"/>
                </a:solidFill>
                <a:latin typeface="Arial"/>
                <a:ea typeface="Arial"/>
              </a:rPr>
              <a:t>Gravando o microcontrolador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206;p15" descr=""/>
          <p:cNvPicPr/>
          <p:nvPr/>
        </p:nvPicPr>
        <p:blipFill>
          <a:blip r:embed="rId1"/>
          <a:stretch/>
        </p:blipFill>
        <p:spPr>
          <a:xfrm>
            <a:off x="2200680" y="1000440"/>
            <a:ext cx="1453320" cy="147384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207;p15" descr=""/>
          <p:cNvPicPr/>
          <p:nvPr/>
        </p:nvPicPr>
        <p:blipFill>
          <a:blip r:embed="rId2"/>
          <a:stretch/>
        </p:blipFill>
        <p:spPr>
          <a:xfrm>
            <a:off x="2899800" y="3619080"/>
            <a:ext cx="1369440" cy="138852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208;p15" descr=""/>
          <p:cNvPicPr/>
          <p:nvPr/>
        </p:nvPicPr>
        <p:blipFill>
          <a:blip r:embed="rId3"/>
          <a:stretch/>
        </p:blipFill>
        <p:spPr>
          <a:xfrm>
            <a:off x="378720" y="1002960"/>
            <a:ext cx="1226880" cy="1473840"/>
          </a:xfrm>
          <a:prstGeom prst="rect">
            <a:avLst/>
          </a:prstGeom>
          <a:ln>
            <a:noFill/>
          </a:ln>
        </p:spPr>
      </p:pic>
      <p:pic>
        <p:nvPicPr>
          <p:cNvPr id="147" name="Google Shape;209;p15" descr="Resultado de imagem para microcontrolador pic16f628a"/>
          <p:cNvPicPr/>
          <p:nvPr/>
        </p:nvPicPr>
        <p:blipFill>
          <a:blip r:embed="rId4"/>
          <a:stretch/>
        </p:blipFill>
        <p:spPr>
          <a:xfrm>
            <a:off x="7221240" y="4439160"/>
            <a:ext cx="1872000" cy="187200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4373280" y="318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Google Shape;211;p15" descr="Resultado de imagem para script"/>
          <p:cNvPicPr/>
          <p:nvPr/>
        </p:nvPicPr>
        <p:blipFill>
          <a:blip r:embed="rId5"/>
          <a:stretch/>
        </p:blipFill>
        <p:spPr>
          <a:xfrm>
            <a:off x="810000" y="3460320"/>
            <a:ext cx="1706040" cy="170604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 flipH="1" rot="10800000">
            <a:off x="1605960" y="1738080"/>
            <a:ext cx="59472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accent1"/>
            </a:solidFill>
            <a:round/>
            <a:tailEnd len="med" type="triangle" w="med"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 flipH="1">
            <a:off x="1662480" y="2534760"/>
            <a:ext cx="1044360" cy="9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accent1"/>
            </a:solidFill>
            <a:round/>
            <a:tailEnd len="med" type="triangle" w="med"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2297520" y="4313520"/>
            <a:ext cx="601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accent1"/>
            </a:solidFill>
            <a:round/>
            <a:tailEnd len="med" type="triangle" w="med"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226800" y="2523240"/>
            <a:ext cx="15307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Programador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2642760" y="2423520"/>
            <a:ext cx="5691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IDE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959400" y="5166360"/>
            <a:ext cx="1556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Linguagem 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2813040" y="5007960"/>
            <a:ext cx="1364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Compilador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7246080" y="6043680"/>
            <a:ext cx="1902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Microcontrolador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8" name="Google Shape;220;p15" descr="Resultado de imagem para script"/>
          <p:cNvPicPr/>
          <p:nvPr/>
        </p:nvPicPr>
        <p:blipFill>
          <a:blip r:embed="rId6"/>
          <a:stretch/>
        </p:blipFill>
        <p:spPr>
          <a:xfrm>
            <a:off x="4834800" y="4521960"/>
            <a:ext cx="1706040" cy="1706040"/>
          </a:xfrm>
          <a:prstGeom prst="rect">
            <a:avLst/>
          </a:prstGeom>
          <a:ln>
            <a:noFill/>
          </a:ln>
        </p:spPr>
      </p:pic>
      <p:sp>
        <p:nvSpPr>
          <p:cNvPr id="159" name="CustomShape 11"/>
          <p:cNvSpPr/>
          <p:nvPr/>
        </p:nvSpPr>
        <p:spPr>
          <a:xfrm>
            <a:off x="4956480" y="6180480"/>
            <a:ext cx="1466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Arquivo .hex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0" name="Google Shape;222;p15" descr="Resultado de imagem para script"/>
          <p:cNvPicPr/>
          <p:nvPr/>
        </p:nvPicPr>
        <p:blipFill>
          <a:blip r:embed="rId7"/>
          <a:stretch/>
        </p:blipFill>
        <p:spPr>
          <a:xfrm>
            <a:off x="4834800" y="2233440"/>
            <a:ext cx="1706040" cy="1706040"/>
          </a:xfrm>
          <a:prstGeom prst="rect">
            <a:avLst/>
          </a:prstGeom>
          <a:ln>
            <a:noFill/>
          </a:ln>
        </p:spPr>
      </p:pic>
      <p:sp>
        <p:nvSpPr>
          <p:cNvPr id="161" name="CustomShape 12"/>
          <p:cNvSpPr/>
          <p:nvPr/>
        </p:nvSpPr>
        <p:spPr>
          <a:xfrm flipH="1" rot="10800000">
            <a:off x="4269240" y="3087000"/>
            <a:ext cx="564840" cy="122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accent1"/>
            </a:solidFill>
            <a:round/>
            <a:tailEnd len="med" type="triangle" w="med"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2" name="CustomShape 13"/>
          <p:cNvSpPr/>
          <p:nvPr/>
        </p:nvSpPr>
        <p:spPr>
          <a:xfrm>
            <a:off x="4986360" y="3877920"/>
            <a:ext cx="14025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Arquivo .cof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3" name="Google Shape;225;p15" descr=""/>
          <p:cNvPicPr/>
          <p:nvPr/>
        </p:nvPicPr>
        <p:blipFill>
          <a:blip r:embed="rId8"/>
          <a:stretch/>
        </p:blipFill>
        <p:spPr>
          <a:xfrm>
            <a:off x="7529760" y="2370960"/>
            <a:ext cx="1431360" cy="1431360"/>
          </a:xfrm>
          <a:prstGeom prst="rect">
            <a:avLst/>
          </a:prstGeom>
          <a:ln>
            <a:noFill/>
          </a:ln>
        </p:spPr>
      </p:pic>
      <p:sp>
        <p:nvSpPr>
          <p:cNvPr id="164" name="CustomShape 14"/>
          <p:cNvSpPr/>
          <p:nvPr/>
        </p:nvSpPr>
        <p:spPr>
          <a:xfrm>
            <a:off x="7585920" y="3802680"/>
            <a:ext cx="1222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Simulador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>
            <a:off x="4269600" y="4313520"/>
            <a:ext cx="564840" cy="106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accent1"/>
            </a:solidFill>
            <a:round/>
            <a:tailEnd len="med" type="triangle" w="med"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" name="CustomShape 16"/>
          <p:cNvSpPr/>
          <p:nvPr/>
        </p:nvSpPr>
        <p:spPr>
          <a:xfrm>
            <a:off x="6317280" y="5375160"/>
            <a:ext cx="113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accent1"/>
            </a:solidFill>
            <a:round/>
            <a:tailEnd len="med" type="triangle" w="med"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7" name="CustomShape 17"/>
          <p:cNvSpPr/>
          <p:nvPr/>
        </p:nvSpPr>
        <p:spPr>
          <a:xfrm>
            <a:off x="6300360" y="3086640"/>
            <a:ext cx="114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accent1"/>
            </a:solidFill>
            <a:round/>
            <a:tailEnd len="med" type="triangle" w="med"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105640" y="0"/>
            <a:ext cx="493236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64646"/>
                </a:solidFill>
                <a:latin typeface="Arial"/>
                <a:ea typeface="Arial"/>
              </a:rPr>
              <a:t>Circuito do Proteus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36;p16" descr=""/>
          <p:cNvPicPr/>
          <p:nvPr/>
        </p:nvPicPr>
        <p:blipFill>
          <a:blip r:embed="rId1"/>
          <a:stretch/>
        </p:blipFill>
        <p:spPr>
          <a:xfrm>
            <a:off x="196200" y="600480"/>
            <a:ext cx="8750880" cy="614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655640" y="0"/>
            <a:ext cx="5832360" cy="143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64646"/>
                </a:solidFill>
                <a:latin typeface="Arial"/>
                <a:ea typeface="Arial"/>
              </a:rPr>
              <a:t>Vídeo de simulação do circuito no Proteus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242;p17" descr=""/>
          <p:cNvPicPr/>
          <p:nvPr/>
        </p:nvPicPr>
        <p:blipFill>
          <a:blip r:embed="rId1"/>
          <a:stretch/>
        </p:blipFill>
        <p:spPr>
          <a:xfrm>
            <a:off x="745920" y="1556640"/>
            <a:ext cx="7651800" cy="42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5640" y="836640"/>
            <a:ext cx="8436600" cy="5570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Regulador de tensão: http://eletronicos.mercadolivre.com.br/pecas-componentes-eletricos-microcontroladores/regulador-de-tensao-7805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Programador: http://rj.olx.com.br/rio-de-janeiro-e-regiao/servicos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Microcontrolador: http://www.baudaeletronica.com.br/microcontrolador-pic16f628a.html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Script: http://clubpenguin.wikia.com/wiki/The_Script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2981880" y="0"/>
            <a:ext cx="317988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100" spc="-1" strike="noStrike">
                <a:solidFill>
                  <a:srgbClr val="464646"/>
                </a:solidFill>
                <a:latin typeface="Arial"/>
                <a:ea typeface="Arial"/>
              </a:rPr>
              <a:t>Referências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1143000"/>
            <a:ext cx="8229240" cy="3579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João Paulo Antunes de Souza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Wellington Michael Lopes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Erick Henrique Almeida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Bruno Fernandes Costa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Hiago Tadeu de Oliveira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509120" y="0"/>
            <a:ext cx="61254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4500" spc="-1" strike="noStrike">
                <a:solidFill>
                  <a:srgbClr val="464646"/>
                </a:solidFill>
                <a:latin typeface="Arial"/>
                <a:ea typeface="Arial"/>
              </a:rPr>
              <a:t>Integrantes do grupo</a:t>
            </a:r>
            <a:endParaRPr b="0" lang="pt-BR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908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Nosso TCC consiste em várias sequências pisca-pisca de LEDs. O operador pode configurar o modo que essas sequências serão apresentadas.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2967120" y="0"/>
            <a:ext cx="32090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500" spc="-1" strike="noStrike">
                <a:solidFill>
                  <a:srgbClr val="464646"/>
                </a:solidFill>
                <a:latin typeface="Arial"/>
                <a:ea typeface="Arial"/>
              </a:rPr>
              <a:t>Resumo</a:t>
            </a:r>
            <a:endParaRPr b="0" lang="pt-BR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Protoboard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Microcontrolador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Conversor de Binário para Display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LEDs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Display de 7 Segmentos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Painel de Controle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Fonte de alimentação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Resistores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Resistores de pull-up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ans Symbols"/>
              <a:buChar char=""/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Regulador de tensão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766600" y="0"/>
            <a:ext cx="3610440" cy="980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64646"/>
                </a:solidFill>
                <a:latin typeface="Arial"/>
                <a:ea typeface="Arial"/>
              </a:rPr>
              <a:t>Componentes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060000" y="0"/>
            <a:ext cx="3034440" cy="692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64646"/>
                </a:solidFill>
                <a:latin typeface="Arial"/>
                <a:ea typeface="Arial"/>
              </a:rPr>
              <a:t>Protoboard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51640" y="548640"/>
            <a:ext cx="8362800" cy="1463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É uma placa de ensaio com furos e conexões condutoras para montagem de circuitos elétricos experimentais.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21;p4" descr="Uma imagem contendo mesa, interior, sentado&#10;&#10;Descrição gerada com muito alta confiança"/>
          <p:cNvPicPr/>
          <p:nvPr/>
        </p:nvPicPr>
        <p:blipFill>
          <a:blip r:embed="rId1"/>
          <a:stretch/>
        </p:blipFill>
        <p:spPr>
          <a:xfrm>
            <a:off x="1608840" y="2088720"/>
            <a:ext cx="5951160" cy="44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64646"/>
                </a:solidFill>
                <a:latin typeface="Arial"/>
                <a:ea typeface="Arial"/>
              </a:rPr>
              <a:t>Microcontrolador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813600"/>
            <a:ext cx="8074800" cy="108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278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pt-BR" sz="2780" spc="-1" strike="noStrike">
                <a:solidFill>
                  <a:srgbClr val="000000"/>
                </a:solidFill>
                <a:latin typeface="Arial"/>
                <a:ea typeface="Arial"/>
              </a:rPr>
              <a:t>É um circuito integrado, cuja função é controlar o circuito. Utilizamos o “PIC16F628A”.</a:t>
            </a:r>
            <a:endParaRPr b="0" lang="pt-BR" sz="278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28;p5" descr="Uma imagem contendo equipamentos eletrônicos&#10;&#10;Descrição gerada com alta confiança"/>
          <p:cNvPicPr/>
          <p:nvPr/>
        </p:nvPicPr>
        <p:blipFill>
          <a:blip r:embed="rId1"/>
          <a:stretch/>
        </p:blipFill>
        <p:spPr>
          <a:xfrm>
            <a:off x="1475640" y="1917000"/>
            <a:ext cx="6192360" cy="464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95640" y="772560"/>
            <a:ext cx="8229240" cy="1001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É um componente eletrônico que converte Binário em Display.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48840" y="0"/>
            <a:ext cx="8445960" cy="772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64646"/>
                </a:solidFill>
                <a:latin typeface="Arial"/>
                <a:ea typeface="Arial"/>
              </a:rPr>
              <a:t>Conversor de binário para display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35;p6" descr=""/>
          <p:cNvPicPr/>
          <p:nvPr/>
        </p:nvPicPr>
        <p:blipFill>
          <a:blip r:embed="rId1"/>
          <a:stretch/>
        </p:blipFill>
        <p:spPr>
          <a:xfrm>
            <a:off x="1404720" y="1774080"/>
            <a:ext cx="6334560" cy="475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046880"/>
            <a:ext cx="8229240" cy="855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São diodos emissores de luz.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46600" y="0"/>
            <a:ext cx="1450080" cy="1052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100" spc="-1" strike="noStrike">
                <a:solidFill>
                  <a:srgbClr val="464646"/>
                </a:solidFill>
                <a:latin typeface="Lucida Sans"/>
                <a:ea typeface="Lucida Sans"/>
              </a:rPr>
              <a:t>LEDs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42;p7" descr="Uma imagem contendo céu, água, ao ar livre&#10;&#10;Descrição gerada com alta confiança"/>
          <p:cNvPicPr/>
          <p:nvPr/>
        </p:nvPicPr>
        <p:blipFill>
          <a:blip r:embed="rId1"/>
          <a:stretch/>
        </p:blipFill>
        <p:spPr>
          <a:xfrm>
            <a:off x="2123640" y="1928880"/>
            <a:ext cx="5094000" cy="382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98064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É um dispositivo que pode ser utilizado para representar algarismos.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0"/>
            <a:ext cx="8229240" cy="980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64646"/>
                </a:solidFill>
                <a:latin typeface="Arial"/>
                <a:ea typeface="Arial"/>
              </a:rPr>
              <a:t>Display de 7 Segmentos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149;p8" descr=""/>
          <p:cNvPicPr/>
          <p:nvPr/>
        </p:nvPicPr>
        <p:blipFill>
          <a:blip r:embed="rId1"/>
          <a:stretch/>
        </p:blipFill>
        <p:spPr>
          <a:xfrm>
            <a:off x="2042280" y="2133000"/>
            <a:ext cx="5059080" cy="379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5760" y="954360"/>
            <a:ext cx="8436600" cy="1106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É onde os botões são utilizados pelo operador para controlar o funcionamento do circuito.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65760" indent="-12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5760" y="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100" spc="-1" strike="noStrike">
                <a:solidFill>
                  <a:srgbClr val="464646"/>
                </a:solidFill>
                <a:latin typeface="Arial"/>
                <a:ea typeface="Arial"/>
              </a:rPr>
              <a:t>Painel de controle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56;p9" descr=""/>
          <p:cNvPicPr/>
          <p:nvPr/>
        </p:nvPicPr>
        <p:blipFill>
          <a:blip r:embed="rId1"/>
          <a:stretch/>
        </p:blipFill>
        <p:spPr>
          <a:xfrm>
            <a:off x="1977480" y="2520000"/>
            <a:ext cx="5438520" cy="420012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2537640" y="3429000"/>
            <a:ext cx="953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RESET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3780000" y="3429000"/>
            <a:ext cx="6717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DEC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853880" y="3429000"/>
            <a:ext cx="5817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INC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5724000" y="3429000"/>
            <a:ext cx="966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ENTER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2017-05-23T00:12:45Z</dcterms:created>
  <dc:creator>Usuário-ETEC</dc:creator>
  <dc:description/>
  <dc:language>pt-BR</dc:language>
  <cp:lastModifiedBy/>
  <dcterms:modified xsi:type="dcterms:W3CDTF">2020-11-09T15:54:14Z</dcterms:modified>
  <cp:revision>1</cp:revision>
  <dc:subject/>
  <dc:title/>
</cp:coreProperties>
</file>