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4" r:id="rId7"/>
    <p:sldId id="275" r:id="rId8"/>
    <p:sldId id="276" r:id="rId9"/>
    <p:sldId id="273" r:id="rId10"/>
    <p:sldId id="277" r:id="rId11"/>
    <p:sldId id="278" r:id="rId12"/>
    <p:sldId id="267" r:id="rId13"/>
    <p:sldId id="279" r:id="rId14"/>
    <p:sldId id="280" r:id="rId15"/>
    <p:sldId id="281" r:id="rId16"/>
    <p:sldId id="282" r:id="rId17"/>
    <p:sldId id="283" r:id="rId18"/>
    <p:sldId id="270" r:id="rId19"/>
    <p:sldId id="284" r:id="rId20"/>
    <p:sldId id="259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293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NUNES BORGES" userId="94704916-2e92-4767-aeb4-ac770f29fdc2" providerId="ADAL" clId="{95670722-19A1-438A-B406-F75BC340C4EA}"/>
    <pc:docChg chg="undo custSel addSld delSld modSld sldOrd">
      <pc:chgData name="JOAO PAULO NUNES BORGES" userId="94704916-2e92-4767-aeb4-ac770f29fdc2" providerId="ADAL" clId="{95670722-19A1-438A-B406-F75BC340C4EA}" dt="2018-12-05T17:46:39.856" v="1098" actId="20577"/>
      <pc:docMkLst>
        <pc:docMk/>
      </pc:docMkLst>
      <pc:sldChg chg="modSp">
        <pc:chgData name="JOAO PAULO NUNES BORGES" userId="94704916-2e92-4767-aeb4-ac770f29fdc2" providerId="ADAL" clId="{95670722-19A1-438A-B406-F75BC340C4EA}" dt="2018-12-05T17:46:39.856" v="1098" actId="20577"/>
        <pc:sldMkLst>
          <pc:docMk/>
          <pc:sldMk cId="1332291891" sldId="257"/>
        </pc:sldMkLst>
        <pc:spChg chg="mod">
          <ac:chgData name="JOAO PAULO NUNES BORGES" userId="94704916-2e92-4767-aeb4-ac770f29fdc2" providerId="ADAL" clId="{95670722-19A1-438A-B406-F75BC340C4EA}" dt="2018-12-05T17:46:39.856" v="1098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modSp">
        <pc:chgData name="JOAO PAULO NUNES BORGES" userId="94704916-2e92-4767-aeb4-ac770f29fdc2" providerId="ADAL" clId="{95670722-19A1-438A-B406-F75BC340C4EA}" dt="2018-12-05T17:27:13.818" v="934" actId="14100"/>
        <pc:sldMkLst>
          <pc:docMk/>
          <pc:sldMk cId="4264977537" sldId="259"/>
        </pc:sldMkLst>
        <pc:spChg chg="mod">
          <ac:chgData name="JOAO PAULO NUNES BORGES" userId="94704916-2e92-4767-aeb4-ac770f29fdc2" providerId="ADAL" clId="{95670722-19A1-438A-B406-F75BC340C4EA}" dt="2018-12-05T17:27:13.818" v="934" actId="14100"/>
          <ac:spMkLst>
            <pc:docMk/>
            <pc:sldMk cId="4264977537" sldId="259"/>
            <ac:spMk id="4" creationId="{00000000-0000-0000-0000-000000000000}"/>
          </ac:spMkLst>
        </pc:spChg>
        <pc:spChg chg="mod">
          <ac:chgData name="JOAO PAULO NUNES BORGES" userId="94704916-2e92-4767-aeb4-ac770f29fdc2" providerId="ADAL" clId="{95670722-19A1-438A-B406-F75BC340C4EA}" dt="2018-12-05T17:26:58.625" v="929" actId="1076"/>
          <ac:spMkLst>
            <pc:docMk/>
            <pc:sldMk cId="4264977537" sldId="259"/>
            <ac:spMk id="5" creationId="{00000000-0000-0000-0000-000000000000}"/>
          </ac:spMkLst>
        </pc:spChg>
      </pc:sldChg>
      <pc:sldChg chg="del">
        <pc:chgData name="JOAO PAULO NUNES BORGES" userId="94704916-2e92-4767-aeb4-ac770f29fdc2" providerId="ADAL" clId="{95670722-19A1-438A-B406-F75BC340C4EA}" dt="2018-12-05T17:24:37.795" v="878" actId="2696"/>
        <pc:sldMkLst>
          <pc:docMk/>
          <pc:sldMk cId="2672039197" sldId="261"/>
        </pc:sldMkLst>
      </pc:sldChg>
      <pc:sldChg chg="del">
        <pc:chgData name="JOAO PAULO NUNES BORGES" userId="94704916-2e92-4767-aeb4-ac770f29fdc2" providerId="ADAL" clId="{95670722-19A1-438A-B406-F75BC340C4EA}" dt="2018-12-05T17:24:37.796" v="879" actId="2696"/>
        <pc:sldMkLst>
          <pc:docMk/>
          <pc:sldMk cId="397710800" sldId="262"/>
        </pc:sldMkLst>
      </pc:sldChg>
      <pc:sldChg chg="del">
        <pc:chgData name="JOAO PAULO NUNES BORGES" userId="94704916-2e92-4767-aeb4-ac770f29fdc2" providerId="ADAL" clId="{95670722-19A1-438A-B406-F75BC340C4EA}" dt="2018-12-05T17:24:37.797" v="880" actId="2696"/>
        <pc:sldMkLst>
          <pc:docMk/>
          <pc:sldMk cId="1405850135" sldId="263"/>
        </pc:sldMkLst>
      </pc:sldChg>
      <pc:sldChg chg="del">
        <pc:chgData name="JOAO PAULO NUNES BORGES" userId="94704916-2e92-4767-aeb4-ac770f29fdc2" providerId="ADAL" clId="{95670722-19A1-438A-B406-F75BC340C4EA}" dt="2018-12-05T17:24:37.788" v="877" actId="2696"/>
        <pc:sldMkLst>
          <pc:docMk/>
          <pc:sldMk cId="3480339974" sldId="265"/>
        </pc:sldMkLst>
      </pc:sldChg>
      <pc:sldChg chg="addSp delSp modSp">
        <pc:chgData name="JOAO PAULO NUNES BORGES" userId="94704916-2e92-4767-aeb4-ac770f29fdc2" providerId="ADAL" clId="{95670722-19A1-438A-B406-F75BC340C4EA}" dt="2018-12-05T17:06:42.367" v="680" actId="1076"/>
        <pc:sldMkLst>
          <pc:docMk/>
          <pc:sldMk cId="1484811712" sldId="267"/>
        </pc:sldMkLst>
        <pc:spChg chg="add del mod">
          <ac:chgData name="JOAO PAULO NUNES BORGES" userId="94704916-2e92-4767-aeb4-ac770f29fdc2" providerId="ADAL" clId="{95670722-19A1-438A-B406-F75BC340C4EA}" dt="2018-12-05T17:03:33.568" v="638" actId="931"/>
          <ac:spMkLst>
            <pc:docMk/>
            <pc:sldMk cId="1484811712" sldId="267"/>
            <ac:spMk id="2" creationId="{BB7D8173-3DA0-4E73-A2CC-F1EB095E3B1F}"/>
          </ac:spMkLst>
        </pc:spChg>
        <pc:spChg chg="mod">
          <ac:chgData name="JOAO PAULO NUNES BORGES" userId="94704916-2e92-4767-aeb4-ac770f29fdc2" providerId="ADAL" clId="{95670722-19A1-438A-B406-F75BC340C4EA}" dt="2018-12-05T17:05:48.365" v="668" actId="1076"/>
          <ac:spMkLst>
            <pc:docMk/>
            <pc:sldMk cId="1484811712" sldId="267"/>
            <ac:spMk id="7" creationId="{00000000-0000-0000-0000-000000000000}"/>
          </ac:spMkLst>
        </pc:spChg>
        <pc:spChg chg="add del mod">
          <ac:chgData name="JOAO PAULO NUNES BORGES" userId="94704916-2e92-4767-aeb4-ac770f29fdc2" providerId="ADAL" clId="{95670722-19A1-438A-B406-F75BC340C4EA}" dt="2018-12-05T17:04:03.258" v="648" actId="1076"/>
          <ac:spMkLst>
            <pc:docMk/>
            <pc:sldMk cId="1484811712" sldId="267"/>
            <ac:spMk id="12" creationId="{5872260D-66B1-4112-8494-673A9174EE2F}"/>
          </ac:spMkLst>
        </pc:spChg>
        <pc:spChg chg="add mod">
          <ac:chgData name="JOAO PAULO NUNES BORGES" userId="94704916-2e92-4767-aeb4-ac770f29fdc2" providerId="ADAL" clId="{95670722-19A1-438A-B406-F75BC340C4EA}" dt="2018-12-05T17:06:42.367" v="680" actId="1076"/>
          <ac:spMkLst>
            <pc:docMk/>
            <pc:sldMk cId="1484811712" sldId="267"/>
            <ac:spMk id="17" creationId="{15851A25-DB49-4BA2-BCEF-5EE593C50CB5}"/>
          </ac:spMkLst>
        </pc:spChg>
        <pc:graphicFrameChg chg="del">
          <ac:chgData name="JOAO PAULO NUNES BORGES" userId="94704916-2e92-4767-aeb4-ac770f29fdc2" providerId="ADAL" clId="{95670722-19A1-438A-B406-F75BC340C4EA}" dt="2018-12-05T17:03:18.673" v="637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del mod">
          <ac:chgData name="JOAO PAULO NUNES BORGES" userId="94704916-2e92-4767-aeb4-ac770f29fdc2" providerId="ADAL" clId="{95670722-19A1-438A-B406-F75BC340C4EA}" dt="2018-12-05T17:03:53.038" v="647" actId="478"/>
          <ac:picMkLst>
            <pc:docMk/>
            <pc:sldMk cId="1484811712" sldId="267"/>
            <ac:picMk id="4" creationId="{D3961FAA-A7A1-4820-B9D1-87C69C54DD23}"/>
          </ac:picMkLst>
        </pc:picChg>
        <pc:picChg chg="add del mod">
          <ac:chgData name="JOAO PAULO NUNES BORGES" userId="94704916-2e92-4767-aeb4-ac770f29fdc2" providerId="ADAL" clId="{95670722-19A1-438A-B406-F75BC340C4EA}" dt="2018-12-05T17:03:48.778" v="646" actId="478"/>
          <ac:picMkLst>
            <pc:docMk/>
            <pc:sldMk cId="1484811712" sldId="267"/>
            <ac:picMk id="6" creationId="{88F67096-9E1E-4576-8471-AC37F51CC1B1}"/>
          </ac:picMkLst>
        </pc:picChg>
        <pc:picChg chg="add del mod modCrop">
          <ac:chgData name="JOAO PAULO NUNES BORGES" userId="94704916-2e92-4767-aeb4-ac770f29fdc2" providerId="ADAL" clId="{95670722-19A1-438A-B406-F75BC340C4EA}" dt="2018-12-05T17:03:48.064" v="645" actId="478"/>
          <ac:picMkLst>
            <pc:docMk/>
            <pc:sldMk cId="1484811712" sldId="267"/>
            <ac:picMk id="10" creationId="{959F5952-859F-48F8-B7F0-5D6C69B417A4}"/>
          </ac:picMkLst>
        </pc:picChg>
        <pc:picChg chg="add mod modCrop">
          <ac:chgData name="JOAO PAULO NUNES BORGES" userId="94704916-2e92-4767-aeb4-ac770f29fdc2" providerId="ADAL" clId="{95670722-19A1-438A-B406-F75BC340C4EA}" dt="2018-12-05T17:04:58.908" v="662" actId="14100"/>
          <ac:picMkLst>
            <pc:docMk/>
            <pc:sldMk cId="1484811712" sldId="267"/>
            <ac:picMk id="14" creationId="{2BF3A4EA-50AC-45F4-8FA8-C9A190878912}"/>
          </ac:picMkLst>
        </pc:picChg>
        <pc:picChg chg="add mod modCrop">
          <ac:chgData name="JOAO PAULO NUNES BORGES" userId="94704916-2e92-4767-aeb4-ac770f29fdc2" providerId="ADAL" clId="{95670722-19A1-438A-B406-F75BC340C4EA}" dt="2018-12-05T17:05:41.711" v="667" actId="732"/>
          <ac:picMkLst>
            <pc:docMk/>
            <pc:sldMk cId="1484811712" sldId="267"/>
            <ac:picMk id="16" creationId="{2CBE317A-0B82-4C1F-A216-6DA2A33EF9F5}"/>
          </ac:picMkLst>
        </pc:picChg>
      </pc:sldChg>
      <pc:sldChg chg="modSp">
        <pc:chgData name="JOAO PAULO NUNES BORGES" userId="94704916-2e92-4767-aeb4-ac770f29fdc2" providerId="ADAL" clId="{95670722-19A1-438A-B406-F75BC340C4EA}" dt="2018-12-05T16:30:28.539" v="255" actId="6549"/>
        <pc:sldMkLst>
          <pc:docMk/>
          <pc:sldMk cId="3529114326" sldId="268"/>
        </pc:sldMkLst>
        <pc:spChg chg="mod">
          <ac:chgData name="JOAO PAULO NUNES BORGES" userId="94704916-2e92-4767-aeb4-ac770f29fdc2" providerId="ADAL" clId="{95670722-19A1-438A-B406-F75BC340C4EA}" dt="2018-12-05T16:27:55.397" v="22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JOAO PAULO NUNES BORGES" userId="94704916-2e92-4767-aeb4-ac770f29fdc2" providerId="ADAL" clId="{95670722-19A1-438A-B406-F75BC340C4EA}" dt="2018-12-05T16:30:28.539" v="255" actId="6549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 del">
        <pc:chgData name="JOAO PAULO NUNES BORGES" userId="94704916-2e92-4767-aeb4-ac770f29fdc2" providerId="ADAL" clId="{95670722-19A1-438A-B406-F75BC340C4EA}" dt="2018-12-05T17:31:13.041" v="1085" actId="2696"/>
        <pc:sldMkLst>
          <pc:docMk/>
          <pc:sldMk cId="2341911148" sldId="269"/>
        </pc:sldMkLst>
        <pc:spChg chg="mod">
          <ac:chgData name="JOAO PAULO NUNES BORGES" userId="94704916-2e92-4767-aeb4-ac770f29fdc2" providerId="ADAL" clId="{95670722-19A1-438A-B406-F75BC340C4EA}" dt="2018-12-05T17:19:35.027" v="816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JOAO PAULO NUNES BORGES" userId="94704916-2e92-4767-aeb4-ac770f29fdc2" providerId="ADAL" clId="{95670722-19A1-438A-B406-F75BC340C4EA}" dt="2018-12-05T17:20:00.554" v="835" actId="478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JOAO PAULO NUNES BORGES" userId="94704916-2e92-4767-aeb4-ac770f29fdc2" providerId="ADAL" clId="{95670722-19A1-438A-B406-F75BC340C4EA}" dt="2018-12-05T17:20:04.231" v="836" actId="478"/>
          <ac:spMkLst>
            <pc:docMk/>
            <pc:sldMk cId="2341911148" sldId="269"/>
            <ac:spMk id="6" creationId="{D59BFFB4-2714-46B4-B28E-270012384E33}"/>
          </ac:spMkLst>
        </pc:spChg>
        <pc:graphicFrameChg chg="mod modGraphic">
          <ac:chgData name="JOAO PAULO NUNES BORGES" userId="94704916-2e92-4767-aeb4-ac770f29fdc2" providerId="ADAL" clId="{95670722-19A1-438A-B406-F75BC340C4EA}" dt="2018-12-05T17:23:15.236" v="876" actId="14100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delSp modSp ord">
        <pc:chgData name="JOAO PAULO NUNES BORGES" userId="94704916-2e92-4767-aeb4-ac770f29fdc2" providerId="ADAL" clId="{95670722-19A1-438A-B406-F75BC340C4EA}" dt="2018-12-05T17:30:03.645" v="1078" actId="1076"/>
        <pc:sldMkLst>
          <pc:docMk/>
          <pc:sldMk cId="4123189245" sldId="270"/>
        </pc:sldMkLst>
        <pc:spChg chg="mod">
          <ac:chgData name="JOAO PAULO NUNES BORGES" userId="94704916-2e92-4767-aeb4-ac770f29fdc2" providerId="ADAL" clId="{95670722-19A1-438A-B406-F75BC340C4EA}" dt="2018-12-05T17:30:03.645" v="1078" actId="1076"/>
          <ac:spMkLst>
            <pc:docMk/>
            <pc:sldMk cId="4123189245" sldId="270"/>
            <ac:spMk id="2" creationId="{00000000-0000-0000-0000-000000000000}"/>
          </ac:spMkLst>
        </pc:spChg>
        <pc:spChg chg="del mod">
          <ac:chgData name="JOAO PAULO NUNES BORGES" userId="94704916-2e92-4767-aeb4-ac770f29fdc2" providerId="ADAL" clId="{95670722-19A1-438A-B406-F75BC340C4EA}" dt="2018-12-05T17:29:48.503" v="1073" actId="478"/>
          <ac:spMkLst>
            <pc:docMk/>
            <pc:sldMk cId="4123189245" sldId="270"/>
            <ac:spMk id="3" creationId="{00000000-0000-0000-0000-000000000000}"/>
          </ac:spMkLst>
        </pc:spChg>
        <pc:graphicFrameChg chg="mod">
          <ac:chgData name="JOAO PAULO NUNES BORGES" userId="94704916-2e92-4767-aeb4-ac770f29fdc2" providerId="ADAL" clId="{95670722-19A1-438A-B406-F75BC340C4EA}" dt="2018-12-05T17:28:12.772" v="1057" actId="20577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del">
        <pc:chgData name="JOAO PAULO NUNES BORGES" userId="94704916-2e92-4767-aeb4-ac770f29fdc2" providerId="ADAL" clId="{95670722-19A1-438A-B406-F75BC340C4EA}" dt="2018-12-05T17:24:37.800" v="881" actId="2696"/>
        <pc:sldMkLst>
          <pc:docMk/>
          <pc:sldMk cId="2319046984" sldId="271"/>
        </pc:sldMkLst>
      </pc:sldChg>
      <pc:sldChg chg="add del">
        <pc:chgData name="JOAO PAULO NUNES BORGES" userId="94704916-2e92-4767-aeb4-ac770f29fdc2" providerId="ADAL" clId="{95670722-19A1-438A-B406-F75BC340C4EA}" dt="2018-12-05T16:27:48.365" v="2" actId="2696"/>
        <pc:sldMkLst>
          <pc:docMk/>
          <pc:sldMk cId="4101456317" sldId="272"/>
        </pc:sldMkLst>
      </pc:sldChg>
      <pc:sldChg chg="addSp modSp add">
        <pc:chgData name="JOAO PAULO NUNES BORGES" userId="94704916-2e92-4767-aeb4-ac770f29fdc2" providerId="ADAL" clId="{95670722-19A1-438A-B406-F75BC340C4EA}" dt="2018-12-05T16:52:37.508" v="529" actId="1076"/>
        <pc:sldMkLst>
          <pc:docMk/>
          <pc:sldMk cId="1065827158" sldId="273"/>
        </pc:sldMkLst>
        <pc:spChg chg="mod">
          <ac:chgData name="JOAO PAULO NUNES BORGES" userId="94704916-2e92-4767-aeb4-ac770f29fdc2" providerId="ADAL" clId="{95670722-19A1-438A-B406-F75BC340C4EA}" dt="2018-12-05T16:51:31.976" v="516" actId="14100"/>
          <ac:spMkLst>
            <pc:docMk/>
            <pc:sldMk cId="1065827158" sldId="273"/>
            <ac:spMk id="13" creationId="{00000000-0000-0000-0000-000000000000}"/>
          </ac:spMkLst>
        </pc:spChg>
        <pc:spChg chg="mod">
          <ac:chgData name="JOAO PAULO NUNES BORGES" userId="94704916-2e92-4767-aeb4-ac770f29fdc2" providerId="ADAL" clId="{95670722-19A1-438A-B406-F75BC340C4EA}" dt="2018-12-05T16:52:37.508" v="529" actId="1076"/>
          <ac:spMkLst>
            <pc:docMk/>
            <pc:sldMk cId="1065827158" sldId="273"/>
            <ac:spMk id="14" creationId="{00000000-0000-0000-0000-000000000000}"/>
          </ac:spMkLst>
        </pc:spChg>
        <pc:picChg chg="add mod modCrop">
          <ac:chgData name="JOAO PAULO NUNES BORGES" userId="94704916-2e92-4767-aeb4-ac770f29fdc2" providerId="ADAL" clId="{95670722-19A1-438A-B406-F75BC340C4EA}" dt="2018-12-05T16:52:19.826" v="527" actId="1036"/>
          <ac:picMkLst>
            <pc:docMk/>
            <pc:sldMk cId="1065827158" sldId="273"/>
            <ac:picMk id="3" creationId="{769DC438-52B8-4576-B8FA-E08A456A0204}"/>
          </ac:picMkLst>
        </pc:picChg>
      </pc:sldChg>
      <pc:sldChg chg="addSp delSp modSp add">
        <pc:chgData name="JOAO PAULO NUNES BORGES" userId="94704916-2e92-4767-aeb4-ac770f29fdc2" providerId="ADAL" clId="{95670722-19A1-438A-B406-F75BC340C4EA}" dt="2018-12-05T16:31:45.846" v="275" actId="14100"/>
        <pc:sldMkLst>
          <pc:docMk/>
          <pc:sldMk cId="2520431922" sldId="274"/>
        </pc:sldMkLst>
        <pc:spChg chg="mod">
          <ac:chgData name="JOAO PAULO NUNES BORGES" userId="94704916-2e92-4767-aeb4-ac770f29fdc2" providerId="ADAL" clId="{95670722-19A1-438A-B406-F75BC340C4EA}" dt="2018-12-05T16:31:45.846" v="275" actId="14100"/>
          <ac:spMkLst>
            <pc:docMk/>
            <pc:sldMk cId="2520431922" sldId="274"/>
            <ac:spMk id="2" creationId="{647CEBBB-C9B5-4134-BE8C-645A8DE6C4AD}"/>
          </ac:spMkLst>
        </pc:spChg>
        <pc:spChg chg="del">
          <ac:chgData name="JOAO PAULO NUNES BORGES" userId="94704916-2e92-4767-aeb4-ac770f29fdc2" providerId="ADAL" clId="{95670722-19A1-438A-B406-F75BC340C4EA}" dt="2018-12-05T16:30:58.961" v="257" actId="14100"/>
          <ac:spMkLst>
            <pc:docMk/>
            <pc:sldMk cId="2520431922" sldId="274"/>
            <ac:spMk id="3" creationId="{AA6461B7-51AA-46B2-A3AC-02BB7947886B}"/>
          </ac:spMkLst>
        </pc:spChg>
        <pc:picChg chg="add mod">
          <ac:chgData name="JOAO PAULO NUNES BORGES" userId="94704916-2e92-4767-aeb4-ac770f29fdc2" providerId="ADAL" clId="{95670722-19A1-438A-B406-F75BC340C4EA}" dt="2018-12-05T16:31:37.842" v="267" actId="1076"/>
          <ac:picMkLst>
            <pc:docMk/>
            <pc:sldMk cId="2520431922" sldId="274"/>
            <ac:picMk id="5" creationId="{A3B8DC96-DD21-48FE-897D-51718639F238}"/>
          </ac:picMkLst>
        </pc:picChg>
        <pc:picChg chg="add mod">
          <ac:chgData name="JOAO PAULO NUNES BORGES" userId="94704916-2e92-4767-aeb4-ac770f29fdc2" providerId="ADAL" clId="{95670722-19A1-438A-B406-F75BC340C4EA}" dt="2018-12-05T16:31:37.842" v="267" actId="1076"/>
          <ac:picMkLst>
            <pc:docMk/>
            <pc:sldMk cId="2520431922" sldId="274"/>
            <ac:picMk id="7" creationId="{F914E239-8787-461B-BE06-68BD72876650}"/>
          </ac:picMkLst>
        </pc:picChg>
      </pc:sldChg>
      <pc:sldChg chg="modSp add">
        <pc:chgData name="JOAO PAULO NUNES BORGES" userId="94704916-2e92-4767-aeb4-ac770f29fdc2" providerId="ADAL" clId="{95670722-19A1-438A-B406-F75BC340C4EA}" dt="2018-12-05T16:37:34.028" v="415" actId="790"/>
        <pc:sldMkLst>
          <pc:docMk/>
          <pc:sldMk cId="2687208314" sldId="275"/>
        </pc:sldMkLst>
        <pc:spChg chg="mod">
          <ac:chgData name="JOAO PAULO NUNES BORGES" userId="94704916-2e92-4767-aeb4-ac770f29fdc2" providerId="ADAL" clId="{95670722-19A1-438A-B406-F75BC340C4EA}" dt="2018-12-05T16:32:57.638" v="291" actId="14100"/>
          <ac:spMkLst>
            <pc:docMk/>
            <pc:sldMk cId="2687208314" sldId="275"/>
            <ac:spMk id="2" creationId="{B5F8FA11-7AF4-4800-BBE5-9616DBBD810F}"/>
          </ac:spMkLst>
        </pc:spChg>
        <pc:spChg chg="mod">
          <ac:chgData name="JOAO PAULO NUNES BORGES" userId="94704916-2e92-4767-aeb4-ac770f29fdc2" providerId="ADAL" clId="{95670722-19A1-438A-B406-F75BC340C4EA}" dt="2018-12-05T16:37:34.028" v="415" actId="790"/>
          <ac:spMkLst>
            <pc:docMk/>
            <pc:sldMk cId="2687208314" sldId="275"/>
            <ac:spMk id="3" creationId="{14F35EF6-C49A-4E19-95D0-2C7C7E6CEF12}"/>
          </ac:spMkLst>
        </pc:spChg>
      </pc:sldChg>
      <pc:sldChg chg="addSp modSp add">
        <pc:chgData name="JOAO PAULO NUNES BORGES" userId="94704916-2e92-4767-aeb4-ac770f29fdc2" providerId="ADAL" clId="{95670722-19A1-438A-B406-F75BC340C4EA}" dt="2018-12-05T16:52:43.376" v="530" actId="1076"/>
        <pc:sldMkLst>
          <pc:docMk/>
          <pc:sldMk cId="445561689" sldId="276"/>
        </pc:sldMkLst>
        <pc:spChg chg="mod">
          <ac:chgData name="JOAO PAULO NUNES BORGES" userId="94704916-2e92-4767-aeb4-ac770f29fdc2" providerId="ADAL" clId="{95670722-19A1-438A-B406-F75BC340C4EA}" dt="2018-12-05T16:52:43.376" v="530" actId="1076"/>
          <ac:spMkLst>
            <pc:docMk/>
            <pc:sldMk cId="445561689" sldId="276"/>
            <ac:spMk id="2" creationId="{B5F8FA11-7AF4-4800-BBE5-9616DBBD810F}"/>
          </ac:spMkLst>
        </pc:spChg>
        <pc:spChg chg="mod">
          <ac:chgData name="JOAO PAULO NUNES BORGES" userId="94704916-2e92-4767-aeb4-ac770f29fdc2" providerId="ADAL" clId="{95670722-19A1-438A-B406-F75BC340C4EA}" dt="2018-12-05T16:41:12.305" v="434" actId="1076"/>
          <ac:spMkLst>
            <pc:docMk/>
            <pc:sldMk cId="445561689" sldId="276"/>
            <ac:spMk id="3" creationId="{14F35EF6-C49A-4E19-95D0-2C7C7E6CEF12}"/>
          </ac:spMkLst>
        </pc:spChg>
        <pc:picChg chg="add mod modCrop">
          <ac:chgData name="JOAO PAULO NUNES BORGES" userId="94704916-2e92-4767-aeb4-ac770f29fdc2" providerId="ADAL" clId="{95670722-19A1-438A-B406-F75BC340C4EA}" dt="2018-12-05T16:41:09.333" v="433" actId="1076"/>
          <ac:picMkLst>
            <pc:docMk/>
            <pc:sldMk cId="445561689" sldId="276"/>
            <ac:picMk id="5" creationId="{9DA66ACD-C7D9-423F-93AA-57A88D9592C2}"/>
          </ac:picMkLst>
        </pc:picChg>
      </pc:sldChg>
      <pc:sldChg chg="addSp delSp modSp add">
        <pc:chgData name="JOAO PAULO NUNES BORGES" userId="94704916-2e92-4767-aeb4-ac770f29fdc2" providerId="ADAL" clId="{95670722-19A1-438A-B406-F75BC340C4EA}" dt="2018-12-05T16:59:49.760" v="625" actId="14100"/>
        <pc:sldMkLst>
          <pc:docMk/>
          <pc:sldMk cId="3313427643" sldId="277"/>
        </pc:sldMkLst>
        <pc:spChg chg="mod">
          <ac:chgData name="JOAO PAULO NUNES BORGES" userId="94704916-2e92-4767-aeb4-ac770f29fdc2" providerId="ADAL" clId="{95670722-19A1-438A-B406-F75BC340C4EA}" dt="2018-12-05T16:57:16.800" v="593" actId="14100"/>
          <ac:spMkLst>
            <pc:docMk/>
            <pc:sldMk cId="3313427643" sldId="277"/>
            <ac:spMk id="13" creationId="{00000000-0000-0000-0000-000000000000}"/>
          </ac:spMkLst>
        </pc:spChg>
        <pc:spChg chg="mod">
          <ac:chgData name="JOAO PAULO NUNES BORGES" userId="94704916-2e92-4767-aeb4-ac770f29fdc2" providerId="ADAL" clId="{95670722-19A1-438A-B406-F75BC340C4EA}" dt="2018-12-05T16:58:17.378" v="609" actId="207"/>
          <ac:spMkLst>
            <pc:docMk/>
            <pc:sldMk cId="3313427643" sldId="277"/>
            <ac:spMk id="14" creationId="{00000000-0000-0000-0000-000000000000}"/>
          </ac:spMkLst>
        </pc:spChg>
        <pc:picChg chg="del">
          <ac:chgData name="JOAO PAULO NUNES BORGES" userId="94704916-2e92-4767-aeb4-ac770f29fdc2" providerId="ADAL" clId="{95670722-19A1-438A-B406-F75BC340C4EA}" dt="2018-12-05T16:55:14.405" v="558" actId="478"/>
          <ac:picMkLst>
            <pc:docMk/>
            <pc:sldMk cId="3313427643" sldId="277"/>
            <ac:picMk id="3" creationId="{769DC438-52B8-4576-B8FA-E08A456A0204}"/>
          </ac:picMkLst>
        </pc:picChg>
        <pc:picChg chg="add mod modCrop">
          <ac:chgData name="JOAO PAULO NUNES BORGES" userId="94704916-2e92-4767-aeb4-ac770f29fdc2" providerId="ADAL" clId="{95670722-19A1-438A-B406-F75BC340C4EA}" dt="2018-12-05T16:59:49.760" v="625" actId="14100"/>
          <ac:picMkLst>
            <pc:docMk/>
            <pc:sldMk cId="3313427643" sldId="277"/>
            <ac:picMk id="4" creationId="{677FB66A-CA82-4E7F-9CB9-3E04613FD162}"/>
          </ac:picMkLst>
        </pc:picChg>
      </pc:sldChg>
      <pc:sldChg chg="modSp add">
        <pc:chgData name="JOAO PAULO NUNES BORGES" userId="94704916-2e92-4767-aeb4-ac770f29fdc2" providerId="ADAL" clId="{95670722-19A1-438A-B406-F75BC340C4EA}" dt="2018-12-05T16:59:41.272" v="624" actId="14100"/>
        <pc:sldMkLst>
          <pc:docMk/>
          <pc:sldMk cId="990009414" sldId="278"/>
        </pc:sldMkLst>
        <pc:spChg chg="mod">
          <ac:chgData name="JOAO PAULO NUNES BORGES" userId="94704916-2e92-4767-aeb4-ac770f29fdc2" providerId="ADAL" clId="{95670722-19A1-438A-B406-F75BC340C4EA}" dt="2018-12-05T16:58:31.088" v="614" actId="20577"/>
          <ac:spMkLst>
            <pc:docMk/>
            <pc:sldMk cId="990009414" sldId="278"/>
            <ac:spMk id="14" creationId="{00000000-0000-0000-0000-000000000000}"/>
          </ac:spMkLst>
        </pc:spChg>
        <pc:picChg chg="mod modCrop">
          <ac:chgData name="JOAO PAULO NUNES BORGES" userId="94704916-2e92-4767-aeb4-ac770f29fdc2" providerId="ADAL" clId="{95670722-19A1-438A-B406-F75BC340C4EA}" dt="2018-12-05T16:59:41.272" v="624" actId="14100"/>
          <ac:picMkLst>
            <pc:docMk/>
            <pc:sldMk cId="990009414" sldId="278"/>
            <ac:picMk id="4" creationId="{677FB66A-CA82-4E7F-9CB9-3E04613FD162}"/>
          </ac:picMkLst>
        </pc:picChg>
      </pc:sldChg>
      <pc:sldChg chg="modSp add">
        <pc:chgData name="JOAO PAULO NUNES BORGES" userId="94704916-2e92-4767-aeb4-ac770f29fdc2" providerId="ADAL" clId="{95670722-19A1-438A-B406-F75BC340C4EA}" dt="2018-12-05T17:10:41.182" v="704" actId="1076"/>
        <pc:sldMkLst>
          <pc:docMk/>
          <pc:sldMk cId="1910241850" sldId="279"/>
        </pc:sldMkLst>
        <pc:picChg chg="mod modCrop">
          <ac:chgData name="JOAO PAULO NUNES BORGES" userId="94704916-2e92-4767-aeb4-ac770f29fdc2" providerId="ADAL" clId="{95670722-19A1-438A-B406-F75BC340C4EA}" dt="2018-12-05T17:10:41.182" v="704" actId="1076"/>
          <ac:picMkLst>
            <pc:docMk/>
            <pc:sldMk cId="1910241850" sldId="279"/>
            <ac:picMk id="14" creationId="{2BF3A4EA-50AC-45F4-8FA8-C9A190878912}"/>
          </ac:picMkLst>
        </pc:picChg>
        <pc:picChg chg="mod modCrop">
          <ac:chgData name="JOAO PAULO NUNES BORGES" userId="94704916-2e92-4767-aeb4-ac770f29fdc2" providerId="ADAL" clId="{95670722-19A1-438A-B406-F75BC340C4EA}" dt="2018-12-05T17:08:19.107" v="690" actId="732"/>
          <ac:picMkLst>
            <pc:docMk/>
            <pc:sldMk cId="1910241850" sldId="279"/>
            <ac:picMk id="16" creationId="{2CBE317A-0B82-4C1F-A216-6DA2A33EF9F5}"/>
          </ac:picMkLst>
        </pc:picChg>
      </pc:sldChg>
      <pc:sldChg chg="modSp add">
        <pc:chgData name="JOAO PAULO NUNES BORGES" userId="94704916-2e92-4767-aeb4-ac770f29fdc2" providerId="ADAL" clId="{95670722-19A1-438A-B406-F75BC340C4EA}" dt="2018-12-05T17:12:53.539" v="723" actId="1076"/>
        <pc:sldMkLst>
          <pc:docMk/>
          <pc:sldMk cId="4108207396" sldId="280"/>
        </pc:sldMkLst>
        <pc:picChg chg="mod modCrop">
          <ac:chgData name="JOAO PAULO NUNES BORGES" userId="94704916-2e92-4767-aeb4-ac770f29fdc2" providerId="ADAL" clId="{95670722-19A1-438A-B406-F75BC340C4EA}" dt="2018-12-05T17:11:57.191" v="715" actId="14100"/>
          <ac:picMkLst>
            <pc:docMk/>
            <pc:sldMk cId="4108207396" sldId="280"/>
            <ac:picMk id="14" creationId="{2BF3A4EA-50AC-45F4-8FA8-C9A190878912}"/>
          </ac:picMkLst>
        </pc:picChg>
        <pc:picChg chg="mod modCrop">
          <ac:chgData name="JOAO PAULO NUNES BORGES" userId="94704916-2e92-4767-aeb4-ac770f29fdc2" providerId="ADAL" clId="{95670722-19A1-438A-B406-F75BC340C4EA}" dt="2018-12-05T17:12:53.539" v="723" actId="1076"/>
          <ac:picMkLst>
            <pc:docMk/>
            <pc:sldMk cId="4108207396" sldId="280"/>
            <ac:picMk id="16" creationId="{2CBE317A-0B82-4C1F-A216-6DA2A33EF9F5}"/>
          </ac:picMkLst>
        </pc:picChg>
      </pc:sldChg>
      <pc:sldChg chg="addSp delSp modSp add">
        <pc:chgData name="JOAO PAULO NUNES BORGES" userId="94704916-2e92-4767-aeb4-ac770f29fdc2" providerId="ADAL" clId="{95670722-19A1-438A-B406-F75BC340C4EA}" dt="2018-12-05T17:14:56.903" v="753" actId="14100"/>
        <pc:sldMkLst>
          <pc:docMk/>
          <pc:sldMk cId="1832456423" sldId="281"/>
        </pc:sldMkLst>
        <pc:spChg chg="add del mod">
          <ac:chgData name="JOAO PAULO NUNES BORGES" userId="94704916-2e92-4767-aeb4-ac770f29fdc2" providerId="ADAL" clId="{95670722-19A1-438A-B406-F75BC340C4EA}" dt="2018-12-05T17:13:23.239" v="735" actId="478"/>
          <ac:spMkLst>
            <pc:docMk/>
            <pc:sldMk cId="1832456423" sldId="281"/>
            <ac:spMk id="3" creationId="{88BDF558-621D-473D-BC0C-2281EA6B193D}"/>
          </ac:spMkLst>
        </pc:spChg>
        <pc:spChg chg="mod">
          <ac:chgData name="JOAO PAULO NUNES BORGES" userId="94704916-2e92-4767-aeb4-ac770f29fdc2" providerId="ADAL" clId="{95670722-19A1-438A-B406-F75BC340C4EA}" dt="2018-12-05T17:13:12.243" v="733" actId="1076"/>
          <ac:spMkLst>
            <pc:docMk/>
            <pc:sldMk cId="1832456423" sldId="281"/>
            <ac:spMk id="17" creationId="{15851A25-DB49-4BA2-BCEF-5EE593C50CB5}"/>
          </ac:spMkLst>
        </pc:spChg>
        <pc:picChg chg="add mod modCrop">
          <ac:chgData name="JOAO PAULO NUNES BORGES" userId="94704916-2e92-4767-aeb4-ac770f29fdc2" providerId="ADAL" clId="{95670722-19A1-438A-B406-F75BC340C4EA}" dt="2018-12-05T17:14:56.903" v="753" actId="14100"/>
          <ac:picMkLst>
            <pc:docMk/>
            <pc:sldMk cId="1832456423" sldId="281"/>
            <ac:picMk id="5" creationId="{080BDB4C-3EC3-435E-86D1-0BCC39263643}"/>
          </ac:picMkLst>
        </pc:picChg>
        <pc:picChg chg="add mod modCrop">
          <ac:chgData name="JOAO PAULO NUNES BORGES" userId="94704916-2e92-4767-aeb4-ac770f29fdc2" providerId="ADAL" clId="{95670722-19A1-438A-B406-F75BC340C4EA}" dt="2018-12-05T17:14:48.263" v="752" actId="14100"/>
          <ac:picMkLst>
            <pc:docMk/>
            <pc:sldMk cId="1832456423" sldId="281"/>
            <ac:picMk id="8" creationId="{8AAF1DC7-3D1C-4A01-B3D6-140BC3B04794}"/>
          </ac:picMkLst>
        </pc:picChg>
        <pc:picChg chg="del">
          <ac:chgData name="JOAO PAULO NUNES BORGES" userId="94704916-2e92-4767-aeb4-ac770f29fdc2" providerId="ADAL" clId="{95670722-19A1-438A-B406-F75BC340C4EA}" dt="2018-12-05T17:13:19.059" v="734" actId="478"/>
          <ac:picMkLst>
            <pc:docMk/>
            <pc:sldMk cId="1832456423" sldId="281"/>
            <ac:picMk id="14" creationId="{2BF3A4EA-50AC-45F4-8FA8-C9A190878912}"/>
          </ac:picMkLst>
        </pc:picChg>
        <pc:picChg chg="del">
          <ac:chgData name="JOAO PAULO NUNES BORGES" userId="94704916-2e92-4767-aeb4-ac770f29fdc2" providerId="ADAL" clId="{95670722-19A1-438A-B406-F75BC340C4EA}" dt="2018-12-05T17:14:03.382" v="742" actId="478"/>
          <ac:picMkLst>
            <pc:docMk/>
            <pc:sldMk cId="1832456423" sldId="281"/>
            <ac:picMk id="16" creationId="{2CBE317A-0B82-4C1F-A216-6DA2A33EF9F5}"/>
          </ac:picMkLst>
        </pc:picChg>
      </pc:sldChg>
      <pc:sldChg chg="addSp delSp modSp add">
        <pc:chgData name="JOAO PAULO NUNES BORGES" userId="94704916-2e92-4767-aeb4-ac770f29fdc2" providerId="ADAL" clId="{95670722-19A1-438A-B406-F75BC340C4EA}" dt="2018-12-05T17:16:36.731" v="775" actId="14100"/>
        <pc:sldMkLst>
          <pc:docMk/>
          <pc:sldMk cId="3522423840" sldId="282"/>
        </pc:sldMkLst>
        <pc:picChg chg="add mod modCrop">
          <ac:chgData name="JOAO PAULO NUNES BORGES" userId="94704916-2e92-4767-aeb4-ac770f29fdc2" providerId="ADAL" clId="{95670722-19A1-438A-B406-F75BC340C4EA}" dt="2018-12-05T17:15:44.454" v="764" actId="14100"/>
          <ac:picMkLst>
            <pc:docMk/>
            <pc:sldMk cId="3522423840" sldId="282"/>
            <ac:picMk id="3" creationId="{B112EA98-6F70-453F-895D-3E79E1BC16BD}"/>
          </ac:picMkLst>
        </pc:picChg>
        <pc:picChg chg="del">
          <ac:chgData name="JOAO PAULO NUNES BORGES" userId="94704916-2e92-4767-aeb4-ac770f29fdc2" providerId="ADAL" clId="{95670722-19A1-438A-B406-F75BC340C4EA}" dt="2018-12-05T17:15:07.090" v="756" actId="478"/>
          <ac:picMkLst>
            <pc:docMk/>
            <pc:sldMk cId="3522423840" sldId="282"/>
            <ac:picMk id="5" creationId="{080BDB4C-3EC3-435E-86D1-0BCC39263643}"/>
          </ac:picMkLst>
        </pc:picChg>
        <pc:picChg chg="add mod modCrop">
          <ac:chgData name="JOAO PAULO NUNES BORGES" userId="94704916-2e92-4767-aeb4-ac770f29fdc2" providerId="ADAL" clId="{95670722-19A1-438A-B406-F75BC340C4EA}" dt="2018-12-05T17:16:36.731" v="775" actId="14100"/>
          <ac:picMkLst>
            <pc:docMk/>
            <pc:sldMk cId="3522423840" sldId="282"/>
            <ac:picMk id="6" creationId="{CDDFDFEC-F11C-45C0-A77D-98F4948FE61E}"/>
          </ac:picMkLst>
        </pc:picChg>
        <pc:picChg chg="del">
          <ac:chgData name="JOAO PAULO NUNES BORGES" userId="94704916-2e92-4767-aeb4-ac770f29fdc2" providerId="ADAL" clId="{95670722-19A1-438A-B406-F75BC340C4EA}" dt="2018-12-05T17:15:50.041" v="765" actId="478"/>
          <ac:picMkLst>
            <pc:docMk/>
            <pc:sldMk cId="3522423840" sldId="282"/>
            <ac:picMk id="8" creationId="{8AAF1DC7-3D1C-4A01-B3D6-140BC3B04794}"/>
          </ac:picMkLst>
        </pc:picChg>
      </pc:sldChg>
      <pc:sldChg chg="addSp delSp modSp add">
        <pc:chgData name="JOAO PAULO NUNES BORGES" userId="94704916-2e92-4767-aeb4-ac770f29fdc2" providerId="ADAL" clId="{95670722-19A1-438A-B406-F75BC340C4EA}" dt="2018-12-05T17:18:59.320" v="792" actId="14100"/>
        <pc:sldMkLst>
          <pc:docMk/>
          <pc:sldMk cId="3709210969" sldId="283"/>
        </pc:sldMkLst>
        <pc:picChg chg="add mod modCrop">
          <ac:chgData name="JOAO PAULO NUNES BORGES" userId="94704916-2e92-4767-aeb4-ac770f29fdc2" providerId="ADAL" clId="{95670722-19A1-438A-B406-F75BC340C4EA}" dt="2018-12-05T17:18:09.606" v="783" actId="14100"/>
          <ac:picMkLst>
            <pc:docMk/>
            <pc:sldMk cId="3709210969" sldId="283"/>
            <ac:picMk id="3" creationId="{8011B9FA-1186-464C-87B2-04E5C7D54CA6}"/>
          </ac:picMkLst>
        </pc:picChg>
        <pc:picChg chg="del">
          <ac:chgData name="JOAO PAULO NUNES BORGES" userId="94704916-2e92-4767-aeb4-ac770f29fdc2" providerId="ADAL" clId="{95670722-19A1-438A-B406-F75BC340C4EA}" dt="2018-12-05T17:16:44.809" v="776" actId="478"/>
          <ac:picMkLst>
            <pc:docMk/>
            <pc:sldMk cId="3709210969" sldId="283"/>
            <ac:picMk id="5" creationId="{080BDB4C-3EC3-435E-86D1-0BCC39263643}"/>
          </ac:picMkLst>
        </pc:picChg>
        <pc:picChg chg="add mod modCrop">
          <ac:chgData name="JOAO PAULO NUNES BORGES" userId="94704916-2e92-4767-aeb4-ac770f29fdc2" providerId="ADAL" clId="{95670722-19A1-438A-B406-F75BC340C4EA}" dt="2018-12-05T17:18:59.320" v="792" actId="14100"/>
          <ac:picMkLst>
            <pc:docMk/>
            <pc:sldMk cId="3709210969" sldId="283"/>
            <ac:picMk id="6" creationId="{75C3955B-DCB9-4A18-A405-C4E6B6B28313}"/>
          </ac:picMkLst>
        </pc:picChg>
        <pc:picChg chg="del">
          <ac:chgData name="JOAO PAULO NUNES BORGES" userId="94704916-2e92-4767-aeb4-ac770f29fdc2" providerId="ADAL" clId="{95670722-19A1-438A-B406-F75BC340C4EA}" dt="2018-12-05T17:18:14.948" v="784" actId="478"/>
          <ac:picMkLst>
            <pc:docMk/>
            <pc:sldMk cId="3709210969" sldId="283"/>
            <ac:picMk id="8" creationId="{8AAF1DC7-3D1C-4A01-B3D6-140BC3B04794}"/>
          </ac:picMkLst>
        </pc:picChg>
      </pc:sldChg>
      <pc:sldChg chg="addSp modSp add">
        <pc:chgData name="JOAO PAULO NUNES BORGES" userId="94704916-2e92-4767-aeb4-ac770f29fdc2" providerId="ADAL" clId="{95670722-19A1-438A-B406-F75BC340C4EA}" dt="2018-12-05T17:31:08.606" v="1084" actId="1076"/>
        <pc:sldMkLst>
          <pc:docMk/>
          <pc:sldMk cId="1204168761" sldId="284"/>
        </pc:sldMkLst>
        <pc:spChg chg="add mod">
          <ac:chgData name="JOAO PAULO NUNES BORGES" userId="94704916-2e92-4767-aeb4-ac770f29fdc2" providerId="ADAL" clId="{95670722-19A1-438A-B406-F75BC340C4EA}" dt="2018-12-05T17:31:08.606" v="1084" actId="1076"/>
          <ac:spMkLst>
            <pc:docMk/>
            <pc:sldMk cId="1204168761" sldId="284"/>
            <ac:spMk id="3" creationId="{CCC68D6D-42DE-4938-BFBB-9206E0052DBA}"/>
          </ac:spMkLst>
        </pc:spChg>
        <pc:graphicFrameChg chg="add mod">
          <ac:chgData name="JOAO PAULO NUNES BORGES" userId="94704916-2e92-4767-aeb4-ac770f29fdc2" providerId="ADAL" clId="{95670722-19A1-438A-B406-F75BC340C4EA}" dt="2018-12-05T17:30:40.190" v="1081" actId="1076"/>
          <ac:graphicFrameMkLst>
            <pc:docMk/>
            <pc:sldMk cId="1204168761" sldId="284"/>
            <ac:graphicFrameMk id="4" creationId="{9DDD923B-6635-40DE-8FC4-D44751692D3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pt-BR" noProof="0" dirty="0"/>
            <a:t>Equalização de Histograma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HOG Features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 Detector de </a:t>
          </a:r>
          <a:r>
            <a:rPr lang="pt-BR" noProof="0" dirty="0"/>
            <a:t>Bordas</a:t>
          </a:r>
          <a:r>
            <a:rPr lang="en-US" dirty="0"/>
            <a:t> de Canny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pt-BR" noProof="0" dirty="0"/>
            <a:t>Equalização de Histograma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HOG Features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 Detector de </a:t>
          </a:r>
          <a:r>
            <a:rPr lang="pt-BR" noProof="0" dirty="0"/>
            <a:t>Bordas</a:t>
          </a:r>
          <a:r>
            <a:rPr lang="en-US" dirty="0"/>
            <a:t> de Canny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noProof="0" dirty="0"/>
            <a:t>Equalização de Histograma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HOG Features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Detector de </a:t>
          </a:r>
          <a:r>
            <a:rPr lang="pt-BR" sz="3100" kern="1200" noProof="0" dirty="0"/>
            <a:t>Bordas</a:t>
          </a:r>
          <a:r>
            <a:rPr lang="en-US" sz="3100" kern="1200" dirty="0"/>
            <a:t> de Canny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noProof="0" dirty="0"/>
            <a:t>Equalização de Histograma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HOG Features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Detector de </a:t>
          </a:r>
          <a:r>
            <a:rPr lang="pt-BR" sz="3100" kern="1200" noProof="0" dirty="0"/>
            <a:t>Bordas</a:t>
          </a:r>
          <a:r>
            <a:rPr lang="en-US" sz="3100" kern="1200" dirty="0"/>
            <a:t> de Canny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459233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palma</a:t>
            </a:r>
            <a:r>
              <a:rPr lang="en-US" dirty="0"/>
              <a:t> da </a:t>
            </a:r>
            <a:r>
              <a:rPr lang="en-US" dirty="0" err="1"/>
              <a:t>mão</a:t>
            </a:r>
            <a:r>
              <a:rPr lang="en-US" dirty="0"/>
              <a:t> no infra-</a:t>
            </a:r>
            <a:r>
              <a:rPr lang="en-US" dirty="0" err="1"/>
              <a:t>vermelho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899" y="4797152"/>
            <a:ext cx="8735325" cy="4527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João Paulo </a:t>
            </a:r>
            <a:r>
              <a:rPr lang="en-US" dirty="0" err="1">
                <a:solidFill>
                  <a:schemeClr val="tx1"/>
                </a:solidFill>
              </a:rPr>
              <a:t>nunes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borges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F3A4EA-50AC-45F4-8FA8-C9A19087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6088" r="6193" b="11861"/>
          <a:stretch/>
        </p:blipFill>
        <p:spPr>
          <a:xfrm>
            <a:off x="189756" y="822723"/>
            <a:ext cx="7971979" cy="296631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E317A-0B82-4C1F-A216-6DA2A33E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5147" r="5646" b="13207"/>
          <a:stretch/>
        </p:blipFill>
        <p:spPr>
          <a:xfrm>
            <a:off x="3862164" y="3789041"/>
            <a:ext cx="8321639" cy="30689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9118748" y="162880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19102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F3A4EA-50AC-45F4-8FA8-C9A19087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6667" r="6396" b="13846"/>
          <a:stretch/>
        </p:blipFill>
        <p:spPr>
          <a:xfrm>
            <a:off x="0" y="822723"/>
            <a:ext cx="8133446" cy="29663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E317A-0B82-4C1F-A216-6DA2A33E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4696" r="5560" b="13128"/>
          <a:stretch/>
        </p:blipFill>
        <p:spPr>
          <a:xfrm>
            <a:off x="3940547" y="3789040"/>
            <a:ext cx="8242351" cy="3068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9118748" y="162880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41082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8863879" y="162880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Acertos</a:t>
            </a:r>
          </a:p>
        </p:txBody>
      </p:sp>
      <p:pic>
        <p:nvPicPr>
          <p:cNvPr id="5" name="Picture 4" descr="A picture containing person, indoor, sitting, man&#10;&#10;Description generated with very high confidence">
            <a:extLst>
              <a:ext uri="{FF2B5EF4-FFF2-40B4-BE49-F238E27FC236}">
                <a16:creationId xmlns:a16="http://schemas.microsoft.com/office/drawing/2014/main" id="{080BDB4C-3EC3-435E-86D1-0BCC39263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t="5820" r="5692" b="13184"/>
          <a:stretch/>
        </p:blipFill>
        <p:spPr>
          <a:xfrm>
            <a:off x="0" y="796257"/>
            <a:ext cx="8182645" cy="3000303"/>
          </a:xfrm>
          <a:prstGeom prst="rect">
            <a:avLst/>
          </a:prstGeom>
        </p:spPr>
      </p:pic>
      <p:pic>
        <p:nvPicPr>
          <p:cNvPr id="8" name="Picture 7" descr="A picture containing person, indoor&#10;&#10;Description generated with high confidence">
            <a:extLst>
              <a:ext uri="{FF2B5EF4-FFF2-40B4-BE49-F238E27FC236}">
                <a16:creationId xmlns:a16="http://schemas.microsoft.com/office/drawing/2014/main" id="{8AAF1DC7-3D1C-4A01-B3D6-140BC3B04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4863" r="5691" b="12033"/>
          <a:stretch/>
        </p:blipFill>
        <p:spPr>
          <a:xfrm>
            <a:off x="4006179" y="3785473"/>
            <a:ext cx="8182645" cy="30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8863879" y="162880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Acertos</a:t>
            </a:r>
          </a:p>
        </p:txBody>
      </p:sp>
      <p:pic>
        <p:nvPicPr>
          <p:cNvPr id="3" name="Picture 2" descr="A picture containing indoor, person, sitting, laptop&#10;&#10;Description generated with very high confidence">
            <a:extLst>
              <a:ext uri="{FF2B5EF4-FFF2-40B4-BE49-F238E27FC236}">
                <a16:creationId xmlns:a16="http://schemas.microsoft.com/office/drawing/2014/main" id="{B112EA98-6F70-453F-895D-3E79E1BC1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t="4931" r="5403" b="12165"/>
          <a:stretch/>
        </p:blipFill>
        <p:spPr>
          <a:xfrm>
            <a:off x="117749" y="822723"/>
            <a:ext cx="7992888" cy="2977503"/>
          </a:xfrm>
          <a:prstGeom prst="rect">
            <a:avLst/>
          </a:prstGeom>
        </p:spPr>
      </p:pic>
      <p:pic>
        <p:nvPicPr>
          <p:cNvPr id="6" name="Picture 5" descr="A picture containing person, indoor, woman, wall&#10;&#10;Description generated with very high confidence">
            <a:extLst>
              <a:ext uri="{FF2B5EF4-FFF2-40B4-BE49-F238E27FC236}">
                <a16:creationId xmlns:a16="http://schemas.microsoft.com/office/drawing/2014/main" id="{CDDFDFEC-F11C-45C0-A77D-98F4948F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4830" r="5544" b="12003"/>
          <a:stretch/>
        </p:blipFill>
        <p:spPr>
          <a:xfrm>
            <a:off x="4019357" y="3800225"/>
            <a:ext cx="8169467" cy="3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8863879" y="162880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Acertos</a:t>
            </a:r>
          </a:p>
        </p:txBody>
      </p:sp>
      <p:pic>
        <p:nvPicPr>
          <p:cNvPr id="3" name="Picture 2" descr="A close up of a person&#10;&#10;Description generated with high confidence">
            <a:extLst>
              <a:ext uri="{FF2B5EF4-FFF2-40B4-BE49-F238E27FC236}">
                <a16:creationId xmlns:a16="http://schemas.microsoft.com/office/drawing/2014/main" id="{8011B9FA-1186-464C-87B2-04E5C7D54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4864" r="5544" b="12174"/>
          <a:stretch/>
        </p:blipFill>
        <p:spPr>
          <a:xfrm>
            <a:off x="0" y="764705"/>
            <a:ext cx="8038628" cy="3001416"/>
          </a:xfrm>
          <a:prstGeom prst="rect">
            <a:avLst/>
          </a:prstGeom>
        </p:spPr>
      </p:pic>
      <p:pic>
        <p:nvPicPr>
          <p:cNvPr id="6" name="Picture 5" descr="A picture containing handwear, person, indoor&#10;&#10;Description generated with very high confidence">
            <a:extLst>
              <a:ext uri="{FF2B5EF4-FFF2-40B4-BE49-F238E27FC236}">
                <a16:creationId xmlns:a16="http://schemas.microsoft.com/office/drawing/2014/main" id="{75C3955B-DCB9-4A18-A405-C4E6B6B28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5204" r="5612" b="12174"/>
          <a:stretch/>
        </p:blipFill>
        <p:spPr>
          <a:xfrm>
            <a:off x="3862163" y="3765087"/>
            <a:ext cx="8326661" cy="3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626443"/>
            <a:ext cx="4961372" cy="1080120"/>
          </a:xfrm>
        </p:spPr>
        <p:txBody>
          <a:bodyPr>
            <a:normAutofit/>
          </a:bodyPr>
          <a:lstStyle/>
          <a:p>
            <a:r>
              <a:rPr lang="pt-BR" sz="6600" dirty="0"/>
              <a:t>Resumindo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4954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626443"/>
            <a:ext cx="4961372" cy="1080120"/>
          </a:xfrm>
        </p:spPr>
        <p:txBody>
          <a:bodyPr>
            <a:normAutofit/>
          </a:bodyPr>
          <a:lstStyle/>
          <a:p>
            <a:r>
              <a:rPr lang="pt-BR" sz="6600" dirty="0"/>
              <a:t>Resumindo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DDD923B-6635-40DE-8FC4-D44751692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00084"/>
              </p:ext>
            </p:extLst>
          </p:nvPr>
        </p:nvGraphicFramePr>
        <p:xfrm>
          <a:off x="1052259" y="2665668"/>
          <a:ext cx="5252590" cy="350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8844">
                <a:tc>
                  <a:txBody>
                    <a:bodyPr/>
                    <a:lstStyle/>
                    <a:p>
                      <a:r>
                        <a:rPr lang="en-US" sz="2500" dirty="0"/>
                        <a:t>Etapa</a:t>
                      </a:r>
                    </a:p>
                  </a:txBody>
                  <a:tcPr marL="96745" marR="96745" marT="48373" marB="48373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/>
                        <a:t>Acurácia</a:t>
                      </a:r>
                      <a:endParaRPr lang="en-US" sz="2500" dirty="0"/>
                    </a:p>
                  </a:txBody>
                  <a:tcPr marL="96745" marR="96745" marT="48373" marB="48373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844">
                <a:tc>
                  <a:txBody>
                    <a:bodyPr/>
                    <a:lstStyle/>
                    <a:p>
                      <a:r>
                        <a:rPr lang="en-US" sz="2500" dirty="0" err="1"/>
                        <a:t>Fase</a:t>
                      </a:r>
                      <a:r>
                        <a:rPr lang="en-US" sz="2500" dirty="0"/>
                        <a:t> 1</a:t>
                      </a:r>
                    </a:p>
                  </a:txBody>
                  <a:tcPr marL="96745" marR="96745" marT="48373" marB="4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33%</a:t>
                      </a:r>
                    </a:p>
                  </a:txBody>
                  <a:tcPr marL="96745" marR="96745" marT="48373" marB="483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844">
                <a:tc>
                  <a:txBody>
                    <a:bodyPr/>
                    <a:lstStyle/>
                    <a:p>
                      <a:r>
                        <a:rPr lang="en-US" sz="2500" dirty="0" err="1"/>
                        <a:t>Fase</a:t>
                      </a:r>
                      <a:r>
                        <a:rPr lang="en-US" sz="2500" dirty="0"/>
                        <a:t> 2</a:t>
                      </a:r>
                    </a:p>
                  </a:txBody>
                  <a:tcPr marL="96745" marR="96745" marT="48373" marB="48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85%</a:t>
                      </a:r>
                    </a:p>
                  </a:txBody>
                  <a:tcPr marL="96745" marR="96745" marT="48373" marB="483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C68D6D-42DE-4938-BFBB-9206E0052DBA}"/>
              </a:ext>
            </a:extLst>
          </p:cNvPr>
          <p:cNvSpPr txBox="1"/>
          <p:nvPr/>
        </p:nvSpPr>
        <p:spPr>
          <a:xfrm>
            <a:off x="981844" y="202852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Quantitativos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4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9955" y="1556792"/>
            <a:ext cx="3960441" cy="1800200"/>
          </a:xfrm>
        </p:spPr>
        <p:txBody>
          <a:bodyPr>
            <a:normAutofit/>
          </a:bodyPr>
          <a:lstStyle/>
          <a:p>
            <a:r>
              <a:rPr lang="en-US" sz="9600" dirty="0"/>
              <a:t>FIM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94086" y="3356992"/>
            <a:ext cx="7069519" cy="1220933"/>
          </a:xfrm>
        </p:spPr>
        <p:txBody>
          <a:bodyPr/>
          <a:lstStyle/>
          <a:p>
            <a:r>
              <a:rPr lang="en-US" dirty="0"/>
              <a:t>Thanks for listening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Banco de imagens: Palmas de </a:t>
            </a:r>
            <a:r>
              <a:rPr lang="en-US" dirty="0" err="1"/>
              <a:t>mãos</a:t>
            </a:r>
            <a:r>
              <a:rPr lang="en-US" dirty="0"/>
              <a:t> no infra-</a:t>
            </a:r>
            <a:r>
              <a:rPr lang="en-US" dirty="0" err="1"/>
              <a:t>vermelho</a:t>
            </a:r>
            <a:r>
              <a:rPr lang="en-US" dirty="0"/>
              <a:t> 850nm.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err="1"/>
              <a:t>pessoas</a:t>
            </a:r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r>
              <a:rPr lang="en-US" dirty="0"/>
              <a:t>4 para </a:t>
            </a:r>
            <a:r>
              <a:rPr lang="en-US" dirty="0" err="1"/>
              <a:t>treinamento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, 2 para testes.</a:t>
            </a:r>
          </a:p>
          <a:p>
            <a:r>
              <a:rPr lang="en-US" dirty="0" err="1"/>
              <a:t>Acurácia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PCA: 33%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EBBB-C9B5-4134-BE8C-645A8DE6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pt-BR" dirty="0"/>
              <a:t>O banco</a:t>
            </a:r>
          </a:p>
        </p:txBody>
      </p:sp>
      <p:pic>
        <p:nvPicPr>
          <p:cNvPr id="5" name="Content Placeholder 4" descr="A close up of a hand&#10;&#10;Description generated with very high confidence">
            <a:extLst>
              <a:ext uri="{FF2B5EF4-FFF2-40B4-BE49-F238E27FC236}">
                <a16:creationId xmlns:a16="http://schemas.microsoft.com/office/drawing/2014/main" id="{A3B8DC96-DD21-48FE-897D-51718639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132856"/>
            <a:ext cx="5568618" cy="4176464"/>
          </a:xfrm>
        </p:spPr>
      </p:pic>
      <p:pic>
        <p:nvPicPr>
          <p:cNvPr id="7" name="Picture 6" descr="A close up of a hand&#10;&#10;Description generated with high confidence">
            <a:extLst>
              <a:ext uri="{FF2B5EF4-FFF2-40B4-BE49-F238E27FC236}">
                <a16:creationId xmlns:a16="http://schemas.microsoft.com/office/drawing/2014/main" id="{F914E239-8787-461B-BE06-68BD72876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39" y="2132856"/>
            <a:ext cx="556861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FA11-7AF4-4800-BBE5-9616DBBD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pt-BR" dirty="0"/>
              <a:t>Segunda Fase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EF6-C49A-4E19-95D0-2C7C7E6C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Evidenciar detalhes e extração de características</a:t>
            </a:r>
          </a:p>
          <a:p>
            <a:endParaRPr lang="pt-BR" dirty="0"/>
          </a:p>
          <a:p>
            <a:r>
              <a:rPr lang="pt-BR" dirty="0"/>
              <a:t>Equalização de histograma</a:t>
            </a:r>
          </a:p>
          <a:p>
            <a:r>
              <a:rPr lang="pt-BR" dirty="0"/>
              <a:t>HOG </a:t>
            </a:r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6872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FA11-7AF4-4800-BBE5-9616DBBD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522" y="346645"/>
            <a:ext cx="10360501" cy="634083"/>
          </a:xfrm>
        </p:spPr>
        <p:txBody>
          <a:bodyPr/>
          <a:lstStyle/>
          <a:p>
            <a:r>
              <a:rPr lang="pt-BR" dirty="0"/>
              <a:t>Segunda Fase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EF6-C49A-4E19-95D0-2C7C7E6C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74" y="1052736"/>
            <a:ext cx="10360501" cy="648072"/>
          </a:xfrm>
        </p:spPr>
        <p:txBody>
          <a:bodyPr/>
          <a:lstStyle/>
          <a:p>
            <a:r>
              <a:rPr lang="pt-BR" dirty="0"/>
              <a:t>Equalização de histograma / HOG </a:t>
            </a:r>
            <a:r>
              <a:rPr lang="en-US" dirty="0"/>
              <a:t>Features</a:t>
            </a:r>
          </a:p>
        </p:txBody>
      </p:sp>
      <p:pic>
        <p:nvPicPr>
          <p:cNvPr id="5" name="Picture 4" descr="A picture containing window, oven, monitor, photo&#10;&#10;Description generated with high confidence">
            <a:extLst>
              <a:ext uri="{FF2B5EF4-FFF2-40B4-BE49-F238E27FC236}">
                <a16:creationId xmlns:a16="http://schemas.microsoft.com/office/drawing/2014/main" id="{9DA66ACD-C7D9-423F-93AA-57A88D95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t="5013" r="10295" b="11597"/>
          <a:stretch/>
        </p:blipFill>
        <p:spPr>
          <a:xfrm>
            <a:off x="2854052" y="1844824"/>
            <a:ext cx="6480720" cy="48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Segunda </a:t>
            </a:r>
            <a:r>
              <a:rPr lang="en-US" dirty="0" err="1"/>
              <a:t>Fase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159221"/>
            <a:ext cx="10360501" cy="43105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Detecção de bordas para uso como característica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69DC438-52B8-4576-B8FA-E08A456A0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5013" r="10295" b="11597"/>
          <a:stretch/>
        </p:blipFill>
        <p:spPr>
          <a:xfrm>
            <a:off x="2854051" y="1725286"/>
            <a:ext cx="6600107" cy="50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2787297" cy="706091"/>
          </a:xfrm>
        </p:spPr>
        <p:txBody>
          <a:bodyPr/>
          <a:lstStyle/>
          <a:p>
            <a:r>
              <a:rPr lang="en-US" dirty="0"/>
              <a:t>Segunda </a:t>
            </a:r>
            <a:r>
              <a:rPr lang="en-US" dirty="0" err="1"/>
              <a:t>Fase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6300" y="620160"/>
            <a:ext cx="2862408" cy="5415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Sem </a:t>
            </a:r>
            <a:r>
              <a:rPr lang="pt-BR" sz="2400" dirty="0" err="1">
                <a:solidFill>
                  <a:schemeClr val="tx2"/>
                </a:solidFill>
              </a:rPr>
              <a:t>Canny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677FB66A-CA82-4E7F-9CB9-3E04613F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6285" r="8056" b="3984"/>
          <a:stretch/>
        </p:blipFill>
        <p:spPr>
          <a:xfrm>
            <a:off x="1557908" y="1121628"/>
            <a:ext cx="9550796" cy="53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2787297" cy="706091"/>
          </a:xfrm>
        </p:spPr>
        <p:txBody>
          <a:bodyPr/>
          <a:lstStyle/>
          <a:p>
            <a:r>
              <a:rPr lang="en-US" dirty="0"/>
              <a:t>Segunda </a:t>
            </a:r>
            <a:r>
              <a:rPr lang="en-US" dirty="0" err="1"/>
              <a:t>Fase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6300" y="620160"/>
            <a:ext cx="2862408" cy="54158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Com </a:t>
            </a:r>
            <a:r>
              <a:rPr lang="pt-BR" sz="2400" dirty="0" err="1">
                <a:solidFill>
                  <a:schemeClr val="tx2"/>
                </a:solidFill>
              </a:rPr>
              <a:t>Canny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B66A-CA82-4E7F-9CB9-3E04613F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5350" r="7319" b="4413"/>
          <a:stretch/>
        </p:blipFill>
        <p:spPr>
          <a:xfrm>
            <a:off x="1435187" y="1161748"/>
            <a:ext cx="9664349" cy="53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706091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14" name="Content Placeholder 13" descr="A close up of a hand&#10;&#10;Description generated with very high confidence">
            <a:extLst>
              <a:ext uri="{FF2B5EF4-FFF2-40B4-BE49-F238E27FC236}">
                <a16:creationId xmlns:a16="http://schemas.microsoft.com/office/drawing/2014/main" id="{2BF3A4EA-50AC-45F4-8FA8-C9A19087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4953" r="5679" b="11882"/>
          <a:stretch/>
        </p:blipFill>
        <p:spPr>
          <a:xfrm>
            <a:off x="189757" y="980728"/>
            <a:ext cx="7488832" cy="2808313"/>
          </a:xfrm>
        </p:spPr>
      </p:pic>
      <p:pic>
        <p:nvPicPr>
          <p:cNvPr id="16" name="Picture 15" descr="A picture containing indoor, person, handwear, man&#10;&#10;Description generated with very high confidence">
            <a:extLst>
              <a:ext uri="{FF2B5EF4-FFF2-40B4-BE49-F238E27FC236}">
                <a16:creationId xmlns:a16="http://schemas.microsoft.com/office/drawing/2014/main" id="{2CBE317A-0B82-4C1F-A216-6DA2A33E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5146" r="5534" b="11628"/>
          <a:stretch/>
        </p:blipFill>
        <p:spPr>
          <a:xfrm>
            <a:off x="4006180" y="3789040"/>
            <a:ext cx="8182645" cy="30669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851A25-DB49-4BA2-BCEF-5EE593C50CB5}"/>
              </a:ext>
            </a:extLst>
          </p:cNvPr>
          <p:cNvSpPr txBox="1"/>
          <p:nvPr/>
        </p:nvSpPr>
        <p:spPr>
          <a:xfrm>
            <a:off x="9118748" y="162880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82</TotalTime>
  <Words>145</Words>
  <Application>Microsoft Office PowerPoint</Application>
  <PresentationFormat>Custom</PresentationFormat>
  <Paragraphs>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Identificação de pessoas por imagem da palma da mão no infra-vermelho</vt:lpstr>
      <vt:lpstr>Primeiros Resultados</vt:lpstr>
      <vt:lpstr>O banco</vt:lpstr>
      <vt:lpstr>Segunda Fase</vt:lpstr>
      <vt:lpstr>Segunda Fase</vt:lpstr>
      <vt:lpstr>Segunda Fase</vt:lpstr>
      <vt:lpstr>Segunda Fase</vt:lpstr>
      <vt:lpstr>Segunda Fase</vt:lpstr>
      <vt:lpstr>Resultados</vt:lpstr>
      <vt:lpstr>Resultados</vt:lpstr>
      <vt:lpstr>Resultados</vt:lpstr>
      <vt:lpstr>Resultados</vt:lpstr>
      <vt:lpstr>Resultados</vt:lpstr>
      <vt:lpstr>Resultados</vt:lpstr>
      <vt:lpstr>Resumindo</vt:lpstr>
      <vt:lpstr>Resumindo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de pessoas por imagem da palma da mão no infra-vermelho</dc:title>
  <dc:creator>JOAO PAULO NUNES BORGES</dc:creator>
  <cp:lastModifiedBy>JOAO PAULO NUNES BORGES</cp:lastModifiedBy>
  <cp:revision>8</cp:revision>
  <dcterms:created xsi:type="dcterms:W3CDTF">2018-12-05T16:17:26Z</dcterms:created>
  <dcterms:modified xsi:type="dcterms:W3CDTF">2018-12-05T17:55:27Z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