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B981-9306-7AAD-11DA-FCD5B5E6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4DFAD-D0DC-7744-E3CF-5C0B37A05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862A-46F6-A831-CF2A-3BC17C59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7313-C489-7B92-9821-6EF5B28B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544F8-0BCD-18DC-9F19-4F50F814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17FE-F4E9-7BEB-55A9-5DA7B0DA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D4017-1BC4-8002-75A9-AE5880EA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5790-DBF9-C46F-E011-CBB83C74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389C5-607D-1496-577E-153B0CA7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1E77-66E1-FA5E-B358-9BC0D1DC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8051C-061A-621B-E789-6E69623CF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D2CB3-3C04-1415-FC6F-731EF0CF8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FFE9-A6D8-E4E0-1E14-0153C83B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0569-F716-5AD7-C6C6-E46E06E5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2F2B-95E0-7581-8504-C2A2AC9C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B013-682A-74EF-D710-0DC27FB3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3A46-2781-6961-92E2-00616506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A57F-70BA-7269-3236-CDF8FCEE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0959-0167-53B2-844E-038C3715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47DD-A216-1DCA-A5F0-731A8E84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08A3-EFCB-1CB0-53A0-B47A96CF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C1608-7DB4-FB60-4B7C-1756D5E2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DF33-AB4B-0452-B6D6-92E2D682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185DC-2AE2-FAB7-D58C-ACDF74D7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EDAC-6446-137C-AC6A-A432907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4D2-5530-8F84-5E9B-0168F419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4276-CA3F-4FE3-CF36-4070C36E1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868A4-AD3F-AD31-62B1-DEC84C4A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CF62B-62D3-CE4A-1C94-179679F0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1B81-7F54-D0AF-90BA-9CE8B78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F9BF-32CF-2E4B-A07B-1C60BEB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5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B64A-3991-0957-5B8D-A5FB3F65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D8B1-58D6-39AB-31A4-79CF16C8E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3CD41-B60C-1740-830C-D163E004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522CC-EBA1-0402-131A-06A94FB25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1297-9846-6674-7D1C-AB26ED10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CB95A-15F2-3BFD-E22C-B3AF4DA7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F5790-3508-DF6E-8CB4-C8A88A5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E72BD-5EE8-48C8-8BE0-D7C3032F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2F6D-D1C6-1905-EAEA-A220AA68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9CCE0-9380-724F-9212-F6D140B1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1B141-69E9-5529-34F8-6B5A0BE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BBE5B-4C12-E96F-6B93-49820A4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004F-9F0D-46B4-7F49-A9F9EC24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2A9FD-747C-D99A-5EBC-DB5A8830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7B3AF-78C2-A8E7-DF11-D56D660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2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209A-441E-4499-0B81-4DDED764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09B6-D480-C9ED-79E6-D562FD0C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3228-03C9-292A-979F-F3DFA1A2F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55C73-09E7-7964-7E70-6696701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8BB89-2499-F48C-B353-E255BF70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4B71-B7A3-DCDD-46BD-362DA622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E569-4AA3-6D30-554E-0678F799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15929-E96E-63A7-6A38-7D2030F1F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043D-6FEE-761C-2D69-F6ECD1C53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0E74B-2DDA-7316-C6DA-776EFF16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A749-2F65-6ED1-8239-DDCC2C0B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13BA-68AE-E53F-8CE0-D11CA9A0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5B06-212A-FE9B-0094-3C9E433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C8789-1AE0-6F10-54EE-A34A50D6E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8851-DEC5-738C-8837-35B4C7C0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DAE75-E664-41B1-ADE6-EBE263BB96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AD65-19E8-A468-3213-EE725229E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57A3-8BA9-1908-B95A-96DAB73F2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5A04-968D-41EE-9A3E-56A9094B0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940F599-BE4E-2B45-D3EA-7AC41F9E4E6F}"/>
              </a:ext>
            </a:extLst>
          </p:cNvPr>
          <p:cNvCxnSpPr>
            <a:cxnSpLocks/>
          </p:cNvCxnSpPr>
          <p:nvPr/>
        </p:nvCxnSpPr>
        <p:spPr>
          <a:xfrm>
            <a:off x="2896182" y="2797291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39C7DDF-946C-9EA5-08F9-B0A676EB2158}"/>
              </a:ext>
            </a:extLst>
          </p:cNvPr>
          <p:cNvGrpSpPr/>
          <p:nvPr/>
        </p:nvGrpSpPr>
        <p:grpSpPr>
          <a:xfrm>
            <a:off x="3542973" y="2810470"/>
            <a:ext cx="220139" cy="233046"/>
            <a:chOff x="4138474" y="6271229"/>
            <a:chExt cx="380996" cy="233046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DBB3DB4-23D7-67A9-19FD-FDFF551962C7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09BE1A-FE56-1EEB-D7BE-1E0A67A667E6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FB7F70C-8DD0-EC21-E4AF-9E04A682AAF2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E7FEE3-2A51-B5E9-3948-E32B69843650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B7EFA30B-AF43-089A-00A6-913A796A9BA2}"/>
              </a:ext>
            </a:extLst>
          </p:cNvPr>
          <p:cNvSpPr txBox="1"/>
          <p:nvPr/>
        </p:nvSpPr>
        <p:spPr>
          <a:xfrm>
            <a:off x="2689129" y="2936738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79411708-D5D5-459D-721B-3E7E51ABF692}"/>
              </a:ext>
            </a:extLst>
          </p:cNvPr>
          <p:cNvSpPr/>
          <p:nvPr/>
        </p:nvSpPr>
        <p:spPr>
          <a:xfrm>
            <a:off x="1757846" y="2232182"/>
            <a:ext cx="1097344" cy="5297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887A8E15-9B22-D876-539E-424519E668DB}"/>
              </a:ext>
            </a:extLst>
          </p:cNvPr>
          <p:cNvCxnSpPr>
            <a:stCxn id="274" idx="3"/>
          </p:cNvCxnSpPr>
          <p:nvPr/>
        </p:nvCxnSpPr>
        <p:spPr>
          <a:xfrm flipV="1">
            <a:off x="4042850" y="1625086"/>
            <a:ext cx="443152" cy="875132"/>
          </a:xfrm>
          <a:prstGeom prst="bentConnector2">
            <a:avLst/>
          </a:prstGeom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2069D66-9F24-1C24-773C-C0F31E854C58}"/>
              </a:ext>
            </a:extLst>
          </p:cNvPr>
          <p:cNvCxnSpPr>
            <a:cxnSpLocks/>
          </p:cNvCxnSpPr>
          <p:nvPr/>
        </p:nvCxnSpPr>
        <p:spPr>
          <a:xfrm>
            <a:off x="3391886" y="95883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0BA88054-0B19-D196-A546-6D3900F6F19B}"/>
              </a:ext>
            </a:extLst>
          </p:cNvPr>
          <p:cNvCxnSpPr>
            <a:cxnSpLocks/>
          </p:cNvCxnSpPr>
          <p:nvPr/>
        </p:nvCxnSpPr>
        <p:spPr>
          <a:xfrm>
            <a:off x="7745104" y="1137212"/>
            <a:ext cx="2482522" cy="1007180"/>
          </a:xfrm>
          <a:prstGeom prst="bentConnector3">
            <a:avLst>
              <a:gd name="adj1" fmla="val 31583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988DA40-BBBA-70AE-747B-31EF327F4E9D}"/>
              </a:ext>
            </a:extLst>
          </p:cNvPr>
          <p:cNvCxnSpPr>
            <a:cxnSpLocks/>
          </p:cNvCxnSpPr>
          <p:nvPr/>
        </p:nvCxnSpPr>
        <p:spPr>
          <a:xfrm>
            <a:off x="10215877" y="2130647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572AB25-BD61-9E59-C220-B73A6303ACD5}"/>
              </a:ext>
            </a:extLst>
          </p:cNvPr>
          <p:cNvCxnSpPr>
            <a:cxnSpLocks/>
          </p:cNvCxnSpPr>
          <p:nvPr/>
        </p:nvCxnSpPr>
        <p:spPr>
          <a:xfrm>
            <a:off x="4634221" y="3420445"/>
            <a:ext cx="2182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7DE517C-2FFE-7DEF-322B-A8A84F4615ED}"/>
              </a:ext>
            </a:extLst>
          </p:cNvPr>
          <p:cNvCxnSpPr>
            <a:cxnSpLocks/>
          </p:cNvCxnSpPr>
          <p:nvPr/>
        </p:nvCxnSpPr>
        <p:spPr>
          <a:xfrm>
            <a:off x="4639503" y="3174205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D8F1075-E159-D141-F55F-359151A29582}"/>
              </a:ext>
            </a:extLst>
          </p:cNvPr>
          <p:cNvSpPr txBox="1"/>
          <p:nvPr/>
        </p:nvSpPr>
        <p:spPr>
          <a:xfrm>
            <a:off x="4253097" y="303545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01AF4F0-E8BD-61B4-35BC-A6ADC998259B}"/>
              </a:ext>
            </a:extLst>
          </p:cNvPr>
          <p:cNvGrpSpPr/>
          <p:nvPr/>
        </p:nvGrpSpPr>
        <p:grpSpPr>
          <a:xfrm>
            <a:off x="4533627" y="3422627"/>
            <a:ext cx="220139" cy="233046"/>
            <a:chOff x="4138474" y="6271229"/>
            <a:chExt cx="380996" cy="233046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CDC13E2-8FE6-E8B6-0818-8A77A676BA54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3C65CA6-1D24-FC0C-84AF-062A16D2C236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F3D65E3-2501-8AC7-93B2-52C9C656B5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B416D21-9DE4-27CB-CB47-3518560FB89E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4CA4829-382A-0A65-424D-A6D4B8697B8A}"/>
              </a:ext>
            </a:extLst>
          </p:cNvPr>
          <p:cNvGrpSpPr/>
          <p:nvPr/>
        </p:nvGrpSpPr>
        <p:grpSpPr>
          <a:xfrm>
            <a:off x="10349615" y="1517105"/>
            <a:ext cx="220139" cy="233046"/>
            <a:chOff x="4138474" y="6271229"/>
            <a:chExt cx="380996" cy="233046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3F03B78-F49A-4545-AE98-CD735BBB15B9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42238A7-3ADE-5159-AA7A-1963539933F8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732EA46-CEFD-EE07-FA19-BFB943467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A54190D-3619-0F03-4391-B365D7B455D5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3A36957C-1ACF-17AC-D6F9-D392161E19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8412" y="4182613"/>
            <a:ext cx="1574313" cy="364786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C60FCE47-F89F-28D8-4733-C9480441F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196" y="4077838"/>
            <a:ext cx="1574313" cy="364786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742A539-8D1B-EC3E-9313-18F13C7925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2560" y="4077838"/>
            <a:ext cx="1574313" cy="364786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08A87EC1-629B-393C-544C-05A178B30A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52819" y="4182613"/>
            <a:ext cx="1574313" cy="364786"/>
          </a:xfrm>
          <a:prstGeom prst="bentConnector3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6BB70D0-50C8-9D22-02D3-6D977309AD8E}"/>
              </a:ext>
            </a:extLst>
          </p:cNvPr>
          <p:cNvCxnSpPr>
            <a:cxnSpLocks/>
          </p:cNvCxnSpPr>
          <p:nvPr/>
        </p:nvCxnSpPr>
        <p:spPr>
          <a:xfrm>
            <a:off x="6648450" y="1307823"/>
            <a:ext cx="0" cy="1786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BFC5AE-7C32-1CA8-874C-25B3123679D9}"/>
              </a:ext>
            </a:extLst>
          </p:cNvPr>
          <p:cNvCxnSpPr>
            <a:cxnSpLocks/>
          </p:cNvCxnSpPr>
          <p:nvPr/>
        </p:nvCxnSpPr>
        <p:spPr>
          <a:xfrm>
            <a:off x="4950165" y="1307823"/>
            <a:ext cx="0" cy="1786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E5C571D-8B58-5767-B193-B26102709130}"/>
              </a:ext>
            </a:extLst>
          </p:cNvPr>
          <p:cNvCxnSpPr>
            <a:cxnSpLocks/>
          </p:cNvCxnSpPr>
          <p:nvPr/>
        </p:nvCxnSpPr>
        <p:spPr>
          <a:xfrm>
            <a:off x="6784636" y="1307823"/>
            <a:ext cx="0" cy="1786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00CBC1A-F753-8BDA-D24D-AB9EEDA78E99}"/>
              </a:ext>
            </a:extLst>
          </p:cNvPr>
          <p:cNvCxnSpPr>
            <a:cxnSpLocks/>
          </p:cNvCxnSpPr>
          <p:nvPr/>
        </p:nvCxnSpPr>
        <p:spPr>
          <a:xfrm>
            <a:off x="5086350" y="1307823"/>
            <a:ext cx="0" cy="1786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AB41002-2A05-B200-E659-8930B664395B}"/>
              </a:ext>
            </a:extLst>
          </p:cNvPr>
          <p:cNvCxnSpPr>
            <a:cxnSpLocks/>
          </p:cNvCxnSpPr>
          <p:nvPr/>
        </p:nvCxnSpPr>
        <p:spPr>
          <a:xfrm>
            <a:off x="8123594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F3565A1-C682-1856-F6BF-D0AB6B3FBF31}"/>
              </a:ext>
            </a:extLst>
          </p:cNvPr>
          <p:cNvCxnSpPr>
            <a:cxnSpLocks/>
          </p:cNvCxnSpPr>
          <p:nvPr/>
        </p:nvCxnSpPr>
        <p:spPr>
          <a:xfrm>
            <a:off x="9190971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E07EF57-970E-1245-23C3-7E95E05CDBAD}"/>
              </a:ext>
            </a:extLst>
          </p:cNvPr>
          <p:cNvCxnSpPr>
            <a:cxnSpLocks/>
          </p:cNvCxnSpPr>
          <p:nvPr/>
        </p:nvCxnSpPr>
        <p:spPr>
          <a:xfrm>
            <a:off x="10258347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57307E0-E08D-752F-6AE3-23AFC7D2F21A}"/>
              </a:ext>
            </a:extLst>
          </p:cNvPr>
          <p:cNvGrpSpPr/>
          <p:nvPr/>
        </p:nvGrpSpPr>
        <p:grpSpPr>
          <a:xfrm>
            <a:off x="10898478" y="4639745"/>
            <a:ext cx="220139" cy="233046"/>
            <a:chOff x="4138474" y="6271229"/>
            <a:chExt cx="380996" cy="233046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EBF77C5-BF6A-B1C9-E49A-1D193BA2391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68444D-378D-11AA-525A-3B8F8134F79C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DC61132-602F-B37D-94CB-353ED66C0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4A79ED-1922-C5B3-C176-F347B4728487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882DC47-2793-EBF7-F514-3E17F5115B12}"/>
              </a:ext>
            </a:extLst>
          </p:cNvPr>
          <p:cNvGrpSpPr/>
          <p:nvPr/>
        </p:nvGrpSpPr>
        <p:grpSpPr>
          <a:xfrm>
            <a:off x="9834432" y="4639745"/>
            <a:ext cx="220139" cy="233046"/>
            <a:chOff x="4138474" y="6271229"/>
            <a:chExt cx="380996" cy="23304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9994161-8B47-15AF-0BFE-E5816CC0C9A4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5FA11B2-FBAC-5C54-1D31-0A0710F4FC15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6BFEB9-1532-1FA5-C1C2-11188D5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7CFEFD6-8F2D-2A16-868D-ADA05531EA13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34094BF-43CB-6A54-A01A-068EAA7D5CE3}"/>
              </a:ext>
            </a:extLst>
          </p:cNvPr>
          <p:cNvGrpSpPr/>
          <p:nvPr/>
        </p:nvGrpSpPr>
        <p:grpSpPr>
          <a:xfrm>
            <a:off x="8770385" y="4639745"/>
            <a:ext cx="220139" cy="233046"/>
            <a:chOff x="4138474" y="6271229"/>
            <a:chExt cx="380996" cy="23304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16AA57-0AB1-B4C3-528E-450157982943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546DA9D-E86E-F957-E617-3ACCFDA8506F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34A7BC8-8D28-984D-D99A-42D7021616C7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B813FAF-4B72-313F-BA15-6B9E5A408159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8993229-D998-E92C-F7B7-7C1F2CD16D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4134" y="3317098"/>
            <a:ext cx="802010" cy="688110"/>
          </a:xfrm>
          <a:prstGeom prst="bentConnector3">
            <a:avLst>
              <a:gd name="adj1" fmla="val -643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D9D46149-1216-BFC6-8C3C-E1D6186696DE}"/>
              </a:ext>
            </a:extLst>
          </p:cNvPr>
          <p:cNvCxnSpPr>
            <a:cxnSpLocks/>
          </p:cNvCxnSpPr>
          <p:nvPr/>
        </p:nvCxnSpPr>
        <p:spPr>
          <a:xfrm>
            <a:off x="7981084" y="3132212"/>
            <a:ext cx="1799853" cy="1041568"/>
          </a:xfrm>
          <a:prstGeom prst="bentConnector3">
            <a:avLst>
              <a:gd name="adj1" fmla="val 9515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DA8A71A-87C5-6B6D-91DD-9E8FF43CD73E}"/>
              </a:ext>
            </a:extLst>
          </p:cNvPr>
          <p:cNvCxnSpPr>
            <a:cxnSpLocks/>
          </p:cNvCxnSpPr>
          <p:nvPr/>
        </p:nvCxnSpPr>
        <p:spPr>
          <a:xfrm>
            <a:off x="7981084" y="3044601"/>
            <a:ext cx="2767183" cy="1017557"/>
          </a:xfrm>
          <a:prstGeom prst="bentConnector3">
            <a:avLst>
              <a:gd name="adj1" fmla="val 99734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B350242-6E37-ED38-90EB-9044C8987532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7690139" y="3648075"/>
            <a:ext cx="865015" cy="414083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7C40B02-9B96-D36C-7F72-F172995B18E4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7690138" y="3576743"/>
            <a:ext cx="1902691" cy="485415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AE6E6245-9A36-C769-4015-F6F2F1DA4698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7690138" y="3504621"/>
            <a:ext cx="2940367" cy="557537"/>
          </a:xfrm>
          <a:prstGeom prst="bentConnector2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A72950B-527F-5ED3-B350-25A3CA948A66}"/>
              </a:ext>
            </a:extLst>
          </p:cNvPr>
          <p:cNvCxnSpPr>
            <a:cxnSpLocks/>
          </p:cNvCxnSpPr>
          <p:nvPr/>
        </p:nvCxnSpPr>
        <p:spPr>
          <a:xfrm>
            <a:off x="7690139" y="1650991"/>
            <a:ext cx="0" cy="2073284"/>
          </a:xfrm>
          <a:prstGeom prst="line">
            <a:avLst/>
          </a:prstGeom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E4EA52-29E6-E123-96E5-C1E5DB1A42A3}"/>
              </a:ext>
            </a:extLst>
          </p:cNvPr>
          <p:cNvCxnSpPr/>
          <p:nvPr/>
        </p:nvCxnSpPr>
        <p:spPr>
          <a:xfrm>
            <a:off x="7981084" y="1643784"/>
            <a:ext cx="0" cy="1616364"/>
          </a:xfrm>
          <a:prstGeom prst="line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DCFA7F-0D3F-9514-921C-22137F5DC805}"/>
              </a:ext>
            </a:extLst>
          </p:cNvPr>
          <p:cNvCxnSpPr>
            <a:cxnSpLocks/>
          </p:cNvCxnSpPr>
          <p:nvPr/>
        </p:nvCxnSpPr>
        <p:spPr>
          <a:xfrm>
            <a:off x="3806487" y="1206562"/>
            <a:ext cx="2182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067BC33-08ED-99E3-B0E4-4FB91554D491}"/>
              </a:ext>
            </a:extLst>
          </p:cNvPr>
          <p:cNvCxnSpPr>
            <a:cxnSpLocks/>
          </p:cNvCxnSpPr>
          <p:nvPr/>
        </p:nvCxnSpPr>
        <p:spPr>
          <a:xfrm>
            <a:off x="3811769" y="960322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617AFDF-8698-DAE4-8C38-7233BFE79B0E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7632411" y="1254376"/>
            <a:ext cx="1518252" cy="112106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932559-1A05-99EF-142C-7A768C2A56AE}"/>
              </a:ext>
            </a:extLst>
          </p:cNvPr>
          <p:cNvCxnSpPr>
            <a:cxnSpLocks/>
          </p:cNvCxnSpPr>
          <p:nvPr/>
        </p:nvCxnSpPr>
        <p:spPr>
          <a:xfrm>
            <a:off x="9287823" y="2502392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97A4F8-AB76-B978-48B1-458BC400753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9809884" y="150227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FA1768-9D1E-686C-6E4A-2D85C0803CBC}"/>
              </a:ext>
            </a:extLst>
          </p:cNvPr>
          <p:cNvCxnSpPr/>
          <p:nvPr/>
        </p:nvCxnSpPr>
        <p:spPr>
          <a:xfrm>
            <a:off x="8165811" y="1006475"/>
            <a:ext cx="877455" cy="0"/>
          </a:xfrm>
          <a:prstGeom prst="line">
            <a:avLst/>
          </a:prstGeom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FF3A357-939B-DA21-278D-BA91376D45D6}"/>
              </a:ext>
            </a:extLst>
          </p:cNvPr>
          <p:cNvSpPr>
            <a:spLocks/>
          </p:cNvSpPr>
          <p:nvPr/>
        </p:nvSpPr>
        <p:spPr>
          <a:xfrm>
            <a:off x="4027920" y="864967"/>
            <a:ext cx="4137891" cy="77881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2">
                <a:lumMod val="10000"/>
              </a:schemeClr>
            </a:solidFill>
          </a:ln>
          <a:effectLst>
            <a:outerShdw blurRad="1143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ATMEGA 328P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75EC0F-0F49-AD0C-6DFF-AB47843E8F6E}"/>
              </a:ext>
            </a:extLst>
          </p:cNvPr>
          <p:cNvGrpSpPr/>
          <p:nvPr/>
        </p:nvGrpSpPr>
        <p:grpSpPr>
          <a:xfrm rot="16200000">
            <a:off x="708646" y="4797674"/>
            <a:ext cx="1585692" cy="1892299"/>
            <a:chOff x="700816" y="3845299"/>
            <a:chExt cx="1828797" cy="20458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66BD11-A0CC-F318-3367-70CCBD08DC0D}"/>
                </a:ext>
              </a:extLst>
            </p:cNvPr>
            <p:cNvSpPr/>
            <p:nvPr/>
          </p:nvSpPr>
          <p:spPr>
            <a:xfrm rot="5400000">
              <a:off x="592286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E8E0A0-5025-727B-085B-CF3488CEC773}"/>
                </a:ext>
              </a:extLst>
            </p:cNvPr>
            <p:cNvSpPr/>
            <p:nvPr/>
          </p:nvSpPr>
          <p:spPr>
            <a:xfrm rot="5400000">
              <a:off x="-68112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31118-276D-355E-BA31-F47BFF4E22FD}"/>
                </a:ext>
              </a:extLst>
            </p:cNvPr>
            <p:cNvSpPr/>
            <p:nvPr/>
          </p:nvSpPr>
          <p:spPr>
            <a:xfrm rot="5400000">
              <a:off x="1252685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E4C8625-0A76-4F5E-B628-A8972D81C8A4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rot="16200000" flipH="1">
              <a:off x="262087" y="4538028"/>
              <a:ext cx="2045855" cy="660398"/>
            </a:xfrm>
            <a:prstGeom prst="bentConnector5">
              <a:avLst>
                <a:gd name="adj1" fmla="val -11174"/>
                <a:gd name="adj2" fmla="val 48950"/>
                <a:gd name="adj3" fmla="val 111174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9428B19-C940-8FD8-A93A-F67B4E7EA4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2486" y="4538029"/>
              <a:ext cx="2045855" cy="660398"/>
            </a:xfrm>
            <a:prstGeom prst="bentConnector5">
              <a:avLst>
                <a:gd name="adj1" fmla="val -11174"/>
                <a:gd name="adj2" fmla="val 48950"/>
                <a:gd name="adj3" fmla="val 111174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A05E060-6E53-775F-D8BE-073A5FE95B59}"/>
              </a:ext>
            </a:extLst>
          </p:cNvPr>
          <p:cNvCxnSpPr>
            <a:stCxn id="8" idx="1"/>
          </p:cNvCxnSpPr>
          <p:nvPr/>
        </p:nvCxnSpPr>
        <p:spPr>
          <a:xfrm rot="10800000">
            <a:off x="360219" y="4701598"/>
            <a:ext cx="195125" cy="469616"/>
          </a:xfrm>
          <a:prstGeom prst="bent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E21DD5A-83F7-680B-D95B-6EE48636BF68}"/>
              </a:ext>
            </a:extLst>
          </p:cNvPr>
          <p:cNvSpPr txBox="1"/>
          <p:nvPr/>
        </p:nvSpPr>
        <p:spPr>
          <a:xfrm>
            <a:off x="184728" y="4393821"/>
            <a:ext cx="178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A (3,6V x 3 = 10,8V)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3DBCD7-835D-0A96-2689-DBD53D5287AE}"/>
              </a:ext>
            </a:extLst>
          </p:cNvPr>
          <p:cNvCxnSpPr/>
          <p:nvPr/>
        </p:nvCxnSpPr>
        <p:spPr>
          <a:xfrm>
            <a:off x="2669309" y="5329669"/>
            <a:ext cx="1200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33E57C-0C1E-BE59-73C0-2698D255AE4F}"/>
              </a:ext>
            </a:extLst>
          </p:cNvPr>
          <p:cNvCxnSpPr/>
          <p:nvPr/>
        </p:nvCxnSpPr>
        <p:spPr>
          <a:xfrm>
            <a:off x="2664692" y="5897705"/>
            <a:ext cx="1200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A3A3931-91A7-5ED2-AC99-F5D04C68359E}"/>
              </a:ext>
            </a:extLst>
          </p:cNvPr>
          <p:cNvSpPr txBox="1"/>
          <p:nvPr/>
        </p:nvSpPr>
        <p:spPr>
          <a:xfrm>
            <a:off x="2784765" y="57438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29AC578-A94F-E24C-369D-CC5F5826BD95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2404571" y="6359506"/>
            <a:ext cx="303193" cy="217051"/>
          </a:xfrm>
          <a:prstGeom prst="bent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F3763D-BB96-0343-C196-B2EE1A6888EE}"/>
              </a:ext>
            </a:extLst>
          </p:cNvPr>
          <p:cNvCxnSpPr>
            <a:cxnSpLocks/>
          </p:cNvCxnSpPr>
          <p:nvPr/>
        </p:nvCxnSpPr>
        <p:spPr>
          <a:xfrm>
            <a:off x="2474194" y="6619628"/>
            <a:ext cx="38099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F6B853-584D-D519-E8B2-6599E2701FFD}"/>
              </a:ext>
            </a:extLst>
          </p:cNvPr>
          <p:cNvCxnSpPr>
            <a:cxnSpLocks/>
          </p:cNvCxnSpPr>
          <p:nvPr/>
        </p:nvCxnSpPr>
        <p:spPr>
          <a:xfrm>
            <a:off x="2527532" y="6665397"/>
            <a:ext cx="2743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4A212D-8BBE-7FF4-75A6-CFFEFB8FDE22}"/>
              </a:ext>
            </a:extLst>
          </p:cNvPr>
          <p:cNvCxnSpPr>
            <a:cxnSpLocks/>
          </p:cNvCxnSpPr>
          <p:nvPr/>
        </p:nvCxnSpPr>
        <p:spPr>
          <a:xfrm>
            <a:off x="2573252" y="6711166"/>
            <a:ext cx="1828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650A9-048E-2DC0-508D-C9F6475C885A}"/>
              </a:ext>
            </a:extLst>
          </p:cNvPr>
          <p:cNvSpPr/>
          <p:nvPr/>
        </p:nvSpPr>
        <p:spPr>
          <a:xfrm>
            <a:off x="9043266" y="864967"/>
            <a:ext cx="1533236" cy="6373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Módulo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 Bluetooth RS232 HC-05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1362C1D-A323-2CCA-FAFB-84A7332A0912}"/>
              </a:ext>
            </a:extLst>
          </p:cNvPr>
          <p:cNvSpPr txBox="1"/>
          <p:nvPr/>
        </p:nvSpPr>
        <p:spPr>
          <a:xfrm>
            <a:off x="9392141" y="162508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E55F4FA-0C39-9268-69D8-1F20524164DE}"/>
              </a:ext>
            </a:extLst>
          </p:cNvPr>
          <p:cNvGrpSpPr/>
          <p:nvPr/>
        </p:nvGrpSpPr>
        <p:grpSpPr>
          <a:xfrm>
            <a:off x="184728" y="187116"/>
            <a:ext cx="1896014" cy="1835072"/>
            <a:chOff x="4655125" y="4692073"/>
            <a:chExt cx="1896014" cy="183507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7A11482-6D89-33A3-2C03-F912635D93F7}"/>
                </a:ext>
              </a:extLst>
            </p:cNvPr>
            <p:cNvSpPr/>
            <p:nvPr/>
          </p:nvSpPr>
          <p:spPr>
            <a:xfrm>
              <a:off x="4655125" y="4692073"/>
              <a:ext cx="1892298" cy="1835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B9F114-4EB7-F556-C88C-7AAA1C065E10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5023142"/>
              <a:ext cx="3694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F91367D-2BE0-E7F9-EE61-A987EA9CDFC8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5865712"/>
              <a:ext cx="369455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E6C602F-1641-B9D9-E46C-4D90CA233862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5444427"/>
              <a:ext cx="369455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E3B4C85-A46E-35A1-5618-6BE617515AE2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3" y="6286997"/>
              <a:ext cx="369455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3EC2AA0-E6A5-B53D-B173-48FC6BC770D3}"/>
                </a:ext>
              </a:extLst>
            </p:cNvPr>
            <p:cNvSpPr txBox="1"/>
            <p:nvPr/>
          </p:nvSpPr>
          <p:spPr>
            <a:xfrm>
              <a:off x="5375016" y="489233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venir Next LT Pro" panose="020B0504020202020204" pitchFamily="34" charset="0"/>
                </a:rPr>
                <a:t>Master &gt; Slave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9FD126B-BCA8-F0A3-07B5-F741AC1B4EB6}"/>
                </a:ext>
              </a:extLst>
            </p:cNvPr>
            <p:cNvSpPr txBox="1"/>
            <p:nvPr/>
          </p:nvSpPr>
          <p:spPr>
            <a:xfrm>
              <a:off x="5375016" y="5311750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venir Next LT Pro" panose="020B0504020202020204" pitchFamily="34" charset="0"/>
                </a:rPr>
                <a:t>Slave &gt; Master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DE48BB6-C005-2998-52E0-0CECFDC78FA3}"/>
                </a:ext>
              </a:extLst>
            </p:cNvPr>
            <p:cNvSpPr txBox="1"/>
            <p:nvPr/>
          </p:nvSpPr>
          <p:spPr>
            <a:xfrm>
              <a:off x="5327727" y="5731163"/>
              <a:ext cx="12234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venir Next LT Pro" panose="020B0504020202020204" pitchFamily="34" charset="0"/>
                </a:rPr>
                <a:t>Slave &lt;&gt; Master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8B70C4A-4F83-B1EA-D3AB-9DF1FFC91A50}"/>
                </a:ext>
              </a:extLst>
            </p:cNvPr>
            <p:cNvSpPr txBox="1"/>
            <p:nvPr/>
          </p:nvSpPr>
          <p:spPr>
            <a:xfrm>
              <a:off x="5619474" y="6150575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venir Next LT Pro" panose="020B0504020202020204" pitchFamily="34" charset="0"/>
                </a:rPr>
                <a:t>Energy</a:t>
              </a: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02764955-D0B6-7D27-CBE2-AE8D660835B8}"/>
              </a:ext>
            </a:extLst>
          </p:cNvPr>
          <p:cNvSpPr/>
          <p:nvPr/>
        </p:nvSpPr>
        <p:spPr>
          <a:xfrm>
            <a:off x="9150663" y="223828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EA528A-7BAB-75A3-87B1-9ED46C572286}"/>
              </a:ext>
            </a:extLst>
          </p:cNvPr>
          <p:cNvSpPr txBox="1"/>
          <p:nvPr/>
        </p:nvSpPr>
        <p:spPr>
          <a:xfrm>
            <a:off x="9416229" y="2135828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Switch</a:t>
            </a:r>
          </a:p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1/2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8FAB1E-7094-E482-E114-168004AD39A5}"/>
              </a:ext>
            </a:extLst>
          </p:cNvPr>
          <p:cNvSpPr txBox="1"/>
          <p:nvPr/>
        </p:nvSpPr>
        <p:spPr>
          <a:xfrm>
            <a:off x="9355687" y="262435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4177384-B5F5-B961-15A6-4EA381D74A1D}"/>
              </a:ext>
            </a:extLst>
          </p:cNvPr>
          <p:cNvSpPr txBox="1"/>
          <p:nvPr/>
        </p:nvSpPr>
        <p:spPr>
          <a:xfrm>
            <a:off x="2947242" y="81224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BBB4265-9EC8-D642-3A54-5F877C967A86}"/>
              </a:ext>
            </a:extLst>
          </p:cNvPr>
          <p:cNvCxnSpPr>
            <a:cxnSpLocks/>
          </p:cNvCxnSpPr>
          <p:nvPr/>
        </p:nvCxnSpPr>
        <p:spPr>
          <a:xfrm>
            <a:off x="765309" y="343887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D61029-B783-5836-9BD8-3DC0BD29F5E0}"/>
              </a:ext>
            </a:extLst>
          </p:cNvPr>
          <p:cNvCxnSpPr>
            <a:cxnSpLocks/>
          </p:cNvCxnSpPr>
          <p:nvPr/>
        </p:nvCxnSpPr>
        <p:spPr>
          <a:xfrm>
            <a:off x="2037484" y="343887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062647C-3BE5-B76A-6BD4-058BCED021EF}"/>
              </a:ext>
            </a:extLst>
          </p:cNvPr>
          <p:cNvSpPr txBox="1"/>
          <p:nvPr/>
        </p:nvSpPr>
        <p:spPr>
          <a:xfrm>
            <a:off x="356" y="3185155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A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(10,8V)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66FC9C-8F64-E264-9942-F5D0B5C6D05B}"/>
              </a:ext>
            </a:extLst>
          </p:cNvPr>
          <p:cNvSpPr txBox="1"/>
          <p:nvPr/>
        </p:nvSpPr>
        <p:spPr>
          <a:xfrm>
            <a:off x="2330229" y="328912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F98DF6-2A09-22E8-2D7D-4FF4ECECC441}"/>
              </a:ext>
            </a:extLst>
          </p:cNvPr>
          <p:cNvSpPr/>
          <p:nvPr/>
        </p:nvSpPr>
        <p:spPr>
          <a:xfrm>
            <a:off x="958942" y="3153505"/>
            <a:ext cx="1097344" cy="572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Regulator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6FEF57-AA08-87ED-F52C-389444C4D840}"/>
              </a:ext>
            </a:extLst>
          </p:cNvPr>
          <p:cNvSpPr/>
          <p:nvPr/>
        </p:nvSpPr>
        <p:spPr>
          <a:xfrm>
            <a:off x="10142393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5DF9A0-3C88-58F1-8781-53AA38DA8213}"/>
              </a:ext>
            </a:extLst>
          </p:cNvPr>
          <p:cNvSpPr/>
          <p:nvPr/>
        </p:nvSpPr>
        <p:spPr>
          <a:xfrm>
            <a:off x="9104717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3679C4B-AF05-4951-D12E-C699D7D4C887}"/>
              </a:ext>
            </a:extLst>
          </p:cNvPr>
          <p:cNvSpPr/>
          <p:nvPr/>
        </p:nvSpPr>
        <p:spPr>
          <a:xfrm>
            <a:off x="8067042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4DD4DA-6B1A-64A9-0FA5-FC39CDC8009B}"/>
              </a:ext>
            </a:extLst>
          </p:cNvPr>
          <p:cNvSpPr txBox="1"/>
          <p:nvPr/>
        </p:nvSpPr>
        <p:spPr>
          <a:xfrm>
            <a:off x="7916541" y="476601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B4B3CC9-8D63-E92C-2622-2F5720CB65DB}"/>
              </a:ext>
            </a:extLst>
          </p:cNvPr>
          <p:cNvSpPr txBox="1"/>
          <p:nvPr/>
        </p:nvSpPr>
        <p:spPr>
          <a:xfrm>
            <a:off x="9042224" y="476601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095DF85-0BCA-C5E5-30A0-6E3FBA197CEE}"/>
              </a:ext>
            </a:extLst>
          </p:cNvPr>
          <p:cNvSpPr txBox="1"/>
          <p:nvPr/>
        </p:nvSpPr>
        <p:spPr>
          <a:xfrm>
            <a:off x="10058613" y="4774404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pic>
        <p:nvPicPr>
          <p:cNvPr id="196" name="Picture 195" descr="A picture containing circle, design, art, creativity&#10;&#10;Description automatically generated with medium confidence">
            <a:extLst>
              <a:ext uri="{FF2B5EF4-FFF2-40B4-BE49-F238E27FC236}">
                <a16:creationId xmlns:a16="http://schemas.microsoft.com/office/drawing/2014/main" id="{F455CEE8-6F30-BCDC-2971-668AABCE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3664" y="4799112"/>
            <a:ext cx="1991565" cy="1657215"/>
          </a:xfrm>
          <a:prstGeom prst="rect">
            <a:avLst/>
          </a:prstGeom>
        </p:spPr>
      </p:pic>
      <p:pic>
        <p:nvPicPr>
          <p:cNvPr id="197" name="Picture 196" descr="A picture containing circle, design, art, creativity&#10;&#10;Description automatically generated with medium confidence">
            <a:extLst>
              <a:ext uri="{FF2B5EF4-FFF2-40B4-BE49-F238E27FC236}">
                <a16:creationId xmlns:a16="http://schemas.microsoft.com/office/drawing/2014/main" id="{AB92F8E8-440E-1161-C420-686051CB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35156" y="4799112"/>
            <a:ext cx="1991565" cy="1657215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8C1772E8-C804-A339-A92B-2E7087257F6A}"/>
              </a:ext>
            </a:extLst>
          </p:cNvPr>
          <p:cNvSpPr/>
          <p:nvPr/>
        </p:nvSpPr>
        <p:spPr>
          <a:xfrm>
            <a:off x="4813980" y="3015733"/>
            <a:ext cx="2106841" cy="5716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L293D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E979DD3-5FE5-BA38-BAF5-0D6E372F154E}"/>
              </a:ext>
            </a:extLst>
          </p:cNvPr>
          <p:cNvSpPr txBox="1"/>
          <p:nvPr/>
        </p:nvSpPr>
        <p:spPr>
          <a:xfrm>
            <a:off x="4656848" y="6491002"/>
            <a:ext cx="243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Motores de Passo NEMA 17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343BC36-D555-DA15-16D6-B43EAEF4B9FA}"/>
              </a:ext>
            </a:extLst>
          </p:cNvPr>
          <p:cNvGrpSpPr/>
          <p:nvPr/>
        </p:nvGrpSpPr>
        <p:grpSpPr>
          <a:xfrm>
            <a:off x="3705893" y="1208744"/>
            <a:ext cx="220139" cy="233046"/>
            <a:chOff x="4138474" y="6271229"/>
            <a:chExt cx="380996" cy="233046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CD4BA5A-F7C9-AFB3-30FE-D01BB112A454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19894CBA-180E-84EF-BC90-0A15D71CC157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E5D2B8D-E428-A3E5-1B7B-ED825BA110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5854D39-BF1F-AF6E-B51E-B947D80E5F96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34CD17E3-A7B1-EE5B-48EF-AF3CE2216291}"/>
              </a:ext>
            </a:extLst>
          </p:cNvPr>
          <p:cNvSpPr txBox="1"/>
          <p:nvPr/>
        </p:nvSpPr>
        <p:spPr>
          <a:xfrm>
            <a:off x="4486002" y="59221"/>
            <a:ext cx="322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Avenir Next LT Pro" panose="020B0504020202020204" pitchFamily="34" charset="0"/>
              </a:rPr>
              <a:t>Esquem</a:t>
            </a:r>
            <a:r>
              <a:rPr lang="pt-BR" b="1" dirty="0">
                <a:latin typeface="Avenir Next LT Pro" panose="020B0504020202020204" pitchFamily="34" charset="0"/>
              </a:rPr>
              <a:t>ático Maze </a:t>
            </a:r>
            <a:r>
              <a:rPr lang="pt-BR" b="1" dirty="0" err="1">
                <a:latin typeface="Avenir Next LT Pro" panose="020B0504020202020204" pitchFamily="34" charset="0"/>
              </a:rPr>
              <a:t>Mapper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EEE5F1D-3C01-F19C-1066-6CAFDD637D72}"/>
              </a:ext>
            </a:extLst>
          </p:cNvPr>
          <p:cNvCxnSpPr>
            <a:cxnSpLocks/>
          </p:cNvCxnSpPr>
          <p:nvPr/>
        </p:nvCxnSpPr>
        <p:spPr>
          <a:xfrm>
            <a:off x="10218101" y="2496292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21451F04-21DA-060B-EAB5-1F4BD8334B5D}"/>
              </a:ext>
            </a:extLst>
          </p:cNvPr>
          <p:cNvSpPr/>
          <p:nvPr/>
        </p:nvSpPr>
        <p:spPr>
          <a:xfrm>
            <a:off x="10080941" y="223218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B93B957D-34B2-3390-8545-C09D4BF65FE0}"/>
              </a:ext>
            </a:extLst>
          </p:cNvPr>
          <p:cNvSpPr/>
          <p:nvPr/>
        </p:nvSpPr>
        <p:spPr>
          <a:xfrm>
            <a:off x="3560880" y="83033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397AD9A-7343-1A12-A6B9-71691B63FC48}"/>
              </a:ext>
            </a:extLst>
          </p:cNvPr>
          <p:cNvSpPr txBox="1"/>
          <p:nvPr/>
        </p:nvSpPr>
        <p:spPr>
          <a:xfrm>
            <a:off x="3340410" y="49607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Switch 0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7369155-03BB-3370-25B4-CFDC3770A628}"/>
              </a:ext>
            </a:extLst>
          </p:cNvPr>
          <p:cNvSpPr txBox="1"/>
          <p:nvPr/>
        </p:nvSpPr>
        <p:spPr>
          <a:xfrm>
            <a:off x="8477497" y="68532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00FCFE5-F0FE-DC87-0640-52293377584F}"/>
              </a:ext>
            </a:extLst>
          </p:cNvPr>
          <p:cNvSpPr/>
          <p:nvPr/>
        </p:nvSpPr>
        <p:spPr>
          <a:xfrm>
            <a:off x="2509614" y="2181563"/>
            <a:ext cx="1533236" cy="6373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Micro SD Card Micro SDHC (Card Adapter Reader) </a:t>
            </a:r>
            <a:endParaRPr lang="en-US" sz="1200" b="0" i="0" dirty="0"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39A1EE6-07D3-D6A9-6ECD-2883F3880985}"/>
              </a:ext>
            </a:extLst>
          </p:cNvPr>
          <p:cNvSpPr txBox="1"/>
          <p:nvPr/>
        </p:nvSpPr>
        <p:spPr>
          <a:xfrm>
            <a:off x="4182150" y="2161663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37BA389-5EEF-0FB8-6B2D-72391257D79C}"/>
              </a:ext>
            </a:extLst>
          </p:cNvPr>
          <p:cNvSpPr txBox="1"/>
          <p:nvPr/>
        </p:nvSpPr>
        <p:spPr>
          <a:xfrm>
            <a:off x="1802061" y="2258557"/>
            <a:ext cx="64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Micro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Sd</a:t>
            </a:r>
          </a:p>
        </p:txBody>
      </p:sp>
    </p:spTree>
    <p:extLst>
      <p:ext uri="{BB962C8B-B14F-4D97-AF65-F5344CB8AC3E}">
        <p14:creationId xmlns:p14="http://schemas.microsoft.com/office/powerpoint/2010/main" val="30341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5D0A3D-AFA5-21AD-2F55-293DDE00D682}"/>
              </a:ext>
            </a:extLst>
          </p:cNvPr>
          <p:cNvCxnSpPr>
            <a:cxnSpLocks/>
          </p:cNvCxnSpPr>
          <p:nvPr/>
        </p:nvCxnSpPr>
        <p:spPr>
          <a:xfrm>
            <a:off x="8123594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D6752B-FE2B-0DAE-8A7B-2253AAFF1441}"/>
              </a:ext>
            </a:extLst>
          </p:cNvPr>
          <p:cNvCxnSpPr>
            <a:cxnSpLocks/>
          </p:cNvCxnSpPr>
          <p:nvPr/>
        </p:nvCxnSpPr>
        <p:spPr>
          <a:xfrm>
            <a:off x="9190971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42AF09-2F77-D64E-2A9B-F5630247AC9A}"/>
              </a:ext>
            </a:extLst>
          </p:cNvPr>
          <p:cNvCxnSpPr>
            <a:cxnSpLocks/>
          </p:cNvCxnSpPr>
          <p:nvPr/>
        </p:nvCxnSpPr>
        <p:spPr>
          <a:xfrm>
            <a:off x="10258347" y="462656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2D5A5D-FAC7-20F4-C107-F10831124B3D}"/>
              </a:ext>
            </a:extLst>
          </p:cNvPr>
          <p:cNvGrpSpPr/>
          <p:nvPr/>
        </p:nvGrpSpPr>
        <p:grpSpPr>
          <a:xfrm>
            <a:off x="10898478" y="4639745"/>
            <a:ext cx="220139" cy="233046"/>
            <a:chOff x="4138474" y="6271229"/>
            <a:chExt cx="380996" cy="23304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0D140F-6966-AA7B-9E99-4110C720D058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7F4711-FFF7-F1FA-E74D-0BDF5C8940CF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B16C47-D857-CAB3-8309-878264E0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77347D-1F09-6C70-3EBE-A33D304FECA3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58DE65-8D32-2A15-8C19-CF12A7E8169E}"/>
              </a:ext>
            </a:extLst>
          </p:cNvPr>
          <p:cNvGrpSpPr/>
          <p:nvPr/>
        </p:nvGrpSpPr>
        <p:grpSpPr>
          <a:xfrm>
            <a:off x="9834432" y="4639745"/>
            <a:ext cx="220139" cy="233046"/>
            <a:chOff x="4138474" y="6271229"/>
            <a:chExt cx="380996" cy="23304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DBC67F-2696-F5E2-2B9A-EEABB1EF325C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B5AE94-5C9C-688B-82FB-79D171F91B55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265353-0591-5C57-025F-A5EE0F5EF303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944BFD-9FCA-5D27-C97D-7A3CCE6A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7E4CA8-CB69-AE74-1CE7-270B3ED8E727}"/>
              </a:ext>
            </a:extLst>
          </p:cNvPr>
          <p:cNvGrpSpPr/>
          <p:nvPr/>
        </p:nvGrpSpPr>
        <p:grpSpPr>
          <a:xfrm>
            <a:off x="8770385" y="4639745"/>
            <a:ext cx="220139" cy="233046"/>
            <a:chOff x="4138474" y="6271229"/>
            <a:chExt cx="380996" cy="23304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354EAC-8A24-D0D8-8AD7-A966EC8EB325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FACC10-C25A-C7DA-199B-91725609D970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EBD409-81BC-CB73-4A74-5B26FB0E3A35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5A2337-3C7F-581E-2906-F233FA9448ED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4C5202-3E86-92F2-DE83-CF2A235D9262}"/>
              </a:ext>
            </a:extLst>
          </p:cNvPr>
          <p:cNvSpPr/>
          <p:nvPr/>
        </p:nvSpPr>
        <p:spPr>
          <a:xfrm>
            <a:off x="10142393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C4291D-812D-90E0-4810-D3F3677672F8}"/>
              </a:ext>
            </a:extLst>
          </p:cNvPr>
          <p:cNvSpPr/>
          <p:nvPr/>
        </p:nvSpPr>
        <p:spPr>
          <a:xfrm>
            <a:off x="9104717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B7EA8B-B1EF-AE1E-1F44-997DADC87BE3}"/>
              </a:ext>
            </a:extLst>
          </p:cNvPr>
          <p:cNvSpPr/>
          <p:nvPr/>
        </p:nvSpPr>
        <p:spPr>
          <a:xfrm>
            <a:off x="8067042" y="4062158"/>
            <a:ext cx="976224" cy="570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 dirty="0">
                <a:solidFill>
                  <a:srgbClr val="00092A"/>
                </a:solidFill>
                <a:effectLst/>
                <a:latin typeface="Avenir Next LT Pro" panose="020B0504020202020204" pitchFamily="34" charset="0"/>
              </a:rPr>
              <a:t>HC-SR04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AF5F46-542B-BC78-8CD9-078487C11BCB}"/>
              </a:ext>
            </a:extLst>
          </p:cNvPr>
          <p:cNvSpPr txBox="1"/>
          <p:nvPr/>
        </p:nvSpPr>
        <p:spPr>
          <a:xfrm>
            <a:off x="7916541" y="476601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C7CFB-293C-A430-C8E6-412A98956230}"/>
              </a:ext>
            </a:extLst>
          </p:cNvPr>
          <p:cNvSpPr txBox="1"/>
          <p:nvPr/>
        </p:nvSpPr>
        <p:spPr>
          <a:xfrm>
            <a:off x="9042224" y="476601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8DC870-9E17-609B-392D-3AE17D519211}"/>
              </a:ext>
            </a:extLst>
          </p:cNvPr>
          <p:cNvSpPr txBox="1"/>
          <p:nvPr/>
        </p:nvSpPr>
        <p:spPr>
          <a:xfrm>
            <a:off x="10058613" y="4774404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pic>
        <p:nvPicPr>
          <p:cNvPr id="32" name="Picture 31" descr="A picture containing circle, design, art, creativity&#10;&#10;Description automatically generated with medium confidence">
            <a:extLst>
              <a:ext uri="{FF2B5EF4-FFF2-40B4-BE49-F238E27FC236}">
                <a16:creationId xmlns:a16="http://schemas.microsoft.com/office/drawing/2014/main" id="{425EC93B-FFED-C608-1496-0602E5BB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3664" y="4799112"/>
            <a:ext cx="1991565" cy="165721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F7EF717-499E-8FB1-C48A-54D5CA96A442}"/>
              </a:ext>
            </a:extLst>
          </p:cNvPr>
          <p:cNvGrpSpPr/>
          <p:nvPr/>
        </p:nvGrpSpPr>
        <p:grpSpPr>
          <a:xfrm rot="16200000">
            <a:off x="708646" y="4797674"/>
            <a:ext cx="1585692" cy="1892299"/>
            <a:chOff x="700816" y="3845299"/>
            <a:chExt cx="1828797" cy="20458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940658-0B5A-5726-FE77-FABD21008F18}"/>
                </a:ext>
              </a:extLst>
            </p:cNvPr>
            <p:cNvSpPr/>
            <p:nvPr/>
          </p:nvSpPr>
          <p:spPr>
            <a:xfrm rot="5400000">
              <a:off x="592286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E7FC97-CF92-A83E-D3E4-A8D9C25C3EDB}"/>
                </a:ext>
              </a:extLst>
            </p:cNvPr>
            <p:cNvSpPr/>
            <p:nvPr/>
          </p:nvSpPr>
          <p:spPr>
            <a:xfrm rot="5400000">
              <a:off x="-68112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874C03-EDB4-394C-5528-282E3E0F9939}"/>
                </a:ext>
              </a:extLst>
            </p:cNvPr>
            <p:cNvSpPr/>
            <p:nvPr/>
          </p:nvSpPr>
          <p:spPr>
            <a:xfrm rot="5400000">
              <a:off x="1252685" y="4614227"/>
              <a:ext cx="2045855" cy="50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i="0" u="none" strike="noStrike" dirty="0">
                  <a:solidFill>
                    <a:schemeClr val="bg1"/>
                  </a:solidFill>
                  <a:effectLst/>
                  <a:latin typeface="Avenir Next LT Pro" panose="020B0504020202020204" pitchFamily="34" charset="0"/>
                </a:rPr>
                <a:t>18650 - Bateria Cilíndrica Li-Ion - 3,6V</a:t>
              </a:r>
              <a:endParaRPr lang="en-US" sz="1200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C366722D-A76F-0978-5077-F2BD964D3038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rot="16200000" flipH="1">
              <a:off x="262087" y="4538028"/>
              <a:ext cx="2045855" cy="660398"/>
            </a:xfrm>
            <a:prstGeom prst="bentConnector5">
              <a:avLst>
                <a:gd name="adj1" fmla="val -11174"/>
                <a:gd name="adj2" fmla="val 48950"/>
                <a:gd name="adj3" fmla="val 111174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CA1064D-8FA9-8085-75A4-FE9CF4020E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2486" y="4538029"/>
              <a:ext cx="2045855" cy="660398"/>
            </a:xfrm>
            <a:prstGeom prst="bentConnector5">
              <a:avLst>
                <a:gd name="adj1" fmla="val -11174"/>
                <a:gd name="adj2" fmla="val 48950"/>
                <a:gd name="adj3" fmla="val 111174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6591451-7CA2-3556-B360-86E16ED5FD45}"/>
              </a:ext>
            </a:extLst>
          </p:cNvPr>
          <p:cNvCxnSpPr>
            <a:stCxn id="36" idx="1"/>
          </p:cNvCxnSpPr>
          <p:nvPr/>
        </p:nvCxnSpPr>
        <p:spPr>
          <a:xfrm rot="10800000">
            <a:off x="360219" y="4701598"/>
            <a:ext cx="195125" cy="469616"/>
          </a:xfrm>
          <a:prstGeom prst="bent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6EB3A4-D7E5-4A84-4ADE-67B41D41FD66}"/>
              </a:ext>
            </a:extLst>
          </p:cNvPr>
          <p:cNvSpPr txBox="1"/>
          <p:nvPr/>
        </p:nvSpPr>
        <p:spPr>
          <a:xfrm>
            <a:off x="184728" y="4393821"/>
            <a:ext cx="178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A (3,6V x 3 = 10,8V)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6420E8-CCCE-6490-D64B-B502B4BCE79F}"/>
              </a:ext>
            </a:extLst>
          </p:cNvPr>
          <p:cNvCxnSpPr/>
          <p:nvPr/>
        </p:nvCxnSpPr>
        <p:spPr>
          <a:xfrm>
            <a:off x="2669309" y="5329669"/>
            <a:ext cx="1200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1FCD80-0B58-5870-89EC-05A7180E952C}"/>
              </a:ext>
            </a:extLst>
          </p:cNvPr>
          <p:cNvCxnSpPr/>
          <p:nvPr/>
        </p:nvCxnSpPr>
        <p:spPr>
          <a:xfrm>
            <a:off x="2664692" y="5897705"/>
            <a:ext cx="12007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B667CE-00A2-5D04-9937-5C68187F959B}"/>
              </a:ext>
            </a:extLst>
          </p:cNvPr>
          <p:cNvSpPr txBox="1"/>
          <p:nvPr/>
        </p:nvSpPr>
        <p:spPr>
          <a:xfrm>
            <a:off x="2784765" y="574381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C8057D5-A8B7-B495-B15E-748664DF68CC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V="1">
            <a:off x="2404571" y="6359506"/>
            <a:ext cx="303193" cy="217051"/>
          </a:xfrm>
          <a:prstGeom prst="bent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C15622-A883-B8FC-4C2B-ADECEF314AA4}"/>
              </a:ext>
            </a:extLst>
          </p:cNvPr>
          <p:cNvCxnSpPr>
            <a:cxnSpLocks/>
          </p:cNvCxnSpPr>
          <p:nvPr/>
        </p:nvCxnSpPr>
        <p:spPr>
          <a:xfrm>
            <a:off x="2474194" y="6619628"/>
            <a:ext cx="38099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84D31C-D5C3-6B29-B773-56E30874EB4C}"/>
              </a:ext>
            </a:extLst>
          </p:cNvPr>
          <p:cNvCxnSpPr>
            <a:cxnSpLocks/>
          </p:cNvCxnSpPr>
          <p:nvPr/>
        </p:nvCxnSpPr>
        <p:spPr>
          <a:xfrm>
            <a:off x="2527532" y="6665397"/>
            <a:ext cx="27432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0447F0-9EFF-F7CE-FEF7-A1FDF32A2216}"/>
              </a:ext>
            </a:extLst>
          </p:cNvPr>
          <p:cNvCxnSpPr>
            <a:cxnSpLocks/>
          </p:cNvCxnSpPr>
          <p:nvPr/>
        </p:nvCxnSpPr>
        <p:spPr>
          <a:xfrm>
            <a:off x="2573252" y="6711166"/>
            <a:ext cx="1828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9218A-A8F0-2972-4438-2E0ED82BF68C}"/>
              </a:ext>
            </a:extLst>
          </p:cNvPr>
          <p:cNvCxnSpPr>
            <a:cxnSpLocks/>
          </p:cNvCxnSpPr>
          <p:nvPr/>
        </p:nvCxnSpPr>
        <p:spPr>
          <a:xfrm>
            <a:off x="4639503" y="3174205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4DFFE7-5855-1251-8102-EDE1018575B9}"/>
              </a:ext>
            </a:extLst>
          </p:cNvPr>
          <p:cNvSpPr txBox="1"/>
          <p:nvPr/>
        </p:nvSpPr>
        <p:spPr>
          <a:xfrm>
            <a:off x="4253097" y="303545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566FF5-F3CD-35B0-4A4F-660833F431A5}"/>
              </a:ext>
            </a:extLst>
          </p:cNvPr>
          <p:cNvGrpSpPr/>
          <p:nvPr/>
        </p:nvGrpSpPr>
        <p:grpSpPr>
          <a:xfrm>
            <a:off x="4533627" y="3422627"/>
            <a:ext cx="220139" cy="233046"/>
            <a:chOff x="4138474" y="6271229"/>
            <a:chExt cx="380996" cy="23304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186388-2D3A-E616-1205-DF17ACB56391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59A49C-3557-0C0E-57AA-505D25CD0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C754F5-5565-BE5D-FCE5-116BE639F8F8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C2AFCB4-9497-30AA-BFDA-8F56D140C3FD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EB42D8-980B-7952-CC66-F8EE02658B69}"/>
              </a:ext>
            </a:extLst>
          </p:cNvPr>
          <p:cNvCxnSpPr>
            <a:cxnSpLocks/>
          </p:cNvCxnSpPr>
          <p:nvPr/>
        </p:nvCxnSpPr>
        <p:spPr>
          <a:xfrm>
            <a:off x="2896182" y="2797291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16F049-3972-A175-C18A-5B66B7677703}"/>
              </a:ext>
            </a:extLst>
          </p:cNvPr>
          <p:cNvGrpSpPr/>
          <p:nvPr/>
        </p:nvGrpSpPr>
        <p:grpSpPr>
          <a:xfrm>
            <a:off x="3542973" y="2810470"/>
            <a:ext cx="220139" cy="233046"/>
            <a:chOff x="4138474" y="6271229"/>
            <a:chExt cx="380996" cy="23304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0BCAE9A-DB94-0099-5727-8EFE6745642A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3F7844-2C21-65C3-EBF4-D242E6D4EA6B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E98749-4832-ED60-6B40-7C7BE21C9FCF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49D1EC6-4185-2F71-AE96-3029CB388BB5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4E02219-ED14-047C-99C0-42D4EC3E17F4}"/>
              </a:ext>
            </a:extLst>
          </p:cNvPr>
          <p:cNvSpPr/>
          <p:nvPr/>
        </p:nvSpPr>
        <p:spPr>
          <a:xfrm>
            <a:off x="1757846" y="2232182"/>
            <a:ext cx="1097344" cy="5297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D43AA8-D6C2-ED24-FC65-504259473F02}"/>
              </a:ext>
            </a:extLst>
          </p:cNvPr>
          <p:cNvSpPr/>
          <p:nvPr/>
        </p:nvSpPr>
        <p:spPr>
          <a:xfrm>
            <a:off x="2509614" y="2181563"/>
            <a:ext cx="1533236" cy="6373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Next LT Pro" panose="020B0504020202020204" pitchFamily="34" charset="0"/>
              </a:rPr>
              <a:t>Micro SD Card Micro SDHC (Card Adapter Reader) </a:t>
            </a:r>
            <a:endParaRPr lang="en-US" sz="1200" b="0" i="0" dirty="0"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6B5A7D-A411-99AE-966E-CE673B9AB3DF}"/>
              </a:ext>
            </a:extLst>
          </p:cNvPr>
          <p:cNvSpPr txBox="1"/>
          <p:nvPr/>
        </p:nvSpPr>
        <p:spPr>
          <a:xfrm>
            <a:off x="1802061" y="2258557"/>
            <a:ext cx="647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Micro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Sd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9D4CA4-5FFA-4B32-09CD-E08C9720B80E}"/>
              </a:ext>
            </a:extLst>
          </p:cNvPr>
          <p:cNvCxnSpPr>
            <a:cxnSpLocks/>
          </p:cNvCxnSpPr>
          <p:nvPr/>
        </p:nvCxnSpPr>
        <p:spPr>
          <a:xfrm>
            <a:off x="3391886" y="95883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142ED81-2405-66BD-D9C5-361F8C6FC29C}"/>
              </a:ext>
            </a:extLst>
          </p:cNvPr>
          <p:cNvCxnSpPr>
            <a:cxnSpLocks/>
          </p:cNvCxnSpPr>
          <p:nvPr/>
        </p:nvCxnSpPr>
        <p:spPr>
          <a:xfrm>
            <a:off x="3811769" y="960322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609EB0A-253B-5475-7AB1-BD51DEA480B1}"/>
              </a:ext>
            </a:extLst>
          </p:cNvPr>
          <p:cNvSpPr txBox="1"/>
          <p:nvPr/>
        </p:nvSpPr>
        <p:spPr>
          <a:xfrm>
            <a:off x="2947242" y="812240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4EFAF4-54CD-B318-8CCE-AE6D15FB1883}"/>
              </a:ext>
            </a:extLst>
          </p:cNvPr>
          <p:cNvGrpSpPr/>
          <p:nvPr/>
        </p:nvGrpSpPr>
        <p:grpSpPr>
          <a:xfrm>
            <a:off x="3705893" y="1208744"/>
            <a:ext cx="220139" cy="233046"/>
            <a:chOff x="4138474" y="6271229"/>
            <a:chExt cx="380996" cy="233046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F0E282-E275-AA29-7538-A08CED0D15F6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A3EC63-0B42-64C6-D7AF-7C86AE24DB8A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5BF1032-E315-52AB-E557-9A0E0768EE2D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BD8CD9C-AE0F-D8D4-1829-21D4B0D6871D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A4C34AA9-B479-197B-3BD7-9498D2A7970F}"/>
              </a:ext>
            </a:extLst>
          </p:cNvPr>
          <p:cNvSpPr/>
          <p:nvPr/>
        </p:nvSpPr>
        <p:spPr>
          <a:xfrm>
            <a:off x="3560880" y="83033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90804E-5507-A32D-6FEF-ED6ABD8CD6FB}"/>
              </a:ext>
            </a:extLst>
          </p:cNvPr>
          <p:cNvCxnSpPr>
            <a:cxnSpLocks/>
          </p:cNvCxnSpPr>
          <p:nvPr/>
        </p:nvCxnSpPr>
        <p:spPr>
          <a:xfrm>
            <a:off x="765309" y="343887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697E6E-BF70-B4F3-0195-94F06E23482F}"/>
              </a:ext>
            </a:extLst>
          </p:cNvPr>
          <p:cNvCxnSpPr>
            <a:cxnSpLocks/>
          </p:cNvCxnSpPr>
          <p:nvPr/>
        </p:nvCxnSpPr>
        <p:spPr>
          <a:xfrm>
            <a:off x="2037484" y="3438874"/>
            <a:ext cx="212435" cy="1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15E48D9-945C-F0CC-FD21-66F74315E280}"/>
              </a:ext>
            </a:extLst>
          </p:cNvPr>
          <p:cNvSpPr txBox="1"/>
          <p:nvPr/>
        </p:nvSpPr>
        <p:spPr>
          <a:xfrm>
            <a:off x="356" y="3185155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A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(10,8V)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EA0E3D-E60A-A806-DED1-2603B10281BE}"/>
              </a:ext>
            </a:extLst>
          </p:cNvPr>
          <p:cNvSpPr txBox="1"/>
          <p:nvPr/>
        </p:nvSpPr>
        <p:spPr>
          <a:xfrm>
            <a:off x="2330229" y="3289123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3F00E73-C28C-3F20-3EC2-939F37466552}"/>
              </a:ext>
            </a:extLst>
          </p:cNvPr>
          <p:cNvSpPr/>
          <p:nvPr/>
        </p:nvSpPr>
        <p:spPr>
          <a:xfrm>
            <a:off x="958942" y="3153505"/>
            <a:ext cx="1097344" cy="572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  <a:br>
              <a:rPr lang="en-US" sz="1400" dirty="0">
                <a:latin typeface="Avenir Next LT Pro" panose="020B0504020202020204" pitchFamily="34" charset="0"/>
              </a:rPr>
            </a:br>
            <a:r>
              <a:rPr lang="en-US" sz="1400" dirty="0">
                <a:latin typeface="Avenir Next LT Pro" panose="020B0504020202020204" pitchFamily="34" charset="0"/>
              </a:rPr>
              <a:t>Regulator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46CD3B6-F2A0-C77F-1263-CB539BF77457}"/>
              </a:ext>
            </a:extLst>
          </p:cNvPr>
          <p:cNvCxnSpPr>
            <a:cxnSpLocks/>
          </p:cNvCxnSpPr>
          <p:nvPr/>
        </p:nvCxnSpPr>
        <p:spPr>
          <a:xfrm>
            <a:off x="9287823" y="2502392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0A56885-EA53-7BA6-0EBD-2A0FD1C7DBEE}"/>
              </a:ext>
            </a:extLst>
          </p:cNvPr>
          <p:cNvSpPr/>
          <p:nvPr/>
        </p:nvSpPr>
        <p:spPr>
          <a:xfrm>
            <a:off x="9150663" y="223828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8B31B3-7CA3-5460-E30B-6243A9B9BCEC}"/>
              </a:ext>
            </a:extLst>
          </p:cNvPr>
          <p:cNvSpPr txBox="1"/>
          <p:nvPr/>
        </p:nvSpPr>
        <p:spPr>
          <a:xfrm>
            <a:off x="9416229" y="2135828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Switch</a:t>
            </a:r>
          </a:p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1/2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C9805BD-B0DF-DD04-DF5A-DF629F4C8B0F}"/>
              </a:ext>
            </a:extLst>
          </p:cNvPr>
          <p:cNvSpPr txBox="1"/>
          <p:nvPr/>
        </p:nvSpPr>
        <p:spPr>
          <a:xfrm>
            <a:off x="9355687" y="262435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EB2F3E-4DA6-131D-D7F5-27477512292C}"/>
              </a:ext>
            </a:extLst>
          </p:cNvPr>
          <p:cNvCxnSpPr>
            <a:cxnSpLocks/>
          </p:cNvCxnSpPr>
          <p:nvPr/>
        </p:nvCxnSpPr>
        <p:spPr>
          <a:xfrm>
            <a:off x="10218101" y="2496292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ED9E243A-2246-24C3-7591-72CCCFEDFD93}"/>
              </a:ext>
            </a:extLst>
          </p:cNvPr>
          <p:cNvSpPr/>
          <p:nvPr/>
        </p:nvSpPr>
        <p:spPr>
          <a:xfrm>
            <a:off x="10080941" y="2232182"/>
            <a:ext cx="274320" cy="2743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00247A0-FCE5-94AE-0CCA-2A894C479150}"/>
              </a:ext>
            </a:extLst>
          </p:cNvPr>
          <p:cNvGrpSpPr/>
          <p:nvPr/>
        </p:nvGrpSpPr>
        <p:grpSpPr>
          <a:xfrm>
            <a:off x="10349615" y="1517105"/>
            <a:ext cx="220139" cy="233046"/>
            <a:chOff x="4138474" y="6271229"/>
            <a:chExt cx="380996" cy="233046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2DF4198-CDDA-E2D2-E72B-4404933CB04E}"/>
                </a:ext>
              </a:extLst>
            </p:cNvPr>
            <p:cNvCxnSpPr>
              <a:cxnSpLocks/>
            </p:cNvCxnSpPr>
            <p:nvPr/>
          </p:nvCxnSpPr>
          <p:spPr>
            <a:xfrm>
              <a:off x="4138474" y="6412737"/>
              <a:ext cx="38099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571543-C94C-F0B4-FA17-4148FC16A280}"/>
                </a:ext>
              </a:extLst>
            </p:cNvPr>
            <p:cNvCxnSpPr>
              <a:cxnSpLocks/>
            </p:cNvCxnSpPr>
            <p:nvPr/>
          </p:nvCxnSpPr>
          <p:spPr>
            <a:xfrm>
              <a:off x="4191812" y="6458506"/>
              <a:ext cx="27432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343D2F-ABBB-D7AF-5525-0C07ABD082C1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32" y="6504275"/>
              <a:ext cx="182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2ECE7-6014-2BB8-ABF5-E1F5A5C75927}"/>
                </a:ext>
              </a:extLst>
            </p:cNvPr>
            <p:cNvCxnSpPr>
              <a:cxnSpLocks/>
            </p:cNvCxnSpPr>
            <p:nvPr/>
          </p:nvCxnSpPr>
          <p:spPr>
            <a:xfrm>
              <a:off x="4328972" y="6271229"/>
              <a:ext cx="0" cy="14150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95D74AE-BECB-B2CE-F0E7-08F2A1C635D0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9809884" y="1502276"/>
            <a:ext cx="0" cy="14150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D4A0BF-D753-3E07-C40B-9FEB897D78FB}"/>
              </a:ext>
            </a:extLst>
          </p:cNvPr>
          <p:cNvSpPr/>
          <p:nvPr/>
        </p:nvSpPr>
        <p:spPr>
          <a:xfrm>
            <a:off x="9043266" y="864967"/>
            <a:ext cx="1533236" cy="63730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Módulo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 Bluetooth RS232 HC-05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CA8729-3547-B819-48E9-82F14F35AC20}"/>
              </a:ext>
            </a:extLst>
          </p:cNvPr>
          <p:cNvSpPr txBox="1"/>
          <p:nvPr/>
        </p:nvSpPr>
        <p:spPr>
          <a:xfrm>
            <a:off x="9392141" y="162508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C (3,6V)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1C4799D-950D-A417-C602-B7F300E429D2}"/>
              </a:ext>
            </a:extLst>
          </p:cNvPr>
          <p:cNvCxnSpPr>
            <a:cxnSpLocks/>
          </p:cNvCxnSpPr>
          <p:nvPr/>
        </p:nvCxnSpPr>
        <p:spPr>
          <a:xfrm>
            <a:off x="4634221" y="3420445"/>
            <a:ext cx="2182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3092A03-B953-8332-DFB6-3EDD92856D66}"/>
              </a:ext>
            </a:extLst>
          </p:cNvPr>
          <p:cNvSpPr/>
          <p:nvPr/>
        </p:nvSpPr>
        <p:spPr>
          <a:xfrm>
            <a:off x="4813980" y="3015733"/>
            <a:ext cx="2106841" cy="5716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L293D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8253B4-1221-B7B9-950E-6F5EC56DC346}"/>
              </a:ext>
            </a:extLst>
          </p:cNvPr>
          <p:cNvSpPr txBox="1"/>
          <p:nvPr/>
        </p:nvSpPr>
        <p:spPr>
          <a:xfrm>
            <a:off x="2689129" y="2936738"/>
            <a:ext cx="401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5V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E42DCC-9048-C67C-3188-E8F68F48DFDC}"/>
              </a:ext>
            </a:extLst>
          </p:cNvPr>
          <p:cNvCxnSpPr>
            <a:cxnSpLocks/>
          </p:cNvCxnSpPr>
          <p:nvPr/>
        </p:nvCxnSpPr>
        <p:spPr>
          <a:xfrm>
            <a:off x="3806487" y="1206562"/>
            <a:ext cx="21820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3522E8A-BC79-F71D-FF8E-A5FD964B3830}"/>
              </a:ext>
            </a:extLst>
          </p:cNvPr>
          <p:cNvSpPr>
            <a:spLocks/>
          </p:cNvSpPr>
          <p:nvPr/>
        </p:nvSpPr>
        <p:spPr>
          <a:xfrm>
            <a:off x="4027920" y="864967"/>
            <a:ext cx="4137891" cy="77881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2">
                <a:lumMod val="10000"/>
              </a:schemeClr>
            </a:solidFill>
          </a:ln>
          <a:effectLst>
            <a:outerShdw blurRad="1143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ATMEGA 328P</a:t>
            </a:r>
          </a:p>
        </p:txBody>
      </p:sp>
    </p:spTree>
    <p:extLst>
      <p:ext uri="{BB962C8B-B14F-4D97-AF65-F5344CB8AC3E}">
        <p14:creationId xmlns:p14="http://schemas.microsoft.com/office/powerpoint/2010/main" val="13947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53631ED-05EC-0FE5-8AFC-78F447980227}"/>
              </a:ext>
            </a:extLst>
          </p:cNvPr>
          <p:cNvGrpSpPr/>
          <p:nvPr/>
        </p:nvGrpSpPr>
        <p:grpSpPr>
          <a:xfrm>
            <a:off x="2301182" y="1248138"/>
            <a:ext cx="7080944" cy="4019187"/>
            <a:chOff x="1739206" y="809988"/>
            <a:chExt cx="7693575" cy="4371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6EB2AB-4EDA-EF57-BF04-338EED63A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206" y="809988"/>
              <a:ext cx="7693575" cy="4371612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51DD0-11C7-116A-DE1E-6530E2636186}"/>
                </a:ext>
              </a:extLst>
            </p:cNvPr>
            <p:cNvSpPr/>
            <p:nvPr/>
          </p:nvSpPr>
          <p:spPr>
            <a:xfrm>
              <a:off x="8362950" y="5038725"/>
              <a:ext cx="1069831" cy="142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163-2B69-6CDA-2297-E392FAEA051D}"/>
              </a:ext>
            </a:extLst>
          </p:cNvPr>
          <p:cNvSpPr txBox="1"/>
          <p:nvPr/>
        </p:nvSpPr>
        <p:spPr>
          <a:xfrm>
            <a:off x="1812744" y="425984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Motor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79DAB8-A6FE-7918-2384-A9954B2A7465}"/>
              </a:ext>
            </a:extLst>
          </p:cNvPr>
          <p:cNvGrpSpPr/>
          <p:nvPr/>
        </p:nvGrpSpPr>
        <p:grpSpPr>
          <a:xfrm>
            <a:off x="2641980" y="1538423"/>
            <a:ext cx="161927" cy="1005840"/>
            <a:chOff x="2524123" y="3638550"/>
            <a:chExt cx="85727" cy="135255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F69532-0F24-F1EA-9061-89C6F0889E1B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638550"/>
              <a:ext cx="0" cy="135255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55F8E519-E45F-620D-C8DD-EA881A0BBE05}"/>
                </a:ext>
              </a:extLst>
            </p:cNvPr>
            <p:cNvSpPr/>
            <p:nvPr/>
          </p:nvSpPr>
          <p:spPr>
            <a:xfrm rot="16200000">
              <a:off x="2386011" y="4271962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0DDC2F2-E9F2-A9E8-D414-9426FFEE24BB}"/>
              </a:ext>
            </a:extLst>
          </p:cNvPr>
          <p:cNvSpPr txBox="1"/>
          <p:nvPr/>
        </p:nvSpPr>
        <p:spPr>
          <a:xfrm>
            <a:off x="1591689" y="186815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S</a:t>
            </a:r>
            <a:r>
              <a:rPr lang="en-US" sz="1400" dirty="0">
                <a:latin typeface="Avenir Next LT Pro" panose="020B0504020202020204" pitchFamily="34" charset="0"/>
              </a:rPr>
              <a:t>D Reader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3C7DB0-4C27-E3CB-CF10-35C9A4EEFF43}"/>
              </a:ext>
            </a:extLst>
          </p:cNvPr>
          <p:cNvGrpSpPr/>
          <p:nvPr/>
        </p:nvGrpSpPr>
        <p:grpSpPr>
          <a:xfrm rot="10800000">
            <a:off x="9382129" y="1536576"/>
            <a:ext cx="161927" cy="1645920"/>
            <a:chOff x="2524123" y="3638550"/>
            <a:chExt cx="85727" cy="135255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789DCA6-D6F2-2040-532F-1FDE008EF4B9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638550"/>
              <a:ext cx="0" cy="135255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6C210B5-2A1F-A821-A853-956924F3D6B3}"/>
                </a:ext>
              </a:extLst>
            </p:cNvPr>
            <p:cNvSpPr/>
            <p:nvPr/>
          </p:nvSpPr>
          <p:spPr>
            <a:xfrm rot="16200000">
              <a:off x="2386011" y="4271962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C308B1F-891B-E388-2667-647FF1B79F04}"/>
              </a:ext>
            </a:extLst>
          </p:cNvPr>
          <p:cNvSpPr txBox="1"/>
          <p:nvPr/>
        </p:nvSpPr>
        <p:spPr>
          <a:xfrm>
            <a:off x="9601209" y="2205647"/>
            <a:ext cx="925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Sensores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587B9E-9421-9973-2B36-04C4885FB751}"/>
              </a:ext>
            </a:extLst>
          </p:cNvPr>
          <p:cNvGrpSpPr/>
          <p:nvPr/>
        </p:nvGrpSpPr>
        <p:grpSpPr>
          <a:xfrm>
            <a:off x="2494343" y="3910818"/>
            <a:ext cx="161927" cy="1005840"/>
            <a:chOff x="2524123" y="3638550"/>
            <a:chExt cx="85727" cy="13525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3DF82C-A713-9533-56BC-E19E7F4B712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638550"/>
              <a:ext cx="0" cy="135255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57BE34D-F101-7065-185C-0F0CFEA56A37}"/>
                </a:ext>
              </a:extLst>
            </p:cNvPr>
            <p:cNvSpPr/>
            <p:nvPr/>
          </p:nvSpPr>
          <p:spPr>
            <a:xfrm rot="16200000">
              <a:off x="2386011" y="4271962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84EE14-F13C-70C7-3494-3ED572CCA72C}"/>
              </a:ext>
            </a:extLst>
          </p:cNvPr>
          <p:cNvGrpSpPr/>
          <p:nvPr/>
        </p:nvGrpSpPr>
        <p:grpSpPr>
          <a:xfrm rot="10800000">
            <a:off x="9439282" y="4130128"/>
            <a:ext cx="161927" cy="1005840"/>
            <a:chOff x="2524123" y="3638550"/>
            <a:chExt cx="85727" cy="135255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922C654-2ECE-1D35-7B3D-E60C254E42C3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638550"/>
              <a:ext cx="0" cy="135255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4ED7C8B1-F791-52C2-5BEC-4BB7BDD9EB9F}"/>
                </a:ext>
              </a:extLst>
            </p:cNvPr>
            <p:cNvSpPr/>
            <p:nvPr/>
          </p:nvSpPr>
          <p:spPr>
            <a:xfrm rot="16200000">
              <a:off x="2386011" y="4271962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4E485AF-D91C-CE8B-BF50-6992A87095B3}"/>
              </a:ext>
            </a:extLst>
          </p:cNvPr>
          <p:cNvSpPr txBox="1"/>
          <p:nvPr/>
        </p:nvSpPr>
        <p:spPr>
          <a:xfrm>
            <a:off x="9639306" y="4479158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Bluetooth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40ACD-9451-77A3-9645-306E939170FD}"/>
              </a:ext>
            </a:extLst>
          </p:cNvPr>
          <p:cNvGrpSpPr/>
          <p:nvPr/>
        </p:nvGrpSpPr>
        <p:grpSpPr>
          <a:xfrm>
            <a:off x="2503867" y="2686520"/>
            <a:ext cx="147636" cy="1040130"/>
            <a:chOff x="2524123" y="3638550"/>
            <a:chExt cx="85727" cy="135255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52329EE-86AD-E6A2-7F6C-A5155E5DCF1F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638550"/>
              <a:ext cx="0" cy="135255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757028D-1CEF-F04C-34B4-F66D0718317F}"/>
                </a:ext>
              </a:extLst>
            </p:cNvPr>
            <p:cNvSpPr/>
            <p:nvPr/>
          </p:nvSpPr>
          <p:spPr>
            <a:xfrm rot="16200000">
              <a:off x="2386011" y="4271962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4314AA-7578-D13E-61AE-2510F407A73E}"/>
              </a:ext>
            </a:extLst>
          </p:cNvPr>
          <p:cNvCxnSpPr/>
          <p:nvPr/>
        </p:nvCxnSpPr>
        <p:spPr>
          <a:xfrm>
            <a:off x="2637215" y="2696045"/>
            <a:ext cx="14763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C4B68A9-DCEA-F62A-BE32-F5914AE8C3A7}"/>
              </a:ext>
            </a:extLst>
          </p:cNvPr>
          <p:cNvCxnSpPr/>
          <p:nvPr/>
        </p:nvCxnSpPr>
        <p:spPr>
          <a:xfrm>
            <a:off x="2646740" y="3715220"/>
            <a:ext cx="147639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09FF0CF-A646-AF7A-2E6C-5DAA7165077C}"/>
              </a:ext>
            </a:extLst>
          </p:cNvPr>
          <p:cNvSpPr txBox="1"/>
          <p:nvPr/>
        </p:nvSpPr>
        <p:spPr>
          <a:xfrm>
            <a:off x="1598721" y="3063999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venir Next LT Pro" panose="020B0504020202020204" pitchFamily="34" charset="0"/>
              </a:rPr>
              <a:t>Switches</a:t>
            </a:r>
            <a:endParaRPr lang="en-US" sz="14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7ED471-BEB3-E895-BD71-8DC10D55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113837"/>
            <a:ext cx="10812384" cy="6630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BBBB71-6A1A-920D-5FBC-33205BBEB231}"/>
              </a:ext>
            </a:extLst>
          </p:cNvPr>
          <p:cNvSpPr/>
          <p:nvPr/>
        </p:nvSpPr>
        <p:spPr>
          <a:xfrm>
            <a:off x="1440872" y="3592945"/>
            <a:ext cx="1468583" cy="1948873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00927-E7B1-EB1C-0E20-EBB9496F49B8}"/>
              </a:ext>
            </a:extLst>
          </p:cNvPr>
          <p:cNvSpPr/>
          <p:nvPr/>
        </p:nvSpPr>
        <p:spPr>
          <a:xfrm>
            <a:off x="2650837" y="1477818"/>
            <a:ext cx="2392218" cy="912783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E54D0-CB71-30B6-F424-8A8A3B350AA3}"/>
              </a:ext>
            </a:extLst>
          </p:cNvPr>
          <p:cNvSpPr/>
          <p:nvPr/>
        </p:nvSpPr>
        <p:spPr>
          <a:xfrm>
            <a:off x="5167746" y="1560945"/>
            <a:ext cx="595745" cy="720437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D4609-C164-69CE-6A84-C55A4AF19512}"/>
              </a:ext>
            </a:extLst>
          </p:cNvPr>
          <p:cNvSpPr/>
          <p:nvPr/>
        </p:nvSpPr>
        <p:spPr>
          <a:xfrm>
            <a:off x="6853382" y="729672"/>
            <a:ext cx="595745" cy="1754909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A122BE-9AF3-2752-9AF9-67C750AEA724}"/>
              </a:ext>
            </a:extLst>
          </p:cNvPr>
          <p:cNvSpPr/>
          <p:nvPr/>
        </p:nvSpPr>
        <p:spPr>
          <a:xfrm>
            <a:off x="7255164" y="2516217"/>
            <a:ext cx="521854" cy="476366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77A12-D88F-AF9C-98F1-E6445B30B471}"/>
              </a:ext>
            </a:extLst>
          </p:cNvPr>
          <p:cNvSpPr/>
          <p:nvPr/>
        </p:nvSpPr>
        <p:spPr>
          <a:xfrm>
            <a:off x="8814411" y="2298008"/>
            <a:ext cx="1558025" cy="1294937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B7E4B-3D0B-FCA2-290B-008BCFE76211}"/>
              </a:ext>
            </a:extLst>
          </p:cNvPr>
          <p:cNvSpPr/>
          <p:nvPr/>
        </p:nvSpPr>
        <p:spPr>
          <a:xfrm>
            <a:off x="7015019" y="3624582"/>
            <a:ext cx="2507672" cy="2386098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34C59-604F-8732-A04B-8A5213FBCACA}"/>
              </a:ext>
            </a:extLst>
          </p:cNvPr>
          <p:cNvSpPr/>
          <p:nvPr/>
        </p:nvSpPr>
        <p:spPr>
          <a:xfrm>
            <a:off x="3260435" y="3980642"/>
            <a:ext cx="3463638" cy="1561175"/>
          </a:xfrm>
          <a:prstGeom prst="rect">
            <a:avLst/>
          </a:prstGeom>
          <a:noFill/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2BCDA-4E14-F7A5-EA5B-6D0616CDDD86}"/>
              </a:ext>
            </a:extLst>
          </p:cNvPr>
          <p:cNvSpPr txBox="1"/>
          <p:nvPr/>
        </p:nvSpPr>
        <p:spPr>
          <a:xfrm>
            <a:off x="7449127" y="69670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Bluetooth</a:t>
            </a:r>
            <a:endParaRPr lang="en-US" sz="1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3E374-B76C-96F9-39E0-76F257D813C1}"/>
              </a:ext>
            </a:extLst>
          </p:cNvPr>
          <p:cNvSpPr txBox="1"/>
          <p:nvPr/>
        </p:nvSpPr>
        <p:spPr>
          <a:xfrm>
            <a:off x="2913938" y="1077708"/>
            <a:ext cx="130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Sensores</a:t>
            </a:r>
            <a:endParaRPr lang="en-US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F384C-57CC-61EF-F042-824B391BB6A7}"/>
              </a:ext>
            </a:extLst>
          </p:cNvPr>
          <p:cNvSpPr txBox="1"/>
          <p:nvPr/>
        </p:nvSpPr>
        <p:spPr>
          <a:xfrm>
            <a:off x="1424561" y="3192835"/>
            <a:ext cx="148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</a:t>
            </a:r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 Reader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7C68FA-BDA1-906B-5844-EDC24779CEC7}"/>
              </a:ext>
            </a:extLst>
          </p:cNvPr>
          <p:cNvSpPr txBox="1"/>
          <p:nvPr/>
        </p:nvSpPr>
        <p:spPr>
          <a:xfrm>
            <a:off x="3200775" y="5504874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Switches</a:t>
            </a:r>
            <a:endParaRPr lang="en-US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EAB7E-B341-5536-04AB-5096868006AA}"/>
              </a:ext>
            </a:extLst>
          </p:cNvPr>
          <p:cNvSpPr txBox="1"/>
          <p:nvPr/>
        </p:nvSpPr>
        <p:spPr>
          <a:xfrm>
            <a:off x="9522691" y="4309799"/>
            <a:ext cx="1161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Motor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+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Ponte H</a:t>
            </a:r>
            <a:endParaRPr lang="en-US" sz="1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CCE7B4-CB97-9DE4-1137-8856CEB6DF69}"/>
              </a:ext>
            </a:extLst>
          </p:cNvPr>
          <p:cNvSpPr txBox="1"/>
          <p:nvPr/>
        </p:nvSpPr>
        <p:spPr>
          <a:xfrm>
            <a:off x="5096804" y="1160835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GND</a:t>
            </a:r>
            <a:endParaRPr lang="en-US" sz="1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FD4D7E-B5D3-9051-5055-84966B5E96EC}"/>
              </a:ext>
            </a:extLst>
          </p:cNvPr>
          <p:cNvSpPr txBox="1"/>
          <p:nvPr/>
        </p:nvSpPr>
        <p:spPr>
          <a:xfrm>
            <a:off x="7161602" y="2959214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VCC</a:t>
            </a:r>
            <a:endParaRPr lang="en-US" sz="1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E7DD2C-CAB9-9E1A-199F-A71D5C23D1D8}"/>
              </a:ext>
            </a:extLst>
          </p:cNvPr>
          <p:cNvSpPr txBox="1"/>
          <p:nvPr/>
        </p:nvSpPr>
        <p:spPr>
          <a:xfrm>
            <a:off x="8689489" y="1873216"/>
            <a:ext cx="1807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5V Regulator</a:t>
            </a:r>
            <a:endParaRPr lang="en-US" sz="14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477B7-DA35-9BE2-FFB1-7D9B083A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413916"/>
            <a:ext cx="8259328" cy="6030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C880F-3C64-DAC2-0373-7EC7974EE143}"/>
              </a:ext>
            </a:extLst>
          </p:cNvPr>
          <p:cNvSpPr txBox="1"/>
          <p:nvPr/>
        </p:nvSpPr>
        <p:spPr>
          <a:xfrm>
            <a:off x="8850328" y="1547638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S</a:t>
            </a:r>
            <a:r>
              <a:rPr lang="en-US" sz="1400" b="1" dirty="0">
                <a:latin typeface="Avenir Next LT Pro" panose="020B0504020202020204" pitchFamily="34" charset="0"/>
              </a:rPr>
              <a:t>D Reader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F8179-4C51-13CF-D2BF-7A819D676226}"/>
              </a:ext>
            </a:extLst>
          </p:cNvPr>
          <p:cNvSpPr txBox="1"/>
          <p:nvPr/>
        </p:nvSpPr>
        <p:spPr>
          <a:xfrm>
            <a:off x="8874373" y="2906669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Bluetooth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3F52-6DD2-6EC3-60E1-734DF6ED4CF2}"/>
              </a:ext>
            </a:extLst>
          </p:cNvPr>
          <p:cNvSpPr txBox="1"/>
          <p:nvPr/>
        </p:nvSpPr>
        <p:spPr>
          <a:xfrm>
            <a:off x="9009026" y="4694809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Sensor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C641572-423B-9C89-2E6D-18F989287B3D}"/>
              </a:ext>
            </a:extLst>
          </p:cNvPr>
          <p:cNvGrpSpPr/>
          <p:nvPr/>
        </p:nvGrpSpPr>
        <p:grpSpPr>
          <a:xfrm>
            <a:off x="2192253" y="918863"/>
            <a:ext cx="147636" cy="4221018"/>
            <a:chOff x="3470756" y="1075713"/>
            <a:chExt cx="85725" cy="548886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A23DE3-CC0F-4A16-1368-F998B7B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3556481" y="1075713"/>
              <a:ext cx="0" cy="5488869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1F84EA3-D4E5-E093-F9C4-8416E6A0D3A5}"/>
                </a:ext>
              </a:extLst>
            </p:cNvPr>
            <p:cNvSpPr/>
            <p:nvPr/>
          </p:nvSpPr>
          <p:spPr>
            <a:xfrm rot="16200000">
              <a:off x="3332644" y="3777285"/>
              <a:ext cx="361950" cy="85725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37CC6F-8449-15D4-3318-CB5E371D913F}"/>
              </a:ext>
            </a:extLst>
          </p:cNvPr>
          <p:cNvSpPr txBox="1"/>
          <p:nvPr/>
        </p:nvSpPr>
        <p:spPr>
          <a:xfrm>
            <a:off x="1305552" y="2860768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Switches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53762-1D57-AB55-559B-453203CE61AC}"/>
              </a:ext>
            </a:extLst>
          </p:cNvPr>
          <p:cNvSpPr txBox="1"/>
          <p:nvPr/>
        </p:nvSpPr>
        <p:spPr>
          <a:xfrm>
            <a:off x="5794475" y="539215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GND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3E302-70BF-943B-3F6D-2F6CC50FB3C6}"/>
              </a:ext>
            </a:extLst>
          </p:cNvPr>
          <p:cNvSpPr txBox="1"/>
          <p:nvPr/>
        </p:nvSpPr>
        <p:spPr>
          <a:xfrm>
            <a:off x="3296335" y="5786189"/>
            <a:ext cx="1320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5V </a:t>
            </a:r>
            <a:r>
              <a:rPr lang="pt-BR" sz="1400" b="1" dirty="0" err="1">
                <a:latin typeface="Avenir Next LT Pro" panose="020B0504020202020204" pitchFamily="34" charset="0"/>
              </a:rPr>
              <a:t>Regulator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476E6-D88A-EA18-5B64-5CEE9D23A338}"/>
              </a:ext>
            </a:extLst>
          </p:cNvPr>
          <p:cNvSpPr txBox="1"/>
          <p:nvPr/>
        </p:nvSpPr>
        <p:spPr>
          <a:xfrm>
            <a:off x="6293535" y="2595258"/>
            <a:ext cx="871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Ponte H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6D8BA-9C5E-0F47-D622-0EC6158D6078}"/>
              </a:ext>
            </a:extLst>
          </p:cNvPr>
          <p:cNvSpPr txBox="1"/>
          <p:nvPr/>
        </p:nvSpPr>
        <p:spPr>
          <a:xfrm>
            <a:off x="4781553" y="611086"/>
            <a:ext cx="1627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venir Next LT Pro" panose="020B0504020202020204" pitchFamily="34" charset="0"/>
              </a:rPr>
              <a:t>Microcontrolado</a:t>
            </a:r>
            <a:endParaRPr lang="en-US" sz="14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2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216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Caio mendes rehder</dc:creator>
  <cp:lastModifiedBy>Caio mendes rehder</cp:lastModifiedBy>
  <cp:revision>2</cp:revision>
  <dcterms:created xsi:type="dcterms:W3CDTF">2023-05-21T13:28:37Z</dcterms:created>
  <dcterms:modified xsi:type="dcterms:W3CDTF">2023-06-26T01:58:48Z</dcterms:modified>
</cp:coreProperties>
</file>