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9" r:id="rId1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39B090-8A7B-4810-BEA3-DADB8224B882}" v="11" dt="2019-05-04T20:57:28.2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63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o Primon" userId="c061c6e5b5f72425" providerId="LiveId" clId="{C439B090-8A7B-4810-BEA3-DADB8224B882}"/>
    <pc:docChg chg="modSld">
      <pc:chgData name="Paulo Primon" userId="c061c6e5b5f72425" providerId="LiveId" clId="{C439B090-8A7B-4810-BEA3-DADB8224B882}" dt="2019-05-04T20:51:50.639" v="27" actId="14100"/>
      <pc:docMkLst>
        <pc:docMk/>
      </pc:docMkLst>
      <pc:sldChg chg="modSp">
        <pc:chgData name="Paulo Primon" userId="c061c6e5b5f72425" providerId="LiveId" clId="{C439B090-8A7B-4810-BEA3-DADB8224B882}" dt="2019-05-04T20:46:19.124" v="14" actId="20577"/>
        <pc:sldMkLst>
          <pc:docMk/>
          <pc:sldMk cId="2212434739" sldId="266"/>
        </pc:sldMkLst>
        <pc:spChg chg="mod">
          <ac:chgData name="Paulo Primon" userId="c061c6e5b5f72425" providerId="LiveId" clId="{C439B090-8A7B-4810-BEA3-DADB8224B882}" dt="2019-05-04T20:46:19.124" v="14" actId="20577"/>
          <ac:spMkLst>
            <pc:docMk/>
            <pc:sldMk cId="2212434739" sldId="266"/>
            <ac:spMk id="5" creationId="{00000000-0000-0000-0000-000000000000}"/>
          </ac:spMkLst>
        </pc:spChg>
      </pc:sldChg>
      <pc:sldChg chg="modSp">
        <pc:chgData name="Paulo Primon" userId="c061c6e5b5f72425" providerId="LiveId" clId="{C439B090-8A7B-4810-BEA3-DADB8224B882}" dt="2019-05-04T20:51:50.639" v="27" actId="14100"/>
        <pc:sldMkLst>
          <pc:docMk/>
          <pc:sldMk cId="69288425" sldId="267"/>
        </pc:sldMkLst>
        <pc:spChg chg="mod">
          <ac:chgData name="Paulo Primon" userId="c061c6e5b5f72425" providerId="LiveId" clId="{C439B090-8A7B-4810-BEA3-DADB8224B882}" dt="2019-05-04T20:49:22.442" v="25" actId="20577"/>
          <ac:spMkLst>
            <pc:docMk/>
            <pc:sldMk cId="69288425" sldId="267"/>
            <ac:spMk id="5" creationId="{00000000-0000-0000-0000-000000000000}"/>
          </ac:spMkLst>
        </pc:spChg>
        <pc:picChg chg="mod">
          <ac:chgData name="Paulo Primon" userId="c061c6e5b5f72425" providerId="LiveId" clId="{C439B090-8A7B-4810-BEA3-DADB8224B882}" dt="2019-05-04T20:51:50.639" v="27" actId="14100"/>
          <ac:picMkLst>
            <pc:docMk/>
            <pc:sldMk cId="69288425" sldId="267"/>
            <ac:picMk id="6" creationId="{23C219C4-B454-415F-AF51-577100FA49D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6081818" y="-1136407"/>
            <a:ext cx="1800200" cy="4319972"/>
          </a:xfrm>
          <a:prstGeom prst="round2SameRect">
            <a:avLst>
              <a:gd name="adj1" fmla="val 10197"/>
              <a:gd name="adj2" fmla="val 0"/>
            </a:avLst>
          </a:prstGeom>
          <a:solidFill>
            <a:srgbClr val="FFC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0" y="987865"/>
            <a:ext cx="428396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Erick Takeshi Hayakawa – D88933-8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João Paulo Francisco Timóteo – N432BG-1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Leandro Satoshi Tanaka Sakamoto – N4374F-3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Paulo Henrique Primon da Silva – N45206-4</a:t>
            </a: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4569902" y="263284"/>
            <a:ext cx="428396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DCTA</a:t>
            </a:r>
          </a:p>
        </p:txBody>
      </p:sp>
      <p:pic>
        <p:nvPicPr>
          <p:cNvPr id="5" name="Imagem 4" descr="Uma imagem contendo clip-art&#10;&#10;Descrição gerada automaticamente">
            <a:extLst>
              <a:ext uri="{FF2B5EF4-FFF2-40B4-BE49-F238E27FC236}">
                <a16:creationId xmlns:a16="http://schemas.microsoft.com/office/drawing/2014/main" id="{C92C540B-0E54-4C19-837A-448C11907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982" y="4422013"/>
            <a:ext cx="2213793" cy="72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D7FD27A-5810-4F53-9D0A-BD949F1EC3C7}"/>
              </a:ext>
            </a:extLst>
          </p:cNvPr>
          <p:cNvSpPr txBox="1"/>
          <p:nvPr/>
        </p:nvSpPr>
        <p:spPr>
          <a:xfrm>
            <a:off x="0" y="1879253"/>
            <a:ext cx="9149071" cy="1384995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pt-BR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agora vamos ao site!!!</a:t>
            </a:r>
          </a:p>
          <a:p>
            <a:pPr algn="ctr"/>
            <a:endParaRPr lang="pt-B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598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Sobre o DCTA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979712" y="987575"/>
            <a:ext cx="6912768" cy="136815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ko-KR" dirty="0"/>
              <a:t>Departamento de Ciência e Tecnologia Aeroespacial;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ko-KR" dirty="0"/>
              <a:t>Órgão militar e instituição técnico-cientifica;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ko-KR" dirty="0">
                <a:latin typeface="Arial" pitchFamily="34" charset="0"/>
                <a:cs typeface="Arial" pitchFamily="34" charset="0"/>
              </a:rPr>
              <a:t>Ciência, tecnologia e inovação;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ko-KR" dirty="0"/>
              <a:t>CTA (RJ) – 1947;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ko-KR" dirty="0">
                <a:latin typeface="Arial" pitchFamily="34" charset="0"/>
                <a:cs typeface="Arial" pitchFamily="34" charset="0"/>
              </a:rPr>
              <a:t>Tran</a:t>
            </a:r>
            <a:r>
              <a:rPr lang="pt-BR" altLang="ko-KR" dirty="0"/>
              <a:t>sferência do CTA (SJC) – 1950.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Espaço Reservado para Conteúdo 5">
            <a:extLst>
              <a:ext uri="{FF2B5EF4-FFF2-40B4-BE49-F238E27FC236}">
                <a16:creationId xmlns:a16="http://schemas.microsoft.com/office/drawing/2014/main" id="{6AC3BF26-A000-4698-AFEF-E2EB3D8983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3968" y="2571750"/>
            <a:ext cx="1833044" cy="2195987"/>
          </a:xfrm>
        </p:spPr>
      </p:pic>
      <p:pic>
        <p:nvPicPr>
          <p:cNvPr id="9" name="Imagem 8" descr="Uma imagem contendo clip-art&#10;&#10;Descrição gerada automaticamente">
            <a:extLst>
              <a:ext uri="{FF2B5EF4-FFF2-40B4-BE49-F238E27FC236}">
                <a16:creationId xmlns:a16="http://schemas.microsoft.com/office/drawing/2014/main" id="{37D42852-4A92-45B6-8EAE-F40C63DEE7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731" y="4546101"/>
            <a:ext cx="1833044" cy="59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História do DCTA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979712" y="987575"/>
            <a:ext cx="6912768" cy="115212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ko-KR" dirty="0">
                <a:latin typeface="Arial" pitchFamily="34" charset="0"/>
                <a:cs typeface="Arial" pitchFamily="34" charset="0"/>
              </a:rPr>
              <a:t>Richard Harbert Smith – Casimiro Montenegro Filho;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ko-KR" dirty="0"/>
              <a:t>1º de julho de 1947;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ko-KR" dirty="0"/>
              <a:t>Comissão de Organização do Centro Técnico de Aeronáutica – 31/12/1953;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ko-KR" dirty="0">
                <a:latin typeface="Arial" pitchFamily="34" charset="0"/>
                <a:cs typeface="Arial" pitchFamily="34" charset="0"/>
              </a:rPr>
              <a:t>Centro Técnico de Aeronáutica / CTA – julho de 1971.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Imagem 8" descr="Uma imagem contendo clip-art&#10;&#10;Descrição gerada automaticamente">
            <a:extLst>
              <a:ext uri="{FF2B5EF4-FFF2-40B4-BE49-F238E27FC236}">
                <a16:creationId xmlns:a16="http://schemas.microsoft.com/office/drawing/2014/main" id="{37D42852-4A92-45B6-8EAE-F40C63DEE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731" y="4546101"/>
            <a:ext cx="1833044" cy="597399"/>
          </a:xfrm>
          <a:prstGeom prst="rect">
            <a:avLst/>
          </a:prstGeom>
        </p:spPr>
      </p:pic>
      <p:pic>
        <p:nvPicPr>
          <p:cNvPr id="8" name="Espaço Reservado para Conteúdo 5">
            <a:extLst>
              <a:ext uri="{FF2B5EF4-FFF2-40B4-BE49-F238E27FC236}">
                <a16:creationId xmlns:a16="http://schemas.microsoft.com/office/drawing/2014/main" id="{FED89DE6-4ACC-49AC-9886-0A224976AB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36834" y="2145231"/>
            <a:ext cx="3690004" cy="2767502"/>
          </a:xfrm>
        </p:spPr>
      </p:pic>
    </p:spTree>
    <p:extLst>
      <p:ext uri="{BB962C8B-B14F-4D97-AF65-F5344CB8AC3E}">
        <p14:creationId xmlns:p14="http://schemas.microsoft.com/office/powerpoint/2010/main" val="4143878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Força Aérea Brasileira (FAB)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979712" y="987575"/>
            <a:ext cx="6912768" cy="115212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ko-KR" dirty="0">
                <a:latin typeface="Arial" pitchFamily="34" charset="0"/>
                <a:cs typeface="Arial" pitchFamily="34" charset="0"/>
              </a:rPr>
              <a:t>Três serviços uniformizados nacionais;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ko-KR" dirty="0">
                <a:latin typeface="Arial" pitchFamily="34" charset="0"/>
                <a:cs typeface="Arial" pitchFamily="34" charset="0"/>
              </a:rPr>
              <a:t>Es</a:t>
            </a:r>
            <a:r>
              <a:rPr lang="pt-BR" altLang="ko-KR" dirty="0"/>
              <a:t>quadrão Aero terrestre de Salvamento/Infantaria da Aeronáutica;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ko-KR" dirty="0">
                <a:latin typeface="Arial" pitchFamily="34" charset="0"/>
                <a:cs typeface="Arial" pitchFamily="34" charset="0"/>
              </a:rPr>
              <a:t>17 patentes.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Imagem 8" descr="Uma imagem contendo clip-art&#10;&#10;Descrição gerada automaticamente">
            <a:extLst>
              <a:ext uri="{FF2B5EF4-FFF2-40B4-BE49-F238E27FC236}">
                <a16:creationId xmlns:a16="http://schemas.microsoft.com/office/drawing/2014/main" id="{37D42852-4A92-45B6-8EAE-F40C63DEE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731" y="4546101"/>
            <a:ext cx="1833044" cy="597399"/>
          </a:xfrm>
          <a:prstGeom prst="rect">
            <a:avLst/>
          </a:prstGeom>
        </p:spPr>
      </p:pic>
      <p:pic>
        <p:nvPicPr>
          <p:cNvPr id="10" name="Espaço Reservado para Conteúdo 5">
            <a:extLst>
              <a:ext uri="{FF2B5EF4-FFF2-40B4-BE49-F238E27FC236}">
                <a16:creationId xmlns:a16="http://schemas.microsoft.com/office/drawing/2014/main" id="{D3FD8F4D-EF84-42EC-8207-2860E87E6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890" y="2073743"/>
            <a:ext cx="3339892" cy="25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511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 História da FAB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979712" y="987575"/>
            <a:ext cx="6912768" cy="115212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ko-KR" dirty="0"/>
              <a:t>Força Aérea Brasileira – Aviação Militar, Aviação Naval;</a:t>
            </a: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ko-KR" dirty="0"/>
              <a:t>FAB;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ko-KR" dirty="0">
                <a:latin typeface="Arial" pitchFamily="34" charset="0"/>
                <a:cs typeface="Arial" pitchFamily="34" charset="0"/>
              </a:rPr>
              <a:t>20 de janeiro de 1941 – Forças Aéreas Nacionais;</a:t>
            </a:r>
          </a:p>
        </p:txBody>
      </p:sp>
      <p:pic>
        <p:nvPicPr>
          <p:cNvPr id="9" name="Imagem 8" descr="Uma imagem contendo clip-art&#10;&#10;Descrição gerada automaticamente">
            <a:extLst>
              <a:ext uri="{FF2B5EF4-FFF2-40B4-BE49-F238E27FC236}">
                <a16:creationId xmlns:a16="http://schemas.microsoft.com/office/drawing/2014/main" id="{37D42852-4A92-45B6-8EAE-F40C63DEE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731" y="4546101"/>
            <a:ext cx="1833044" cy="597399"/>
          </a:xfrm>
          <a:prstGeom prst="rect">
            <a:avLst/>
          </a:prstGeom>
        </p:spPr>
      </p:pic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6B1C0ABB-34DA-483A-A227-A8B82BC25A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81201" y="2073743"/>
            <a:ext cx="2497751" cy="2527136"/>
          </a:xfrm>
        </p:spPr>
      </p:pic>
    </p:spTree>
    <p:extLst>
      <p:ext uri="{BB962C8B-B14F-4D97-AF65-F5344CB8AC3E}">
        <p14:creationId xmlns:p14="http://schemas.microsoft.com/office/powerpoint/2010/main" val="610240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ITA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979712" y="987575"/>
            <a:ext cx="6912768" cy="158417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ko-KR" dirty="0"/>
              <a:t>Organização de ensino superior público;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ko-KR" dirty="0">
                <a:latin typeface="Arial" pitchFamily="34" charset="0"/>
                <a:cs typeface="Arial" pitchFamily="34" charset="0"/>
              </a:rPr>
              <a:t>Criado em 1950;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ko-KR" dirty="0"/>
              <a:t>Graduação, Pós-Graduação, Mestrado e Doutorado;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ko-KR" dirty="0">
                <a:latin typeface="Arial" pitchFamily="34" charset="0"/>
                <a:cs typeface="Arial" pitchFamily="34" charset="0"/>
              </a:rPr>
              <a:t>Vest</a:t>
            </a:r>
            <a:r>
              <a:rPr lang="pt-BR" altLang="ko-KR" dirty="0"/>
              <a:t>ibular;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ko-KR" dirty="0">
                <a:latin typeface="Arial" pitchFamily="34" charset="0"/>
                <a:cs typeface="Arial" pitchFamily="34" charset="0"/>
              </a:rPr>
              <a:t>Engenharias</a:t>
            </a:r>
            <a:r>
              <a:rPr lang="pt-BR" altLang="ko-KR" dirty="0"/>
              <a:t>: aeronáutica, eletrônica, mecânica-aeronáutica, civil-aeronáutica, computação e aeroespacial.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Imagem 8" descr="Uma imagem contendo clip-art&#10;&#10;Descrição gerada automaticamente">
            <a:extLst>
              <a:ext uri="{FF2B5EF4-FFF2-40B4-BE49-F238E27FC236}">
                <a16:creationId xmlns:a16="http://schemas.microsoft.com/office/drawing/2014/main" id="{37D42852-4A92-45B6-8EAE-F40C63DEE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731" y="4546101"/>
            <a:ext cx="1833044" cy="597399"/>
          </a:xfrm>
          <a:prstGeom prst="rect">
            <a:avLst/>
          </a:prstGeom>
        </p:spPr>
      </p:pic>
      <p:pic>
        <p:nvPicPr>
          <p:cNvPr id="8" name="Espaço Reservado para Conteúdo 5">
            <a:extLst>
              <a:ext uri="{FF2B5EF4-FFF2-40B4-BE49-F238E27FC236}">
                <a16:creationId xmlns:a16="http://schemas.microsoft.com/office/drawing/2014/main" id="{3504DEB5-4D8C-49D3-BD94-A964D64AEF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37812" y="2571750"/>
            <a:ext cx="3088047" cy="23603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69758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IAE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979712" y="987575"/>
            <a:ext cx="6912768" cy="108011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ko-KR" dirty="0"/>
              <a:t>Instituto de Aeronáutica e Espaço;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ko-KR" dirty="0">
                <a:latin typeface="Arial" pitchFamily="34" charset="0"/>
                <a:cs typeface="Arial" pitchFamily="34" charset="0"/>
              </a:rPr>
              <a:t>Criado em 17 de outubro de 1969;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ko-KR" dirty="0"/>
              <a:t>Um dos pilares da missão espacial brasileira;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ko-KR" dirty="0">
                <a:latin typeface="Arial" pitchFamily="34" charset="0"/>
                <a:cs typeface="Arial" pitchFamily="34" charset="0"/>
              </a:rPr>
              <a:t>Veiculo Lançador de Satélites (VLS).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Imagem 8" descr="Uma imagem contendo clip-art&#10;&#10;Descrição gerada automaticamente">
            <a:extLst>
              <a:ext uri="{FF2B5EF4-FFF2-40B4-BE49-F238E27FC236}">
                <a16:creationId xmlns:a16="http://schemas.microsoft.com/office/drawing/2014/main" id="{37D42852-4A92-45B6-8EAE-F40C63DEE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731" y="4546101"/>
            <a:ext cx="1833044" cy="597399"/>
          </a:xfrm>
          <a:prstGeom prst="rect">
            <a:avLst/>
          </a:prstGeom>
        </p:spPr>
      </p:pic>
      <p:pic>
        <p:nvPicPr>
          <p:cNvPr id="10" name="Espaço Reservado para Conteúdo 5">
            <a:extLst>
              <a:ext uri="{FF2B5EF4-FFF2-40B4-BE49-F238E27FC236}">
                <a16:creationId xmlns:a16="http://schemas.microsoft.com/office/drawing/2014/main" id="{E38294D7-AA68-4624-B9A6-02A8E48C0F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73724" y="2175706"/>
            <a:ext cx="2016224" cy="2447555"/>
          </a:xfrm>
        </p:spPr>
      </p:pic>
    </p:spTree>
    <p:extLst>
      <p:ext uri="{BB962C8B-B14F-4D97-AF65-F5344CB8AC3E}">
        <p14:creationId xmlns:p14="http://schemas.microsoft.com/office/powerpoint/2010/main" val="2104918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IPEV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979712" y="987575"/>
            <a:ext cx="6912768" cy="108011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ko-KR" dirty="0"/>
              <a:t>Instituto de Pesquisas e Ensaios em Voo;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ko-KR" dirty="0">
                <a:latin typeface="Arial" pitchFamily="34" charset="0"/>
                <a:cs typeface="Arial" pitchFamily="34" charset="0"/>
              </a:rPr>
              <a:t>Criado em 10 de fevereiro de 2006;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ko-KR" dirty="0"/>
              <a:t>Atividades de ensaios de voo;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ko-KR" dirty="0"/>
              <a:t>Recebimento de aeronaves.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Imagem 8" descr="Uma imagem contendo clip-art&#10;&#10;Descrição gerada automaticamente">
            <a:extLst>
              <a:ext uri="{FF2B5EF4-FFF2-40B4-BE49-F238E27FC236}">
                <a16:creationId xmlns:a16="http://schemas.microsoft.com/office/drawing/2014/main" id="{37D42852-4A92-45B6-8EAE-F40C63DEE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731" y="4546101"/>
            <a:ext cx="1833044" cy="597399"/>
          </a:xfrm>
          <a:prstGeom prst="rect">
            <a:avLst/>
          </a:prstGeom>
        </p:spPr>
      </p:pic>
      <p:pic>
        <p:nvPicPr>
          <p:cNvPr id="8" name="Espaço Reservado para Conteúdo 5">
            <a:extLst>
              <a:ext uri="{FF2B5EF4-FFF2-40B4-BE49-F238E27FC236}">
                <a16:creationId xmlns:a16="http://schemas.microsoft.com/office/drawing/2014/main" id="{9B29060D-5D32-4534-B29B-0EEC09411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314" y="2322113"/>
            <a:ext cx="1833044" cy="222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434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IEAv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979712" y="987575"/>
            <a:ext cx="6912768" cy="108011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ko-KR" dirty="0"/>
              <a:t>Instituto de Estudos Avançados;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ko-KR" dirty="0">
                <a:latin typeface="Arial" pitchFamily="34" charset="0"/>
                <a:cs typeface="Arial" pitchFamily="34" charset="0"/>
              </a:rPr>
              <a:t>Criado em julho de 1982;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ko-KR" dirty="0"/>
              <a:t>Aerotermodinâmica e Hipersônica;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ko-KR" dirty="0"/>
              <a:t>Tecnologia Nuclear Aplicada.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Imagem 8" descr="Uma imagem contendo clip-art&#10;&#10;Descrição gerada automaticamente">
            <a:extLst>
              <a:ext uri="{FF2B5EF4-FFF2-40B4-BE49-F238E27FC236}">
                <a16:creationId xmlns:a16="http://schemas.microsoft.com/office/drawing/2014/main" id="{37D42852-4A92-45B6-8EAE-F40C63DEE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731" y="4546101"/>
            <a:ext cx="1833044" cy="597399"/>
          </a:xfrm>
          <a:prstGeom prst="rect">
            <a:avLst/>
          </a:prstGeom>
        </p:spPr>
      </p:pic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23C219C4-B454-415F-AF51-577100FA49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57647" y="2283718"/>
            <a:ext cx="2048377" cy="2361926"/>
          </a:xfrm>
        </p:spPr>
      </p:pic>
    </p:spTree>
    <p:extLst>
      <p:ext uri="{BB962C8B-B14F-4D97-AF65-F5344CB8AC3E}">
        <p14:creationId xmlns:p14="http://schemas.microsoft.com/office/powerpoint/2010/main" val="69288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270</Words>
  <Application>Microsoft Office PowerPoint</Application>
  <PresentationFormat>Apresentação na tela (16:9)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Calibri</vt:lpstr>
      <vt:lpstr>Office Theme</vt:lpstr>
      <vt:lpstr>Custom Design</vt:lpstr>
      <vt:lpstr>Apresentação do PowerPoint</vt:lpstr>
      <vt:lpstr>Sobre o DCTA</vt:lpstr>
      <vt:lpstr>História do DCTA</vt:lpstr>
      <vt:lpstr>Força Aérea Brasileira (FAB)</vt:lpstr>
      <vt:lpstr> História da FAB</vt:lpstr>
      <vt:lpstr>ITA</vt:lpstr>
      <vt:lpstr>IAE</vt:lpstr>
      <vt:lpstr>IPEV</vt:lpstr>
      <vt:lpstr>IEAv</vt:lpstr>
      <vt:lpstr>Apresentação do PowerPoint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João Paulo Timóteo</cp:lastModifiedBy>
  <cp:revision>33</cp:revision>
  <dcterms:created xsi:type="dcterms:W3CDTF">2014-04-01T16:27:38Z</dcterms:created>
  <dcterms:modified xsi:type="dcterms:W3CDTF">2019-05-06T22:24:14Z</dcterms:modified>
</cp:coreProperties>
</file>