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9FF"/>
    <a:srgbClr val="FEFFDD"/>
    <a:srgbClr val="FFFFE7"/>
    <a:srgbClr val="FFFFF3"/>
    <a:srgbClr val="C6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D4EE-98AA-4DC3-BFAE-B44D816118D0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5F37-EE7F-4FD2-B34B-F729BD00DDA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0" y="915030"/>
            <a:ext cx="121919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Universidade Paulista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Tecnologia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199501" y="2962438"/>
            <a:ext cx="7792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VISÃO COMPUTACIONAL PARA RECONHECIMENTO DE OBJETOS: MONTAGEM DE LISTAS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565556" y="4510109"/>
            <a:ext cx="52804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Erick Takeshi Hayakawa</a:t>
            </a:r>
            <a:b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João Paulo Francisco Timóteo</a:t>
            </a:r>
          </a:p>
          <a:p>
            <a:pPr algn="r"/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Leandro Satoshi Tanaka Sakamoto</a:t>
            </a:r>
          </a:p>
          <a:p>
            <a:pPr algn="r"/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Lucas Serpa da Silva</a:t>
            </a:r>
          </a:p>
          <a:p>
            <a:pPr algn="r"/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Nicolas Rocha Pereira</a:t>
            </a:r>
          </a:p>
          <a:p>
            <a:pPr algn="r"/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Paulo Henrique Primon da Silva</a:t>
            </a:r>
          </a:p>
          <a:p>
            <a:pPr algn="r"/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Orientador: Prof. Dr. Fernando Rodrigues de Sá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0" y="93911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63828" y="2206314"/>
            <a:ext cx="358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Lista de Compras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63826" y="4935260"/>
            <a:ext cx="358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Lista Fácil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63826" y="4036882"/>
            <a:ext cx="35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Visão Computacional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63827" y="3137241"/>
            <a:ext cx="358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Processamento de Imagens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0" y="93911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52151" y="2666940"/>
            <a:ext cx="348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Quanto vale o seu tempo?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52151" y="3565954"/>
            <a:ext cx="304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Falta de praticidade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52151" y="4463936"/>
            <a:ext cx="282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Erro humano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02CC34-E5C1-0D53-820C-EB167A45D3F3}"/>
              </a:ext>
            </a:extLst>
          </p:cNvPr>
          <p:cNvSpPr txBox="1"/>
          <p:nvPr/>
        </p:nvSpPr>
        <p:spPr>
          <a:xfrm>
            <a:off x="1252151" y="5360886"/>
            <a:ext cx="25619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Falta de histórico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0" y="936573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14296" y="2294563"/>
            <a:ext cx="222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8468" y="2158313"/>
            <a:ext cx="3095819" cy="65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074450" y="2294563"/>
            <a:ext cx="2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786137" y="2149715"/>
            <a:ext cx="3095813" cy="65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095999" y="2158312"/>
            <a:ext cx="0" cy="40859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99068" y="3916769"/>
            <a:ext cx="4753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Auxiliar na elaboração de listas de compra por processamento de imagem.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817711" y="3442049"/>
            <a:ext cx="366583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da aplicação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817711" y="4193629"/>
            <a:ext cx="34763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Treinamento da rede neural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817711" y="4985030"/>
            <a:ext cx="3830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Reconhecimento do produto através de uma imagem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" y="939113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C9B34A-B0DE-7259-140D-B411A210F032}"/>
              </a:ext>
            </a:extLst>
          </p:cNvPr>
          <p:cNvSpPr txBox="1"/>
          <p:nvPr/>
        </p:nvSpPr>
        <p:spPr>
          <a:xfrm>
            <a:off x="469556" y="3606556"/>
            <a:ext cx="53710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Yolo (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b="1" i="0" dirty="0">
                <a:effectLst/>
                <a:latin typeface="arial" panose="020B0604020202020204" pitchFamily="34" charset="0"/>
              </a:rPr>
              <a:t>ou </a:t>
            </a:r>
            <a:r>
              <a:rPr lang="pt-BR" b="1" i="0" dirty="0" err="1">
                <a:effectLst/>
                <a:latin typeface="arial" panose="020B0604020202020204" pitchFamily="34" charset="0"/>
              </a:rPr>
              <a:t>only</a:t>
            </a:r>
            <a:r>
              <a:rPr lang="pt-BR" b="1" i="0" dirty="0">
                <a:effectLst/>
                <a:latin typeface="arial" panose="020B0604020202020204" pitchFamily="34" charset="0"/>
              </a:rPr>
              <a:t> look once)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612B01-D8C3-6852-C152-96C03CD41A16}"/>
              </a:ext>
            </a:extLst>
          </p:cNvPr>
          <p:cNvSpPr txBox="1"/>
          <p:nvPr/>
        </p:nvSpPr>
        <p:spPr>
          <a:xfrm>
            <a:off x="469556" y="2909399"/>
            <a:ext cx="30891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pt-BR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4C65466-8694-AB27-87DA-32178EE6B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68" y="2177806"/>
            <a:ext cx="7987042" cy="31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ando mudar senha usuário Postgree | Baú da TI">
            <a:extLst>
              <a:ext uri="{FF2B5EF4-FFF2-40B4-BE49-F238E27FC236}">
                <a16:creationId xmlns:a16="http://schemas.microsoft.com/office/drawing/2014/main" id="{CFAA31E1-B0D5-9601-01C6-DD8E1723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720" y="4439478"/>
            <a:ext cx="486291" cy="3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" y="803646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F3F8A7-32F1-44F8-18CA-B5DA47CD1C26}"/>
              </a:ext>
            </a:extLst>
          </p:cNvPr>
          <p:cNvSpPr txBox="1"/>
          <p:nvPr/>
        </p:nvSpPr>
        <p:spPr>
          <a:xfrm>
            <a:off x="963227" y="3744686"/>
            <a:ext cx="38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Reconhecimento de Alimentos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79DAB3-2F69-19F9-6516-C6595BBE99EA}"/>
              </a:ext>
            </a:extLst>
          </p:cNvPr>
          <p:cNvSpPr txBox="1"/>
          <p:nvPr/>
        </p:nvSpPr>
        <p:spPr>
          <a:xfrm>
            <a:off x="963226" y="3047529"/>
            <a:ext cx="38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Treinamento da Rede Neural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D47DD7-133E-D06D-3160-FC257386AE6C}"/>
              </a:ext>
            </a:extLst>
          </p:cNvPr>
          <p:cNvSpPr txBox="1"/>
          <p:nvPr/>
        </p:nvSpPr>
        <p:spPr>
          <a:xfrm>
            <a:off x="963226" y="4458145"/>
            <a:ext cx="38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Vantagens da aplicação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EDBCB-5EE7-FD86-7B18-0BF193F6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327696"/>
            <a:ext cx="5016585" cy="35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P Logo – PNG e Vetor – Download 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285" y="162677"/>
            <a:ext cx="1202725" cy="3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" y="803646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ctr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09E642-9BFC-E35E-9492-1CCACA8FA788}"/>
              </a:ext>
            </a:extLst>
          </p:cNvPr>
          <p:cNvSpPr txBox="1"/>
          <p:nvPr/>
        </p:nvSpPr>
        <p:spPr>
          <a:xfrm>
            <a:off x="820351" y="3532994"/>
            <a:ext cx="388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Aprovação da ideia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2FFE5A-4156-E7F3-D363-54CCD67C3B0C}"/>
              </a:ext>
            </a:extLst>
          </p:cNvPr>
          <p:cNvSpPr txBox="1"/>
          <p:nvPr/>
        </p:nvSpPr>
        <p:spPr>
          <a:xfrm>
            <a:off x="820351" y="4211446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Utilização da aplicação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305AB0-F918-2A1A-5593-0923BF8E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92" y="2023919"/>
            <a:ext cx="4175040" cy="22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6A884D-07C7-93E8-EB10-9FA23DD67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97" y="4401784"/>
            <a:ext cx="4087629" cy="214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1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Serpa</dc:creator>
  <cp:lastModifiedBy>Joao Timoteo</cp:lastModifiedBy>
  <cp:revision>8</cp:revision>
  <dcterms:created xsi:type="dcterms:W3CDTF">2022-10-19T03:09:00Z</dcterms:created>
  <dcterms:modified xsi:type="dcterms:W3CDTF">2022-10-26T02:14:29Z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DCD79A1901414AFCAC24A5B687CC9870</vt:lpwstr>
  </property>
  <property fmtid="{D5CDD505-2E9C-101B-9397-08002B2CF9AE}" pid="3" name="KSOProductBuildVer">
    <vt:lpwstr>1046-11.2.0.11341</vt:lpwstr>
  </property>
</Properties>
</file>