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301" r:id="rId6"/>
    <p:sldId id="257" r:id="rId7"/>
    <p:sldId id="298" r:id="rId8"/>
    <p:sldId id="302" r:id="rId9"/>
    <p:sldId id="299" r:id="rId10"/>
    <p:sldId id="304" r:id="rId11"/>
    <p:sldId id="260" r:id="rId12"/>
    <p:sldId id="303" r:id="rId13"/>
    <p:sldId id="306" r:id="rId14"/>
    <p:sldId id="311" r:id="rId15"/>
    <p:sldId id="312" r:id="rId16"/>
    <p:sldId id="305" r:id="rId17"/>
    <p:sldId id="310" r:id="rId18"/>
    <p:sldId id="307" r:id="rId19"/>
    <p:sldId id="309" r:id="rId20"/>
    <p:sldId id="308" r:id="rId21"/>
    <p:sldId id="313" r:id="rId22"/>
    <p:sldId id="314" r:id="rId23"/>
  </p:sldIdLst>
  <p:sldSz cx="9144000" cy="5143500"/>
  <p:notesSz cx="6858000" cy="9144000"/>
  <p:embeddedFontLst>
    <p:embeddedFont>
      <p:font typeface="Aldrich" panose="02000000000000000000"/>
      <p:regular r:id="rId27"/>
    </p:embeddedFont>
    <p:embeddedFont>
      <p:font typeface="Saira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663"/>
    <a:srgbClr val="0058A8"/>
    <a:srgbClr val="005800"/>
    <a:srgbClr val="031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 txBox="1"/>
          <p:nvPr>
            <p:ph type="title" hasCustomPrompt="1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7" name="Google Shape;497;p11"/>
          <p:cNvSpPr txBox="1"/>
          <p:nvPr>
            <p:ph type="subTitle" idx="1"/>
          </p:nvPr>
        </p:nvSpPr>
        <p:spPr>
          <a:xfrm>
            <a:off x="2159550" y="3051213"/>
            <a:ext cx="4824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498" name="Google Shape;498;p11"/>
          <p:cNvGrpSpPr/>
          <p:nvPr/>
        </p:nvGrpSpPr>
        <p:grpSpPr>
          <a:xfrm>
            <a:off x="-1684333" y="361707"/>
            <a:ext cx="3475508" cy="1748318"/>
            <a:chOff x="-1684333" y="361707"/>
            <a:chExt cx="3475508" cy="1748318"/>
          </a:xfrm>
        </p:grpSpPr>
        <p:grpSp>
          <p:nvGrpSpPr>
            <p:cNvPr id="499" name="Google Shape;499;p1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521" name="Google Shape;521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11"/>
          <p:cNvGrpSpPr/>
          <p:nvPr/>
        </p:nvGrpSpPr>
        <p:grpSpPr>
          <a:xfrm>
            <a:off x="7315700" y="3550475"/>
            <a:ext cx="4028387" cy="1908650"/>
            <a:chOff x="7315700" y="3550475"/>
            <a:chExt cx="4028387" cy="1908650"/>
          </a:xfrm>
        </p:grpSpPr>
        <p:grpSp>
          <p:nvGrpSpPr>
            <p:cNvPr id="525" name="Google Shape;525;p1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26" name="Google Shape;526;p1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556" name="Google Shape;556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3"/>
          <p:cNvSpPr txBox="1"/>
          <p:nvPr>
            <p:ph type="title" hasCustomPrompt="1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/>
          <p:nvPr>
            <p:ph type="title" idx="2" hasCustomPrompt="1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type="title" idx="3" hasCustomPrompt="1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/>
          <p:nvPr>
            <p:ph type="title" idx="4" hasCustomPrompt="1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/>
          <p:nvPr>
            <p:ph type="title" idx="5" hasCustomPrompt="1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/>
          <p:nvPr>
            <p:ph type="title" idx="6" hasCustomPrompt="1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/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type="subTitle" idx="1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570" name="Google Shape;570;p13"/>
          <p:cNvSpPr txBox="1"/>
          <p:nvPr>
            <p:ph type="subTitle" idx="8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571" name="Google Shape;571;p13"/>
          <p:cNvSpPr txBox="1"/>
          <p:nvPr>
            <p:ph type="subTitle" idx="9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572" name="Google Shape;572;p13"/>
          <p:cNvSpPr txBox="1"/>
          <p:nvPr>
            <p:ph type="subTitle" idx="13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573" name="Google Shape;573;p13"/>
          <p:cNvSpPr txBox="1"/>
          <p:nvPr>
            <p:ph type="subTitle" idx="14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574" name="Google Shape;574;p13"/>
          <p:cNvSpPr txBox="1"/>
          <p:nvPr>
            <p:ph type="subTitle" idx="15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grpSp>
        <p:nvGrpSpPr>
          <p:cNvPr id="575" name="Google Shape;575;p13"/>
          <p:cNvGrpSpPr/>
          <p:nvPr/>
        </p:nvGrpSpPr>
        <p:grpSpPr>
          <a:xfrm>
            <a:off x="7594475" y="-1910625"/>
            <a:ext cx="2151567" cy="3381325"/>
            <a:chOff x="7594475" y="-1910625"/>
            <a:chExt cx="2151567" cy="3381325"/>
          </a:xfrm>
        </p:grpSpPr>
        <p:grpSp>
          <p:nvGrpSpPr>
            <p:cNvPr id="576" name="Google Shape;576;p13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619" name="Google Shape;619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13"/>
          <p:cNvGrpSpPr/>
          <p:nvPr/>
        </p:nvGrpSpPr>
        <p:grpSpPr>
          <a:xfrm>
            <a:off x="-500554" y="3650100"/>
            <a:ext cx="2057554" cy="3254804"/>
            <a:chOff x="-500554" y="3650100"/>
            <a:chExt cx="2057554" cy="3254804"/>
          </a:xfrm>
        </p:grpSpPr>
        <p:grpSp>
          <p:nvGrpSpPr>
            <p:cNvPr id="622" name="Google Shape;622;p13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665" name="Google Shape;665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70" name="Google Shape;670;p14"/>
          <p:cNvGrpSpPr/>
          <p:nvPr/>
        </p:nvGrpSpPr>
        <p:grpSpPr>
          <a:xfrm rot="5400000">
            <a:off x="-1448144" y="5026619"/>
            <a:ext cx="4021700" cy="1824125"/>
            <a:chOff x="7322388" y="3586650"/>
            <a:chExt cx="4021700" cy="1824125"/>
          </a:xfrm>
        </p:grpSpPr>
        <p:grpSp>
          <p:nvGrpSpPr>
            <p:cNvPr id="671" name="Google Shape;671;p14"/>
            <p:cNvGrpSpPr/>
            <p:nvPr/>
          </p:nvGrpSpPr>
          <p:grpSpPr>
            <a:xfrm>
              <a:off x="7872231" y="3702559"/>
              <a:ext cx="3471856" cy="1323917"/>
              <a:chOff x="2175025" y="2071900"/>
              <a:chExt cx="2090850" cy="79730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698" name="Google Shape;698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2388" y="41727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/>
          <p:nvPr>
            <p:ph type="subTitle" idx="1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4" name="Google Shape;7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5" name="Google Shape;705;p15"/>
          <p:cNvGrpSpPr/>
          <p:nvPr/>
        </p:nvGrpSpPr>
        <p:grpSpPr>
          <a:xfrm>
            <a:off x="7564750" y="1350338"/>
            <a:ext cx="3035971" cy="2240336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6"/>
          <p:cNvSpPr txBox="1"/>
          <p:nvPr>
            <p:ph type="subTitle" idx="1"/>
          </p:nvPr>
        </p:nvSpPr>
        <p:spPr>
          <a:xfrm>
            <a:off x="1203288" y="2119550"/>
            <a:ext cx="3900900" cy="22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738" name="Google Shape;738;p16"/>
          <p:cNvSpPr txBox="1"/>
          <p:nvPr>
            <p:ph type="title"/>
          </p:nvPr>
        </p:nvSpPr>
        <p:spPr>
          <a:xfrm>
            <a:off x="1203288" y="818650"/>
            <a:ext cx="39009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39" name="Google Shape;739;p16"/>
          <p:cNvGrpSpPr/>
          <p:nvPr/>
        </p:nvGrpSpPr>
        <p:grpSpPr>
          <a:xfrm rot="5400000">
            <a:off x="-1245187" y="4798400"/>
            <a:ext cx="3920587" cy="1824125"/>
            <a:chOff x="7423500" y="3586650"/>
            <a:chExt cx="3920587" cy="1824125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41" name="Google Shape;741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71" name="Google Shape;771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7"/>
          <p:cNvSpPr txBox="1"/>
          <p:nvPr>
            <p:ph type="subTitle" idx="1"/>
          </p:nvPr>
        </p:nvSpPr>
        <p:spPr>
          <a:xfrm>
            <a:off x="2603399" y="1289100"/>
            <a:ext cx="39372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7" name="Google Shape;777;p17"/>
          <p:cNvSpPr txBox="1"/>
          <p:nvPr>
            <p:ph type="title"/>
          </p:nvPr>
        </p:nvSpPr>
        <p:spPr>
          <a:xfrm>
            <a:off x="2603399" y="566400"/>
            <a:ext cx="39372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17"/>
          <p:cNvSpPr/>
          <p:nvPr>
            <p:ph type="pic" idx="2"/>
          </p:nvPr>
        </p:nvSpPr>
        <p:spPr>
          <a:xfrm>
            <a:off x="715099" y="566400"/>
            <a:ext cx="1859700" cy="401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p17"/>
          <p:cNvSpPr/>
          <p:nvPr>
            <p:ph type="pic" idx="3"/>
          </p:nvPr>
        </p:nvSpPr>
        <p:spPr>
          <a:xfrm>
            <a:off x="6569199" y="566400"/>
            <a:ext cx="1859700" cy="401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17"/>
          <p:cNvSpPr/>
          <p:nvPr>
            <p:ph type="pic" idx="4"/>
          </p:nvPr>
        </p:nvSpPr>
        <p:spPr>
          <a:xfrm>
            <a:off x="2983049" y="2206800"/>
            <a:ext cx="3177900" cy="237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81" name="Google Shape;781;p17"/>
          <p:cNvGrpSpPr/>
          <p:nvPr/>
        </p:nvGrpSpPr>
        <p:grpSpPr>
          <a:xfrm rot="10800000">
            <a:off x="-2949077" y="-289112"/>
            <a:ext cx="3920587" cy="1824125"/>
            <a:chOff x="7423500" y="3586650"/>
            <a:chExt cx="3920587" cy="1824125"/>
          </a:xfrm>
        </p:grpSpPr>
        <p:grpSp>
          <p:nvGrpSpPr>
            <p:cNvPr id="782" name="Google Shape;782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83" name="Google Shape;783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13" name="Google Shape;813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17"/>
          <p:cNvGrpSpPr/>
          <p:nvPr/>
        </p:nvGrpSpPr>
        <p:grpSpPr>
          <a:xfrm rot="5400000">
            <a:off x="7181806" y="4282888"/>
            <a:ext cx="3920587" cy="1824125"/>
            <a:chOff x="7423500" y="3586650"/>
            <a:chExt cx="3920587" cy="1824125"/>
          </a:xfrm>
        </p:grpSpPr>
        <p:grpSp>
          <p:nvGrpSpPr>
            <p:cNvPr id="817" name="Google Shape;817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18" name="Google Shape;818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48" name="Google Shape;848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8"/>
          <p:cNvSpPr txBox="1"/>
          <p:nvPr>
            <p:ph type="subTitle" idx="1"/>
          </p:nvPr>
        </p:nvSpPr>
        <p:spPr>
          <a:xfrm>
            <a:off x="720000" y="1212525"/>
            <a:ext cx="77040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5" name="Google Shape;855;p18"/>
          <p:cNvGrpSpPr/>
          <p:nvPr/>
        </p:nvGrpSpPr>
        <p:grpSpPr>
          <a:xfrm>
            <a:off x="7880700" y="361707"/>
            <a:ext cx="3463387" cy="1573618"/>
            <a:chOff x="7880700" y="361707"/>
            <a:chExt cx="3463387" cy="1573618"/>
          </a:xfrm>
        </p:grpSpPr>
        <p:grpSp>
          <p:nvGrpSpPr>
            <p:cNvPr id="856" name="Google Shape;856;p18"/>
            <p:cNvGrpSpPr/>
            <p:nvPr/>
          </p:nvGrpSpPr>
          <p:grpSpPr>
            <a:xfrm flipH="1">
              <a:off x="8436907" y="361707"/>
              <a:ext cx="2907181" cy="1177348"/>
              <a:chOff x="2442775" y="3274750"/>
              <a:chExt cx="1690025" cy="684425"/>
            </a:xfrm>
          </p:grpSpPr>
          <p:sp>
            <p:nvSpPr>
              <p:cNvPr id="857" name="Google Shape;857;p18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78" name="Google Shape;878;p1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80700" y="7579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/>
          <p:nvPr>
            <p:ph type="subTitle" idx="1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882" name="Google Shape;882;p19"/>
          <p:cNvSpPr txBox="1"/>
          <p:nvPr>
            <p:ph type="subTitle" idx="2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3" name="Google Shape;883;p19"/>
          <p:cNvSpPr txBox="1"/>
          <p:nvPr>
            <p:ph type="subTitle" idx="3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4" name="Google Shape;884;p19"/>
          <p:cNvSpPr txBox="1"/>
          <p:nvPr>
            <p:ph type="subTitle" idx="4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5" name="Google Shape;88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6" name="Google Shape;886;p19"/>
          <p:cNvSpPr txBox="1"/>
          <p:nvPr>
            <p:ph type="subTitle" idx="5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887" name="Google Shape;887;p19"/>
          <p:cNvSpPr txBox="1"/>
          <p:nvPr>
            <p:ph type="subTitle" idx="6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grpSp>
        <p:nvGrpSpPr>
          <p:cNvPr id="888" name="Google Shape;888;p19"/>
          <p:cNvGrpSpPr/>
          <p:nvPr/>
        </p:nvGrpSpPr>
        <p:grpSpPr>
          <a:xfrm>
            <a:off x="-500554" y="3675900"/>
            <a:ext cx="2068704" cy="3229004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7605625" y="-1910625"/>
            <a:ext cx="2140417" cy="3377600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0"/>
          <p:cNvSpPr txBox="1"/>
          <p:nvPr>
            <p:ph type="subTitle" idx="1"/>
          </p:nvPr>
        </p:nvSpPr>
        <p:spPr>
          <a:xfrm>
            <a:off x="862425" y="1208737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983" name="Google Shape;983;p20"/>
          <p:cNvSpPr txBox="1"/>
          <p:nvPr>
            <p:ph type="subTitle" idx="2"/>
          </p:nvPr>
        </p:nvSpPr>
        <p:spPr>
          <a:xfrm>
            <a:off x="862435" y="1693537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4" name="Google Shape;984;p20"/>
          <p:cNvSpPr txBox="1"/>
          <p:nvPr>
            <p:ph type="subTitle" idx="3"/>
          </p:nvPr>
        </p:nvSpPr>
        <p:spPr>
          <a:xfrm>
            <a:off x="4840290" y="1693537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type="subTitle" idx="4"/>
          </p:nvPr>
        </p:nvSpPr>
        <p:spPr>
          <a:xfrm>
            <a:off x="862410" y="3312062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6" name="Google Shape;986;p20"/>
          <p:cNvSpPr txBox="1"/>
          <p:nvPr>
            <p:ph type="subTitle" idx="5"/>
          </p:nvPr>
        </p:nvSpPr>
        <p:spPr>
          <a:xfrm>
            <a:off x="4840263" y="3312062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7" name="Google Shape;9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8" name="Google Shape;988;p20"/>
          <p:cNvSpPr txBox="1"/>
          <p:nvPr>
            <p:ph type="subTitle" idx="6"/>
          </p:nvPr>
        </p:nvSpPr>
        <p:spPr>
          <a:xfrm>
            <a:off x="862425" y="2827262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989" name="Google Shape;989;p20"/>
          <p:cNvSpPr txBox="1"/>
          <p:nvPr>
            <p:ph type="subTitle" idx="7"/>
          </p:nvPr>
        </p:nvSpPr>
        <p:spPr>
          <a:xfrm>
            <a:off x="4840284" y="1208737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type="subTitle" idx="8"/>
          </p:nvPr>
        </p:nvSpPr>
        <p:spPr>
          <a:xfrm>
            <a:off x="4840284" y="2827262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grpSp>
        <p:nvGrpSpPr>
          <p:cNvPr id="991" name="Google Shape;991;p20"/>
          <p:cNvGrpSpPr/>
          <p:nvPr/>
        </p:nvGrpSpPr>
        <p:grpSpPr>
          <a:xfrm>
            <a:off x="-1776656" y="2034654"/>
            <a:ext cx="3040006" cy="1757025"/>
            <a:chOff x="-1776656" y="2034654"/>
            <a:chExt cx="3040006" cy="1757025"/>
          </a:xfrm>
        </p:grpSpPr>
        <p:grpSp>
          <p:nvGrpSpPr>
            <p:cNvPr id="992" name="Google Shape;992;p20"/>
            <p:cNvGrpSpPr/>
            <p:nvPr/>
          </p:nvGrpSpPr>
          <p:grpSpPr>
            <a:xfrm flipH="1">
              <a:off x="-1776656" y="2034654"/>
              <a:ext cx="2590356" cy="1757025"/>
              <a:chOff x="2280775" y="570800"/>
              <a:chExt cx="1702725" cy="1154950"/>
            </a:xfrm>
          </p:grpSpPr>
          <p:sp>
            <p:nvSpPr>
              <p:cNvPr id="993" name="Google Shape;993;p2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019" name="Google Shape;1019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6000" y="2324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0" name="Google Shape;1020;p20"/>
          <p:cNvGrpSpPr/>
          <p:nvPr/>
        </p:nvGrpSpPr>
        <p:grpSpPr>
          <a:xfrm>
            <a:off x="3676700" y="3753121"/>
            <a:ext cx="1627077" cy="3154461"/>
            <a:chOff x="3676700" y="3124942"/>
            <a:chExt cx="1627077" cy="3154461"/>
          </a:xfrm>
        </p:grpSpPr>
        <p:grpSp>
          <p:nvGrpSpPr>
            <p:cNvPr id="1021" name="Google Shape;1021;p20"/>
            <p:cNvGrpSpPr/>
            <p:nvPr/>
          </p:nvGrpSpPr>
          <p:grpSpPr>
            <a:xfrm flipH="1">
              <a:off x="4262562" y="3707759"/>
              <a:ext cx="1041216" cy="2571644"/>
              <a:chOff x="4709050" y="974800"/>
              <a:chExt cx="684425" cy="1690425"/>
            </a:xfrm>
          </p:grpSpPr>
          <p:sp>
            <p:nvSpPr>
              <p:cNvPr id="1022" name="Google Shape;1022;p2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043" name="Google Shape;1043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676700" y="40198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19811" y="3124942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type="subTitle" idx="1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9" name="Google Shape;1049;p21"/>
          <p:cNvSpPr txBox="1"/>
          <p:nvPr>
            <p:ph type="subTitle" idx="2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0" name="Google Shape;1050;p21"/>
          <p:cNvSpPr txBox="1"/>
          <p:nvPr>
            <p:ph type="subTitle" idx="3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1" name="Google Shape;1051;p21"/>
          <p:cNvSpPr txBox="1"/>
          <p:nvPr>
            <p:ph type="subTitle" idx="4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2" name="Google Shape;1052;p21"/>
          <p:cNvSpPr txBox="1"/>
          <p:nvPr>
            <p:ph type="subTitle" idx="5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3" name="Google Shape;1053;p21"/>
          <p:cNvSpPr txBox="1"/>
          <p:nvPr>
            <p:ph type="subTitle" idx="6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4" name="Google Shape;1054;p21"/>
          <p:cNvSpPr txBox="1"/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055" name="Google Shape;1055;p21"/>
          <p:cNvSpPr txBox="1"/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056" name="Google Shape;1056;p21"/>
          <p:cNvSpPr txBox="1"/>
          <p:nvPr>
            <p:ph type="subTitle" idx="9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057" name="Google Shape;1057;p21"/>
          <p:cNvSpPr txBox="1"/>
          <p:nvPr>
            <p:ph type="subTitle" idx="13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058" name="Google Shape;1058;p21"/>
          <p:cNvSpPr txBox="1"/>
          <p:nvPr>
            <p:ph type="subTitle" idx="14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059" name="Google Shape;1059;p21"/>
          <p:cNvSpPr txBox="1"/>
          <p:nvPr>
            <p:ph type="subTitle" idx="15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grpSp>
        <p:nvGrpSpPr>
          <p:cNvPr id="1060" name="Google Shape;1060;p21"/>
          <p:cNvGrpSpPr/>
          <p:nvPr/>
        </p:nvGrpSpPr>
        <p:grpSpPr>
          <a:xfrm>
            <a:off x="-1065554" y="3844475"/>
            <a:ext cx="2031529" cy="3268579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7590775" y="-1910625"/>
            <a:ext cx="2155267" cy="3391905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2"/>
          <p:cNvSpPr txBox="1"/>
          <p:nvPr>
            <p:ph type="title" hasCustomPrompt="1"/>
          </p:nvPr>
        </p:nvSpPr>
        <p:spPr>
          <a:xfrm>
            <a:off x="1070755" y="692500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5" name="Google Shape;1155;p22"/>
          <p:cNvSpPr txBox="1"/>
          <p:nvPr>
            <p:ph type="subTitle" idx="1"/>
          </p:nvPr>
        </p:nvSpPr>
        <p:spPr>
          <a:xfrm>
            <a:off x="1070755" y="1398522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6" name="Google Shape;1156;p22"/>
          <p:cNvSpPr txBox="1"/>
          <p:nvPr>
            <p:ph type="title" idx="2" hasCustomPrompt="1"/>
          </p:nvPr>
        </p:nvSpPr>
        <p:spPr>
          <a:xfrm>
            <a:off x="4448345" y="329975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7" name="Google Shape;1157;p22"/>
          <p:cNvSpPr txBox="1"/>
          <p:nvPr>
            <p:ph type="subTitle" idx="3"/>
          </p:nvPr>
        </p:nvSpPr>
        <p:spPr>
          <a:xfrm>
            <a:off x="4448345" y="400578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8" name="Google Shape;1158;p22"/>
          <p:cNvSpPr txBox="1"/>
          <p:nvPr>
            <p:ph type="title" idx="4" hasCustomPrompt="1"/>
          </p:nvPr>
        </p:nvSpPr>
        <p:spPr>
          <a:xfrm>
            <a:off x="2784904" y="199612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9" name="Google Shape;1159;p22"/>
          <p:cNvSpPr txBox="1"/>
          <p:nvPr>
            <p:ph type="subTitle" idx="5"/>
          </p:nvPr>
        </p:nvSpPr>
        <p:spPr>
          <a:xfrm>
            <a:off x="2784904" y="270215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60" name="Google Shape;1160;p22"/>
          <p:cNvGrpSpPr/>
          <p:nvPr/>
        </p:nvGrpSpPr>
        <p:grpSpPr>
          <a:xfrm>
            <a:off x="56250" y="3058850"/>
            <a:ext cx="1772075" cy="3126028"/>
            <a:chOff x="56250" y="3058850"/>
            <a:chExt cx="1772075" cy="3126028"/>
          </a:xfrm>
        </p:grpSpPr>
        <p:grpSp>
          <p:nvGrpSpPr>
            <p:cNvPr id="1161" name="Google Shape;1161;p22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62" name="Google Shape;1162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183" name="Google Shape;1183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2"/>
          <p:cNvGrpSpPr/>
          <p:nvPr/>
        </p:nvGrpSpPr>
        <p:grpSpPr>
          <a:xfrm>
            <a:off x="7036900" y="-135450"/>
            <a:ext cx="3564951" cy="2530020"/>
            <a:chOff x="7036900" y="-135450"/>
            <a:chExt cx="3564951" cy="2530020"/>
          </a:xfrm>
        </p:grpSpPr>
        <p:grpSp>
          <p:nvGrpSpPr>
            <p:cNvPr id="1187" name="Google Shape;1187;p22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14" name="Google Shape;121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" name="Google Shape;1218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23"/>
          <p:cNvSpPr txBox="1"/>
          <p:nvPr>
            <p:ph type="ctrTitle"/>
          </p:nvPr>
        </p:nvSpPr>
        <p:spPr>
          <a:xfrm>
            <a:off x="2429925" y="7989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0" name="Google Shape;1220;p23"/>
          <p:cNvSpPr txBox="1"/>
          <p:nvPr>
            <p:ph type="subTitle" idx="1"/>
          </p:nvPr>
        </p:nvSpPr>
        <p:spPr>
          <a:xfrm>
            <a:off x="2425050" y="1833675"/>
            <a:ext cx="42939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21" name="Google Shape;1221;p23"/>
          <p:cNvGrpSpPr/>
          <p:nvPr/>
        </p:nvGrpSpPr>
        <p:grpSpPr>
          <a:xfrm>
            <a:off x="7430950" y="3601525"/>
            <a:ext cx="3913137" cy="1786950"/>
            <a:chOff x="7430950" y="3601525"/>
            <a:chExt cx="3913137" cy="1786950"/>
          </a:xfrm>
        </p:grpSpPr>
        <p:grpSp>
          <p:nvGrpSpPr>
            <p:cNvPr id="1222" name="Google Shape;1222;p23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223" name="Google Shape;1223;p2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53" name="Google Shape;1253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30950" y="42111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23050" y="3601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5" name="Google Shape;1255;p23"/>
          <p:cNvGrpSpPr/>
          <p:nvPr/>
        </p:nvGrpSpPr>
        <p:grpSpPr>
          <a:xfrm>
            <a:off x="-1684333" y="361707"/>
            <a:ext cx="3460658" cy="1718568"/>
            <a:chOff x="-1684333" y="361707"/>
            <a:chExt cx="3460658" cy="1718568"/>
          </a:xfrm>
        </p:grpSpPr>
        <p:grpSp>
          <p:nvGrpSpPr>
            <p:cNvPr id="1256" name="Google Shape;1256;p23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257" name="Google Shape;1257;p2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9" name="Google Shape;1269;p2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78" name="Google Shape;1278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02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0" name="Google Shape;1280;p23"/>
          <p:cNvSpPr txBox="1"/>
          <p:nvPr/>
        </p:nvSpPr>
        <p:spPr>
          <a:xfrm>
            <a:off x="2429925" y="2864475"/>
            <a:ext cx="4284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lang="en-US" sz="1000" b="1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4"/>
              </a:rPr>
              <a:t>Slidesgo</a:t>
            </a:r>
            <a:r>
              <a:rPr lang="en-US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, and includes icons by </a:t>
            </a:r>
            <a:r>
              <a:rPr lang="en-US" sz="1000" b="1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5"/>
              </a:rPr>
              <a:t>Flaticon</a:t>
            </a:r>
            <a:r>
              <a:rPr lang="en-US" sz="1000" b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and infographics &amp; images by </a:t>
            </a:r>
            <a:r>
              <a:rPr lang="en-US" sz="1000" b="1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6"/>
              </a:rPr>
              <a:t>Freepik</a:t>
            </a:r>
            <a:endParaRPr sz="1000" b="1" u="sng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-1684333" y="361707"/>
            <a:ext cx="3423458" cy="1696293"/>
            <a:chOff x="-1684333" y="361707"/>
            <a:chExt cx="3423458" cy="1696293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8" name="Google Shape;78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4"/>
          <p:cNvGrpSpPr/>
          <p:nvPr/>
        </p:nvGrpSpPr>
        <p:grpSpPr>
          <a:xfrm>
            <a:off x="7378900" y="3638900"/>
            <a:ext cx="3965187" cy="1653150"/>
            <a:chOff x="7378900" y="3638900"/>
            <a:chExt cx="3965187" cy="165315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12" name="Google Shape;112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 panose="02000000000000000000"/>
              <a:buNone/>
              <a:defRPr sz="18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5" name="Google Shape;215;p6"/>
          <p:cNvGrpSpPr/>
          <p:nvPr/>
        </p:nvGrpSpPr>
        <p:grpSpPr>
          <a:xfrm>
            <a:off x="7990275" y="3274400"/>
            <a:ext cx="3920587" cy="1824125"/>
            <a:chOff x="7423500" y="3586650"/>
            <a:chExt cx="3920587" cy="1824125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247" name="Google Shape;247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7"/>
          <p:cNvSpPr txBox="1"/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54" name="Google Shape;254;p7"/>
          <p:cNvSpPr/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/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4" name="Google Shape;374;p9"/>
          <p:cNvSpPr txBox="1"/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 panose="02000000000000000000"/>
              <a:buNone/>
              <a:defRPr sz="3500">
                <a:solidFill>
                  <a:schemeClr val="dk1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/>
          <p:nvPr>
            <p:ph type="ctrTitle"/>
          </p:nvPr>
        </p:nvSpPr>
        <p:spPr>
          <a:xfrm>
            <a:off x="2812415" y="2715895"/>
            <a:ext cx="3433445" cy="103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+mj-lt"/>
                <a:cs typeface="+mj-lt"/>
              </a:rPr>
              <a:t>Agio &amp; Ota</a:t>
            </a:r>
            <a:endParaRPr lang="pt-BR" altLang="en-US">
              <a:latin typeface="+mj-lt"/>
              <a:cs typeface="+mj-lt"/>
            </a:endParaRPr>
          </a:p>
        </p:txBody>
      </p:sp>
      <p:sp>
        <p:nvSpPr>
          <p:cNvPr id="1412" name="Google Shape;1412;p29"/>
          <p:cNvSpPr txBox="1"/>
          <p:nvPr>
            <p:ph type="subTitle" idx="1"/>
          </p:nvPr>
        </p:nvSpPr>
        <p:spPr>
          <a:xfrm>
            <a:off x="2693670" y="3966210"/>
            <a:ext cx="3756660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500"/>
              <a:t>Clareza nas finanças Leveza na vida</a:t>
            </a:r>
            <a:endParaRPr lang="pt-BR" altLang="en-US" sz="250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805694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m 1" descr="Agi&amp;O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30200"/>
            <a:ext cx="221932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319405"/>
            <a:ext cx="251460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487045"/>
            <a:ext cx="253492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827405" y="1924050"/>
            <a:ext cx="3027045" cy="1183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Esqueci a Senha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855" y="336550"/>
            <a:ext cx="2494915" cy="4469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371475" y="1924050"/>
            <a:ext cx="3411220" cy="1183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Recuperação da senha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75895"/>
            <a:ext cx="288607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438150"/>
            <a:ext cx="2604135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Depósito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855" y="229235"/>
            <a:ext cx="2442210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13995"/>
            <a:ext cx="325945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Cofrinho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323850"/>
            <a:ext cx="288607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611505" y="2139950"/>
            <a:ext cx="2870835" cy="94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Transferir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267970"/>
            <a:ext cx="28098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0" y="1955165"/>
            <a:ext cx="3915410" cy="1582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Desenvolvedores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339725"/>
            <a:ext cx="3214370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9"/>
          <p:cNvSpPr txBox="1"/>
          <p:nvPr>
            <p:ph type="subTitle" idx="1"/>
          </p:nvPr>
        </p:nvSpPr>
        <p:spPr>
          <a:xfrm>
            <a:off x="1861820" y="1489075"/>
            <a:ext cx="5231765" cy="282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500"/>
              <a:t>Alan Araújo Da Silveira - 2401855</a:t>
            </a:r>
            <a:endParaRPr lang="pt-BR" altLang="en-US"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US"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2500"/>
              <a:t>Ana Cl</a:t>
            </a:r>
            <a:r>
              <a:rPr lang="en-US" altLang="en-US" sz="2500"/>
              <a:t>á</a:t>
            </a:r>
            <a:r>
              <a:rPr lang="en-US" altLang="pt-BR" sz="2500"/>
              <a:t>udia Monteiro </a:t>
            </a:r>
            <a:r>
              <a:rPr lang="pt-BR" altLang="en-US" sz="2500"/>
              <a:t>  </a:t>
            </a:r>
            <a:r>
              <a:rPr lang="en-US" altLang="pt-BR" sz="2500"/>
              <a:t>- 2400505</a:t>
            </a:r>
            <a:endParaRPr lang="en-US" altLang="pt-BR"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2500"/>
              <a:t>Fernanda Figueiredo</a:t>
            </a:r>
            <a:r>
              <a:rPr lang="pt-BR" altLang="en-US" sz="2500"/>
              <a:t>   </a:t>
            </a:r>
            <a:r>
              <a:rPr lang="en-US" altLang="pt-BR" sz="2500"/>
              <a:t> - 2401803</a:t>
            </a:r>
            <a:endParaRPr lang="en-US" altLang="pt-BR"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US"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2500"/>
              <a:t>Jo</a:t>
            </a:r>
            <a:r>
              <a:rPr lang="en-US" altLang="en-US" sz="2500"/>
              <a:t>ã</a:t>
            </a:r>
            <a:r>
              <a:rPr lang="en-US" altLang="pt-BR" sz="2500"/>
              <a:t>o Pedro Silva </a:t>
            </a:r>
            <a:r>
              <a:rPr lang="pt-BR" altLang="en-US" sz="2500"/>
              <a:t>           </a:t>
            </a:r>
            <a:r>
              <a:rPr lang="en-US" altLang="pt-BR" sz="2500"/>
              <a:t>- 2400834</a:t>
            </a:r>
            <a:endParaRPr lang="en-US" altLang="pt-BR" sz="2500"/>
          </a:p>
        </p:txBody>
      </p: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" name="Título 0"/>
          <p:cNvSpPr/>
          <p:nvPr>
            <p:ph type="ctrTitle"/>
          </p:nvPr>
        </p:nvSpPr>
        <p:spPr>
          <a:xfrm>
            <a:off x="1568450" y="457835"/>
            <a:ext cx="5994400" cy="913130"/>
          </a:xfrm>
        </p:spPr>
        <p:txBody>
          <a:bodyPr/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/>
          <p:nvPr>
            <p:ph type="ctrTitle"/>
          </p:nvPr>
        </p:nvSpPr>
        <p:spPr>
          <a:xfrm>
            <a:off x="1979930" y="3154680"/>
            <a:ext cx="4809490" cy="163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+mj-lt"/>
                <a:cs typeface="+mj-lt"/>
              </a:rPr>
              <a:t>Obrigado pela Atenção!</a:t>
            </a:r>
            <a:endParaRPr lang="pt-BR" altLang="en-US">
              <a:latin typeface="+mj-lt"/>
              <a:cs typeface="+mj-lt"/>
            </a:endParaRPr>
          </a:p>
        </p:txBody>
      </p: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m 1" descr="Agi&amp;O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30200"/>
            <a:ext cx="221932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type="title"/>
          </p:nvPr>
        </p:nvSpPr>
        <p:spPr>
          <a:xfrm>
            <a:off x="395515" y="843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O que é a Agi &amp; Ota?</a:t>
            </a:r>
            <a:endParaRPr lang="pt-BR" altLang="en-US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Espaço Reservado para Texto 0"/>
          <p:cNvSpPr/>
          <p:nvPr>
            <p:ph type="body" idx="1"/>
          </p:nvPr>
        </p:nvSpPr>
        <p:spPr>
          <a:xfrm>
            <a:off x="1187450" y="1614805"/>
            <a:ext cx="5709920" cy="3415665"/>
          </a:xfrm>
        </p:spPr>
        <p:txBody>
          <a:bodyPr/>
          <a:p>
            <a:pPr marL="139700" indent="0" algn="l">
              <a:buNone/>
            </a:pP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Somos um banco digital com foco em empréstimos e  em gestão financeira.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Nosso objetivo é ajudar nossos clientes a evitarem gastos desnecessários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Priorizamos sempre a clareza com nossos clientes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Agi&amp;O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771525"/>
            <a:ext cx="221932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type="title"/>
          </p:nvPr>
        </p:nvSpPr>
        <p:spPr>
          <a:xfrm>
            <a:off x="683170" y="2678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O que nosso App faz?</a:t>
            </a:r>
            <a:endParaRPr lang="pt-BR" altLang="en-US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Espaço Reservado para Texto 0"/>
          <p:cNvSpPr/>
          <p:nvPr>
            <p:ph type="body" idx="1"/>
          </p:nvPr>
        </p:nvSpPr>
        <p:spPr>
          <a:xfrm>
            <a:off x="1331595" y="840740"/>
            <a:ext cx="6760210" cy="4104640"/>
          </a:xfrm>
        </p:spPr>
        <p:txBody>
          <a:bodyPr/>
          <a:p>
            <a:pPr marL="139700" indent="0" algn="l">
              <a:buNone/>
            </a:pPr>
            <a:r>
              <a:rPr lang="en-US" altLang="pt-BR" sz="2000" b="1">
                <a:latin typeface="Arial" panose="020B0604020202020204" pitchFamily="34" charset="0"/>
                <a:cs typeface="Arial" panose="020B0604020202020204" pitchFamily="34" charset="0"/>
              </a:rPr>
              <a:t>Conta digital gratuit</a:t>
            </a:r>
            <a:r>
              <a:rPr lang="pt-B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Nosso app disponibilza que qualquer um consiga criar uma conta digital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Empréstimos Bancarios</a:t>
            </a:r>
            <a:endParaRPr lang="pt-BR" sz="2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39700" indent="0" algn="l">
              <a:buNone/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Nosso app disponibilza que qualquer um consiga fazer um empréstimo com as menores taxas de juros do mercado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39700" indent="0" algn="l">
              <a:buNone/>
            </a:pPr>
            <a:endParaRPr lang="pt-B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alt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Lembretes Financeiros</a:t>
            </a:r>
            <a:endParaRPr lang="pt-BR" altLang="en-US" sz="2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39700" indent="0" algn="l">
              <a:buNone/>
            </a:pP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Notifica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çõ</a:t>
            </a: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 di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á</a:t>
            </a: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rias como:</a:t>
            </a:r>
            <a:endParaRPr lang="en-US" alt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"Voc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ê</a:t>
            </a: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j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á</a:t>
            </a: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pensou em pagar o que deve hoje?"</a:t>
            </a:r>
            <a:endParaRPr lang="en-US" altLang="pt-BR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39700" indent="0" algn="l">
              <a:buNone/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</a:rPr>
              <a:t>Agi &amp; Ota </a:t>
            </a: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ama seus clientes (especialmente os que pagam)“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type="title"/>
          </p:nvPr>
        </p:nvSpPr>
        <p:spPr>
          <a:xfrm>
            <a:off x="2256155" y="267970"/>
            <a:ext cx="4535170" cy="122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Qual Problema </a:t>
            </a:r>
            <a:b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 Agi &amp; Ota resolve?</a:t>
            </a:r>
            <a:endParaRPr lang="pt-BR" altLang="en-US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Espaço Reservado para Texto 0"/>
          <p:cNvSpPr/>
          <p:nvPr>
            <p:ph type="body" idx="1"/>
          </p:nvPr>
        </p:nvSpPr>
        <p:spPr>
          <a:xfrm>
            <a:off x="1331595" y="1491615"/>
            <a:ext cx="6760210" cy="3208020"/>
          </a:xfrm>
        </p:spPr>
        <p:txBody>
          <a:bodyPr/>
          <a:p>
            <a:pPr marL="139700" indent="0" algn="l">
              <a:buNone/>
            </a:pP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Segundo a CNDL/ SPC Brasil (2024), cerca de 67% dos jovens brasileiros entre 18 e 30 anos est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o endividados.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Entre esses, mais de 40% n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o 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m controle de suas finan</a:t>
            </a:r>
            <a:r>
              <a:rPr lang="" altLang="en-US" sz="2000"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as.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A maioria das d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vidas est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 relacionada a cart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o de cr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dito, empr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stimos e descontrole de gastos.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type="title"/>
          </p:nvPr>
        </p:nvSpPr>
        <p:spPr>
          <a:xfrm>
            <a:off x="2256155" y="267970"/>
            <a:ext cx="4535170" cy="122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Como a </a:t>
            </a:r>
            <a:b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 Agi &amp; Ota resolve?</a:t>
            </a:r>
            <a:endParaRPr lang="pt-BR" altLang="en-US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Espaço Reservado para Texto 0"/>
          <p:cNvSpPr/>
          <p:nvPr>
            <p:ph type="body" idx="1"/>
          </p:nvPr>
        </p:nvSpPr>
        <p:spPr>
          <a:xfrm>
            <a:off x="1331595" y="1491615"/>
            <a:ext cx="6760210" cy="3208020"/>
          </a:xfrm>
        </p:spPr>
        <p:txBody>
          <a:bodyPr/>
          <a:p>
            <a:pPr marL="139700" indent="0" algn="l">
              <a:buNone/>
            </a:pP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Explica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çõ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 claras, com simula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çõ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 reais de parcelamento e juros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Maior organização dos seus gastos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Alertas sobre aumento de gastos além do seu ganho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type="title"/>
          </p:nvPr>
        </p:nvSpPr>
        <p:spPr>
          <a:xfrm>
            <a:off x="2256155" y="267970"/>
            <a:ext cx="5761990" cy="122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De onde surgiu a idéia</a:t>
            </a:r>
            <a:endParaRPr lang="pt-BR" altLang="en-US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Espaço Reservado para Texto 0"/>
          <p:cNvSpPr/>
          <p:nvPr>
            <p:ph type="body" idx="1"/>
          </p:nvPr>
        </p:nvSpPr>
        <p:spPr>
          <a:xfrm>
            <a:off x="971550" y="1851660"/>
            <a:ext cx="3812540" cy="2337435"/>
          </a:xfrm>
        </p:spPr>
        <p:txBody>
          <a:bodyPr/>
          <a:p>
            <a:pPr marL="139700" indent="0" algn="l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 6 de Junho de</a:t>
            </a:r>
            <a:r>
              <a:rPr lang="" alt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pt-BR" sz="200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os nossos fundadores perceberam que a maioria dos jovens gastava mais do que ganhavam e se endividavam desnecessariamente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 descr="AgiotasAmig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1348105"/>
            <a:ext cx="255397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/>
          <p:nvPr>
            <p:ph type="title"/>
          </p:nvPr>
        </p:nvSpPr>
        <p:spPr>
          <a:xfrm>
            <a:off x="2256155" y="267970"/>
            <a:ext cx="5761990" cy="122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u="sng">
                <a:latin typeface="Arial" panose="020B0604020202020204" pitchFamily="34" charset="0"/>
                <a:cs typeface="Arial" panose="020B0604020202020204" pitchFamily="34" charset="0"/>
              </a:rPr>
              <a:t>De onde surgiu a idéia</a:t>
            </a:r>
            <a:endParaRPr lang="pt-BR" altLang="en-US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Espaço Reservado para Texto 0"/>
          <p:cNvSpPr/>
          <p:nvPr>
            <p:ph type="body" idx="1"/>
          </p:nvPr>
        </p:nvSpPr>
        <p:spPr>
          <a:xfrm>
            <a:off x="755650" y="1872615"/>
            <a:ext cx="3812540" cy="1727200"/>
          </a:xfrm>
        </p:spPr>
        <p:txBody>
          <a:bodyPr/>
          <a:p>
            <a:pPr marL="139700" indent="0" algn="l">
              <a:buNone/>
            </a:pPr>
            <a:r>
              <a:rPr lang="pt-BR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Pensando nisso, a nossa equipe desenvolveu um novo banco que auxilie os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jovens </a:t>
            </a:r>
            <a:r>
              <a:rPr lang="pt-BR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brasileiros nos gastos</a:t>
            </a:r>
            <a:endParaRPr lang="pt-BR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C:\Users\alana_yirxv7n\Desktop\Arquivos da Faculdade\3° Semestre\Desenvolvimento Mobile\AgiotaSeriosLogo.jpgAgiotaSeriosLogo"/>
          <p:cNvPicPr>
            <a:picLocks noChangeAspect="1"/>
          </p:cNvPicPr>
          <p:nvPr/>
        </p:nvPicPr>
        <p:blipFill>
          <a:blip r:embed="rId1"/>
          <a:srcRect l="13" r="13"/>
          <a:stretch>
            <a:fillRect/>
          </a:stretch>
        </p:blipFill>
        <p:spPr>
          <a:xfrm>
            <a:off x="4643755" y="1491615"/>
            <a:ext cx="3383915" cy="253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663"/>
        </a:solidFill>
        <a:effectLst/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/>
          <p:nvPr>
            <p:ph type="title"/>
          </p:nvPr>
        </p:nvSpPr>
        <p:spPr>
          <a:xfrm>
            <a:off x="2340158" y="3220150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Telas do nosso App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2556168" y="2981589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" name="Imagem 1" descr="Agi&amp;O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210" y="483870"/>
            <a:ext cx="2219325" cy="2398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Presentation</Application>
  <PresentationFormat/>
  <Paragraphs>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Arial</vt:lpstr>
      <vt:lpstr>Aldrich</vt:lpstr>
      <vt:lpstr>Bebas Neue</vt:lpstr>
      <vt:lpstr>Segoe Print</vt:lpstr>
      <vt:lpstr>Saira</vt:lpstr>
      <vt:lpstr>Open Sans</vt:lpstr>
      <vt:lpstr>Nunito Light</vt:lpstr>
      <vt:lpstr>Proxima Nova</vt:lpstr>
      <vt:lpstr>Anaheim</vt:lpstr>
      <vt:lpstr>Microsoft YaHei</vt:lpstr>
      <vt:lpstr>Arial Unicode MS</vt:lpstr>
      <vt:lpstr>Calibri</vt:lpstr>
      <vt:lpstr>Amatic SC</vt:lpstr>
      <vt:lpstr>Roboto Medium</vt:lpstr>
      <vt:lpstr>Wide Latin</vt:lpstr>
      <vt:lpstr>Information Technology Project Proposal by Slidesgo</vt:lpstr>
      <vt:lpstr>Information Technology Project Proposal</vt:lpstr>
      <vt:lpstr>Agi &amp; Ota</vt:lpstr>
      <vt:lpstr>O que nosso App faz?</vt:lpstr>
      <vt:lpstr>Contents of this template</vt:lpstr>
      <vt:lpstr>O que nosso App faz?</vt:lpstr>
      <vt:lpstr>Qual Problema   Agi &amp; Ota resolve?</vt:lpstr>
      <vt:lpstr>Qual Problema   Agi &amp; Ota resolve?</vt:lpstr>
      <vt:lpstr>De onde surgiu a idéia</vt:lpstr>
      <vt:lpstr>01</vt:lpstr>
      <vt:lpstr>Telas do nosso App</vt:lpstr>
      <vt:lpstr>Cadastro</vt:lpstr>
      <vt:lpstr>Login</vt:lpstr>
      <vt:lpstr>Esqueci a Senha</vt:lpstr>
      <vt:lpstr>Home</vt:lpstr>
      <vt:lpstr>Depósito</vt:lpstr>
      <vt:lpstr>Home</vt:lpstr>
      <vt:lpstr>Depósito</vt:lpstr>
      <vt:lpstr>Depósito</vt:lpstr>
      <vt:lpstr>Transferir</vt:lpstr>
      <vt:lpstr>Agio &amp; Ota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Project Proposal</dc:title>
  <dc:creator/>
  <cp:lastModifiedBy>Alan</cp:lastModifiedBy>
  <cp:revision>6</cp:revision>
  <dcterms:created xsi:type="dcterms:W3CDTF">2025-05-30T20:43:00Z</dcterms:created>
  <dcterms:modified xsi:type="dcterms:W3CDTF">2025-06-05T23:01:52Z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53FE3F32766E4998ADA4989C31A9C3A8_13</vt:lpwstr>
  </property>
  <property fmtid="{D5CDD505-2E9C-101B-9397-08002B2CF9AE}" pid="3" name="KSOProductBuildVer">
    <vt:lpwstr>1046-12.2.0.21179</vt:lpwstr>
  </property>
</Properties>
</file>