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</p:sldMasterIdLst>
  <p:notesMasterIdLst>
    <p:notesMasterId r:id="rId20"/>
  </p:notesMasterIdLst>
  <p:sldIdLst>
    <p:sldId id="256" r:id="rId5"/>
    <p:sldId id="257" r:id="rId6"/>
    <p:sldId id="260" r:id="rId7"/>
    <p:sldId id="261" r:id="rId8"/>
    <p:sldId id="262" r:id="rId9"/>
    <p:sldId id="263" r:id="rId10"/>
    <p:sldId id="26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</p:sldIdLst>
  <p:sldSz cx="9144000" cy="5143500" type="screen16x9"/>
  <p:notesSz cx="6858000" cy="9144000"/>
  <p:embeddedFontLst>
    <p:embeddedFont>
      <p:font typeface="IBM Plex Sans" panose="020B0604020202020204" charset="0"/>
      <p:regular r:id="rId21"/>
      <p:bold r:id="rId22"/>
      <p:italic r:id="rId23"/>
      <p:boldItalic r:id="rId24"/>
    </p:embeddedFont>
    <p:embeddedFont>
      <p:font typeface="IBM Plex Sans Light" panose="020B0604020202020204" charset="0"/>
      <p:regular r:id="rId25"/>
      <p:bold r:id="rId26"/>
      <p:italic r:id="rId27"/>
      <p:boldItalic r:id="rId28"/>
    </p:embeddedFont>
    <p:embeddedFont>
      <p:font typeface="Merriweather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7686F-D679-4680-BA3D-988028ADBCDF}" v="195" dt="2020-12-10T14:09:07.514"/>
    <p1510:client id="{3A3937DF-90BF-4A42-8347-C62524BB562E}" v="85" dt="2020-12-10T14:08:57.974"/>
    <p1510:client id="{772BC123-E7FD-43A4-932B-26E24A94EB77}" v="100" dt="2020-12-10T13:43:06.924"/>
    <p1510:client id="{873E019C-7532-4624-9A45-E2CDD6D598FD}" v="1646" dt="2020-12-10T13:38:13.779"/>
    <p1510:client id="{DA6A7493-67AC-4429-8D4E-048B915C2D5F}" v="683" dt="2020-12-10T13:53:11.601"/>
  </p1510:revLst>
</p1510:revInfo>
</file>

<file path=ppt/tableStyles.xml><?xml version="1.0" encoding="utf-8"?>
<a:tblStyleLst xmlns:a="http://schemas.openxmlformats.org/drawingml/2006/main" def="{4EDD57BD-6C26-4AA9-B052-58D48A54138F}">
  <a:tblStyle styleId="{4EDD57BD-6C26-4AA9-B052-58D48A5413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4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mando Perazzo Barbosa Souto" userId="S::160016258@aluno.unb.br::65d7e279-3e26-4cd0-b68a-c9a4294a500a" providerId="AD" clId="Web-{772BC123-E7FD-43A4-932B-26E24A94EB77}"/>
    <pc:docChg chg="modSld">
      <pc:chgData name="Normando Perazzo Barbosa Souto" userId="S::160016258@aluno.unb.br::65d7e279-3e26-4cd0-b68a-c9a4294a500a" providerId="AD" clId="Web-{772BC123-E7FD-43A4-932B-26E24A94EB77}" dt="2020-12-10T13:43:06.924" v="94" actId="1076"/>
      <pc:docMkLst>
        <pc:docMk/>
      </pc:docMkLst>
      <pc:sldChg chg="addSp delSp modSp">
        <pc:chgData name="Normando Perazzo Barbosa Souto" userId="S::160016258@aluno.unb.br::65d7e279-3e26-4cd0-b68a-c9a4294a500a" providerId="AD" clId="Web-{772BC123-E7FD-43A4-932B-26E24A94EB77}" dt="2020-12-10T13:43:06.924" v="94" actId="1076"/>
        <pc:sldMkLst>
          <pc:docMk/>
          <pc:sldMk cId="0" sldId="263"/>
        </pc:sldMkLst>
        <pc:spChg chg="add del mod">
          <ac:chgData name="Normando Perazzo Barbosa Souto" userId="S::160016258@aluno.unb.br::65d7e279-3e26-4cd0-b68a-c9a4294a500a" providerId="AD" clId="Web-{772BC123-E7FD-43A4-932B-26E24A94EB77}" dt="2020-12-10T13:42:57.111" v="91"/>
          <ac:spMkLst>
            <pc:docMk/>
            <pc:sldMk cId="0" sldId="263"/>
            <ac:spMk id="2" creationId="{EC2AEC1F-2CA2-4FC0-946C-E97FF6A17B1B}"/>
          </ac:spMkLst>
        </pc:spChg>
        <pc:spChg chg="del mod">
          <ac:chgData name="Normando Perazzo Barbosa Souto" userId="S::160016258@aluno.unb.br::65d7e279-3e26-4cd0-b68a-c9a4294a500a" providerId="AD" clId="Web-{772BC123-E7FD-43A4-932B-26E24A94EB77}" dt="2020-12-10T13:37:04.461" v="10"/>
          <ac:spMkLst>
            <pc:docMk/>
            <pc:sldMk cId="0" sldId="263"/>
            <ac:spMk id="3" creationId="{73B2A37A-189F-4DBB-9DD5-6C0A63EB152D}"/>
          </ac:spMkLst>
        </pc:spChg>
        <pc:spChg chg="add del mod">
          <ac:chgData name="Normando Perazzo Barbosa Souto" userId="S::160016258@aluno.unb.br::65d7e279-3e26-4cd0-b68a-c9a4294a500a" providerId="AD" clId="Web-{772BC123-E7FD-43A4-932B-26E24A94EB77}" dt="2020-12-10T13:37:09.508" v="12"/>
          <ac:spMkLst>
            <pc:docMk/>
            <pc:sldMk cId="0" sldId="263"/>
            <ac:spMk id="5" creationId="{7FE4D609-3672-455B-8E0B-E1D2E17E4B40}"/>
          </ac:spMkLst>
        </pc:spChg>
        <pc:spChg chg="add mod">
          <ac:chgData name="Normando Perazzo Barbosa Souto" userId="S::160016258@aluno.unb.br::65d7e279-3e26-4cd0-b68a-c9a4294a500a" providerId="AD" clId="Web-{772BC123-E7FD-43A4-932B-26E24A94EB77}" dt="2020-12-10T13:43:06.924" v="94" actId="1076"/>
          <ac:spMkLst>
            <pc:docMk/>
            <pc:sldMk cId="0" sldId="263"/>
            <ac:spMk id="6" creationId="{42B71D64-15E9-4C60-A0D0-F2017E1986BC}"/>
          </ac:spMkLst>
        </pc:spChg>
        <pc:spChg chg="mod">
          <ac:chgData name="Normando Perazzo Barbosa Souto" userId="S::160016258@aluno.unb.br::65d7e279-3e26-4cd0-b68a-c9a4294a500a" providerId="AD" clId="Web-{772BC123-E7FD-43A4-932B-26E24A94EB77}" dt="2020-12-10T13:42:20.829" v="36" actId="20577"/>
          <ac:spMkLst>
            <pc:docMk/>
            <pc:sldMk cId="0" sldId="263"/>
            <ac:spMk id="219" creationId="{00000000-0000-0000-0000-000000000000}"/>
          </ac:spMkLst>
        </pc:spChg>
      </pc:sldChg>
    </pc:docChg>
  </pc:docChgLst>
  <pc:docChgLst>
    <pc:chgData name="Matheus Alves do Nascimento" userId="S::200073206@aluno.unb.br::2d14e245-3bed-4dbf-a008-205c4064d6a4" providerId="AD" clId="Web-{DA6A7493-67AC-4429-8D4E-048B915C2D5F}"/>
    <pc:docChg chg="addSld delSld modSld">
      <pc:chgData name="Matheus Alves do Nascimento" userId="S::200073206@aluno.unb.br::2d14e245-3bed-4dbf-a008-205c4064d6a4" providerId="AD" clId="Web-{DA6A7493-67AC-4429-8D4E-048B915C2D5F}" dt="2020-12-10T13:53:11.601" v="661"/>
      <pc:docMkLst>
        <pc:docMk/>
      </pc:docMkLst>
      <pc:sldChg chg="addSp delSp modSp">
        <pc:chgData name="Matheus Alves do Nascimento" userId="S::200073206@aluno.unb.br::2d14e245-3bed-4dbf-a008-205c4064d6a4" providerId="AD" clId="Web-{DA6A7493-67AC-4429-8D4E-048B915C2D5F}" dt="2020-12-10T13:03:41.754" v="82" actId="20577"/>
        <pc:sldMkLst>
          <pc:docMk/>
          <pc:sldMk cId="0" sldId="257"/>
        </pc:sldMkLst>
        <pc:spChg chg="add del mod">
          <ac:chgData name="Matheus Alves do Nascimento" userId="S::200073206@aluno.unb.br::2d14e245-3bed-4dbf-a008-205c4064d6a4" providerId="AD" clId="Web-{DA6A7493-67AC-4429-8D4E-048B915C2D5F}" dt="2020-12-10T12:46:41.684" v="12"/>
          <ac:spMkLst>
            <pc:docMk/>
            <pc:sldMk cId="0" sldId="257"/>
            <ac:spMk id="3" creationId="{5FCE61C7-6CF7-414E-B525-624B571559A7}"/>
          </ac:spMkLst>
        </pc:spChg>
        <pc:spChg chg="mod">
          <ac:chgData name="Matheus Alves do Nascimento" userId="S::200073206@aluno.unb.br::2d14e245-3bed-4dbf-a008-205c4064d6a4" providerId="AD" clId="Web-{DA6A7493-67AC-4429-8D4E-048B915C2D5F}" dt="2020-12-10T12:51:18.503" v="42" actId="20577"/>
          <ac:spMkLst>
            <pc:docMk/>
            <pc:sldMk cId="0" sldId="257"/>
            <ac:spMk id="162" creationId="{00000000-0000-0000-0000-000000000000}"/>
          </ac:spMkLst>
        </pc:spChg>
        <pc:spChg chg="mod">
          <ac:chgData name="Matheus Alves do Nascimento" userId="S::200073206@aluno.unb.br::2d14e245-3bed-4dbf-a008-205c4064d6a4" providerId="AD" clId="Web-{DA6A7493-67AC-4429-8D4E-048B915C2D5F}" dt="2020-12-10T13:03:41.754" v="82" actId="20577"/>
          <ac:spMkLst>
            <pc:docMk/>
            <pc:sldMk cId="0" sldId="257"/>
            <ac:spMk id="163" creationId="{00000000-0000-0000-0000-000000000000}"/>
          </ac:spMkLst>
        </pc:spChg>
        <pc:spChg chg="mod">
          <ac:chgData name="Matheus Alves do Nascimento" userId="S::200073206@aluno.unb.br::2d14e245-3bed-4dbf-a008-205c4064d6a4" providerId="AD" clId="Web-{DA6A7493-67AC-4429-8D4E-048B915C2D5F}" dt="2020-12-10T13:02:58.175" v="68" actId="1076"/>
          <ac:spMkLst>
            <pc:docMk/>
            <pc:sldMk cId="0" sldId="257"/>
            <ac:spMk id="164" creationId="{00000000-0000-0000-0000-000000000000}"/>
          </ac:spMkLst>
        </pc:spChg>
        <pc:spChg chg="del mod">
          <ac:chgData name="Matheus Alves do Nascimento" userId="S::200073206@aluno.unb.br::2d14e245-3bed-4dbf-a008-205c4064d6a4" providerId="AD" clId="Web-{DA6A7493-67AC-4429-8D4E-048B915C2D5F}" dt="2020-12-10T12:46:23.481" v="9"/>
          <ac:spMkLst>
            <pc:docMk/>
            <pc:sldMk cId="0" sldId="257"/>
            <ac:spMk id="165" creationId="{00000000-0000-0000-0000-000000000000}"/>
          </ac:spMkLst>
        </pc:spChg>
      </pc:sldChg>
      <pc:sldChg chg="del">
        <pc:chgData name="Matheus Alves do Nascimento" userId="S::200073206@aluno.unb.br::2d14e245-3bed-4dbf-a008-205c4064d6a4" providerId="AD" clId="Web-{DA6A7493-67AC-4429-8D4E-048B915C2D5F}" dt="2020-12-10T12:44:24.853" v="0"/>
        <pc:sldMkLst>
          <pc:docMk/>
          <pc:sldMk cId="0" sldId="258"/>
        </pc:sldMkLst>
      </pc:sldChg>
      <pc:sldChg chg="del">
        <pc:chgData name="Matheus Alves do Nascimento" userId="S::200073206@aluno.unb.br::2d14e245-3bed-4dbf-a008-205c4064d6a4" providerId="AD" clId="Web-{DA6A7493-67AC-4429-8D4E-048B915C2D5F}" dt="2020-12-10T13:04:09.020" v="83"/>
        <pc:sldMkLst>
          <pc:docMk/>
          <pc:sldMk cId="0" sldId="259"/>
        </pc:sldMkLst>
      </pc:sldChg>
      <pc:sldChg chg="modSp">
        <pc:chgData name="Matheus Alves do Nascimento" userId="S::200073206@aluno.unb.br::2d14e245-3bed-4dbf-a008-205c4064d6a4" providerId="AD" clId="Web-{DA6A7493-67AC-4429-8D4E-048B915C2D5F}" dt="2020-12-10T13:07:25.243" v="157" actId="20577"/>
        <pc:sldMkLst>
          <pc:docMk/>
          <pc:sldMk cId="0" sldId="260"/>
        </pc:sldMkLst>
        <pc:spChg chg="mod">
          <ac:chgData name="Matheus Alves do Nascimento" userId="S::200073206@aluno.unb.br::2d14e245-3bed-4dbf-a008-205c4064d6a4" providerId="AD" clId="Web-{DA6A7493-67AC-4429-8D4E-048B915C2D5F}" dt="2020-12-10T13:07:25.243" v="157" actId="20577"/>
          <ac:spMkLst>
            <pc:docMk/>
            <pc:sldMk cId="0" sldId="260"/>
            <ac:spMk id="185" creationId="{00000000-0000-0000-0000-000000000000}"/>
          </ac:spMkLst>
        </pc:spChg>
      </pc:sldChg>
      <pc:sldChg chg="addSp delSp modSp">
        <pc:chgData name="Matheus Alves do Nascimento" userId="S::200073206@aluno.unb.br::2d14e245-3bed-4dbf-a008-205c4064d6a4" providerId="AD" clId="Web-{DA6A7493-67AC-4429-8D4E-048B915C2D5F}" dt="2020-12-10T13:15:21.394" v="276" actId="20577"/>
        <pc:sldMkLst>
          <pc:docMk/>
          <pc:sldMk cId="0" sldId="261"/>
        </pc:sldMkLst>
        <pc:spChg chg="add mod">
          <ac:chgData name="Matheus Alves do Nascimento" userId="S::200073206@aluno.unb.br::2d14e245-3bed-4dbf-a008-205c4064d6a4" providerId="AD" clId="Web-{DA6A7493-67AC-4429-8D4E-048B915C2D5F}" dt="2020-12-10T13:15:21.394" v="276" actId="20577"/>
          <ac:spMkLst>
            <pc:docMk/>
            <pc:sldMk cId="0" sldId="261"/>
            <ac:spMk id="2" creationId="{E5E1622F-201A-40A0-9456-DCED9E2C0EDB}"/>
          </ac:spMkLst>
        </pc:spChg>
        <pc:spChg chg="add del mod">
          <ac:chgData name="Matheus Alves do Nascimento" userId="S::200073206@aluno.unb.br::2d14e245-3bed-4dbf-a008-205c4064d6a4" providerId="AD" clId="Web-{DA6A7493-67AC-4429-8D4E-048B915C2D5F}" dt="2020-12-10T13:13:31.282" v="210"/>
          <ac:spMkLst>
            <pc:docMk/>
            <pc:sldMk cId="0" sldId="261"/>
            <ac:spMk id="3" creationId="{08F6328B-1A3D-4FF1-951C-3566B673177F}"/>
          </ac:spMkLst>
        </pc:spChg>
        <pc:spChg chg="add del">
          <ac:chgData name="Matheus Alves do Nascimento" userId="S::200073206@aluno.unb.br::2d14e245-3bed-4dbf-a008-205c4064d6a4" providerId="AD" clId="Web-{DA6A7493-67AC-4429-8D4E-048B915C2D5F}" dt="2020-12-10T13:13:25.720" v="205"/>
          <ac:spMkLst>
            <pc:docMk/>
            <pc:sldMk cId="0" sldId="261"/>
            <ac:spMk id="4" creationId="{3AD8C280-6B5B-4CEB-A943-A2AD615E8365}"/>
          </ac:spMkLst>
        </pc:spChg>
        <pc:spChg chg="mod">
          <ac:chgData name="Matheus Alves do Nascimento" userId="S::200073206@aluno.unb.br::2d14e245-3bed-4dbf-a008-205c4064d6a4" providerId="AD" clId="Web-{DA6A7493-67AC-4429-8D4E-048B915C2D5F}" dt="2020-12-10T13:06:35.664" v="152" actId="20577"/>
          <ac:spMkLst>
            <pc:docMk/>
            <pc:sldMk cId="0" sldId="261"/>
            <ac:spMk id="191" creationId="{00000000-0000-0000-0000-000000000000}"/>
          </ac:spMkLst>
        </pc:spChg>
        <pc:spChg chg="mod">
          <ac:chgData name="Matheus Alves do Nascimento" userId="S::200073206@aluno.unb.br::2d14e245-3bed-4dbf-a008-205c4064d6a4" providerId="AD" clId="Web-{DA6A7493-67AC-4429-8D4E-048B915C2D5F}" dt="2020-12-10T13:09:28.980" v="201" actId="20577"/>
          <ac:spMkLst>
            <pc:docMk/>
            <pc:sldMk cId="0" sldId="261"/>
            <ac:spMk id="192" creationId="{00000000-0000-0000-0000-000000000000}"/>
          </ac:spMkLst>
        </pc:spChg>
      </pc:sldChg>
      <pc:sldChg chg="modSp">
        <pc:chgData name="Matheus Alves do Nascimento" userId="S::200073206@aluno.unb.br::2d14e245-3bed-4dbf-a008-205c4064d6a4" providerId="AD" clId="Web-{DA6A7493-67AC-4429-8D4E-048B915C2D5F}" dt="2020-12-10T13:33:06.590" v="343" actId="1076"/>
        <pc:sldMkLst>
          <pc:docMk/>
          <pc:sldMk cId="0" sldId="263"/>
        </pc:sldMkLst>
        <pc:spChg chg="mod">
          <ac:chgData name="Matheus Alves do Nascimento" userId="S::200073206@aluno.unb.br::2d14e245-3bed-4dbf-a008-205c4064d6a4" providerId="AD" clId="Web-{DA6A7493-67AC-4429-8D4E-048B915C2D5F}" dt="2020-12-10T13:29:51.382" v="340" actId="20577"/>
          <ac:spMkLst>
            <pc:docMk/>
            <pc:sldMk cId="0" sldId="263"/>
            <ac:spMk id="3" creationId="{73B2A37A-189F-4DBB-9DD5-6C0A63EB152D}"/>
          </ac:spMkLst>
        </pc:spChg>
        <pc:spChg chg="mod">
          <ac:chgData name="Matheus Alves do Nascimento" userId="S::200073206@aluno.unb.br::2d14e245-3bed-4dbf-a008-205c4064d6a4" providerId="AD" clId="Web-{DA6A7493-67AC-4429-8D4E-048B915C2D5F}" dt="2020-12-10T13:19:30.228" v="281" actId="20577"/>
          <ac:spMkLst>
            <pc:docMk/>
            <pc:sldMk cId="0" sldId="263"/>
            <ac:spMk id="219" creationId="{00000000-0000-0000-0000-000000000000}"/>
          </ac:spMkLst>
        </pc:spChg>
        <pc:spChg chg="mod">
          <ac:chgData name="Matheus Alves do Nascimento" userId="S::200073206@aluno.unb.br::2d14e245-3bed-4dbf-a008-205c4064d6a4" providerId="AD" clId="Web-{DA6A7493-67AC-4429-8D4E-048B915C2D5F}" dt="2020-12-10T13:33:06.590" v="343" actId="1076"/>
          <ac:spMkLst>
            <pc:docMk/>
            <pc:sldMk cId="0" sldId="263"/>
            <ac:spMk id="220" creationId="{00000000-0000-0000-0000-000000000000}"/>
          </ac:spMkLst>
        </pc:spChg>
      </pc:sldChg>
      <pc:sldChg chg="del">
        <pc:chgData name="Matheus Alves do Nascimento" userId="S::200073206@aluno.unb.br::2d14e245-3bed-4dbf-a008-205c4064d6a4" providerId="AD" clId="Web-{DA6A7493-67AC-4429-8D4E-048B915C2D5F}" dt="2020-12-10T13:23:10.092" v="282"/>
        <pc:sldMkLst>
          <pc:docMk/>
          <pc:sldMk cId="0" sldId="264"/>
        </pc:sldMkLst>
      </pc:sldChg>
      <pc:sldChg chg="modSp">
        <pc:chgData name="Matheus Alves do Nascimento" userId="S::200073206@aluno.unb.br::2d14e245-3bed-4dbf-a008-205c4064d6a4" providerId="AD" clId="Web-{DA6A7493-67AC-4429-8D4E-048B915C2D5F}" dt="2020-12-10T13:43:11.322" v="442" actId="1076"/>
        <pc:sldMkLst>
          <pc:docMk/>
          <pc:sldMk cId="0" sldId="265"/>
        </pc:sldMkLst>
        <pc:spChg chg="mod">
          <ac:chgData name="Matheus Alves do Nascimento" userId="S::200073206@aluno.unb.br::2d14e245-3bed-4dbf-a008-205c4064d6a4" providerId="AD" clId="Web-{DA6A7493-67AC-4429-8D4E-048B915C2D5F}" dt="2020-12-10T13:24:03.093" v="292" actId="20577"/>
          <ac:spMkLst>
            <pc:docMk/>
            <pc:sldMk cId="0" sldId="265"/>
            <ac:spMk id="235" creationId="{00000000-0000-0000-0000-000000000000}"/>
          </ac:spMkLst>
        </pc:spChg>
        <pc:spChg chg="mod">
          <ac:chgData name="Matheus Alves do Nascimento" userId="S::200073206@aluno.unb.br::2d14e245-3bed-4dbf-a008-205c4064d6a4" providerId="AD" clId="Web-{DA6A7493-67AC-4429-8D4E-048B915C2D5F}" dt="2020-12-10T13:43:11.322" v="442" actId="1076"/>
          <ac:spMkLst>
            <pc:docMk/>
            <pc:sldMk cId="0" sldId="265"/>
            <ac:spMk id="236" creationId="{00000000-0000-0000-0000-000000000000}"/>
          </ac:spMkLst>
        </pc:spChg>
      </pc:sldChg>
      <pc:sldChg chg="del">
        <pc:chgData name="Matheus Alves do Nascimento" userId="S::200073206@aluno.unb.br::2d14e245-3bed-4dbf-a008-205c4064d6a4" providerId="AD" clId="Web-{DA6A7493-67AC-4429-8D4E-048B915C2D5F}" dt="2020-12-10T13:35:25.952" v="380"/>
        <pc:sldMkLst>
          <pc:docMk/>
          <pc:sldMk cId="0" sldId="266"/>
        </pc:sldMkLst>
      </pc:sldChg>
      <pc:sldChg chg="modSp del">
        <pc:chgData name="Matheus Alves do Nascimento" userId="S::200073206@aluno.unb.br::2d14e245-3bed-4dbf-a008-205c4064d6a4" providerId="AD" clId="Web-{DA6A7493-67AC-4429-8D4E-048B915C2D5F}" dt="2020-12-10T13:47:57.031" v="462"/>
        <pc:sldMkLst>
          <pc:docMk/>
          <pc:sldMk cId="0" sldId="267"/>
        </pc:sldMkLst>
        <pc:spChg chg="mod">
          <ac:chgData name="Matheus Alves do Nascimento" userId="S::200073206@aluno.unb.br::2d14e245-3bed-4dbf-a008-205c4064d6a4" providerId="AD" clId="Web-{DA6A7493-67AC-4429-8D4E-048B915C2D5F}" dt="2020-12-10T13:44:51.980" v="450" actId="20577"/>
          <ac:spMkLst>
            <pc:docMk/>
            <pc:sldMk cId="0" sldId="267"/>
            <ac:spMk id="248" creationId="{00000000-0000-0000-0000-000000000000}"/>
          </ac:spMkLst>
        </pc:spChg>
      </pc:sldChg>
      <pc:sldChg chg="del">
        <pc:chgData name="Matheus Alves do Nascimento" userId="S::200073206@aluno.unb.br::2d14e245-3bed-4dbf-a008-205c4064d6a4" providerId="AD" clId="Web-{DA6A7493-67AC-4429-8D4E-048B915C2D5F}" dt="2020-12-10T13:48:09" v="464"/>
        <pc:sldMkLst>
          <pc:docMk/>
          <pc:sldMk cId="0" sldId="268"/>
        </pc:sldMkLst>
      </pc:sldChg>
      <pc:sldChg chg="del">
        <pc:chgData name="Matheus Alves do Nascimento" userId="S::200073206@aluno.unb.br::2d14e245-3bed-4dbf-a008-205c4064d6a4" providerId="AD" clId="Web-{DA6A7493-67AC-4429-8D4E-048B915C2D5F}" dt="2020-12-10T13:53:11.601" v="661"/>
        <pc:sldMkLst>
          <pc:docMk/>
          <pc:sldMk cId="0" sldId="282"/>
        </pc:sldMkLst>
      </pc:sldChg>
      <pc:sldChg chg="del">
        <pc:chgData name="Matheus Alves do Nascimento" userId="S::200073206@aluno.unb.br::2d14e245-3bed-4dbf-a008-205c4064d6a4" providerId="AD" clId="Web-{DA6A7493-67AC-4429-8D4E-048B915C2D5F}" dt="2020-12-10T13:53:08.507" v="660"/>
        <pc:sldMkLst>
          <pc:docMk/>
          <pc:sldMk cId="0" sldId="283"/>
        </pc:sldMkLst>
      </pc:sldChg>
      <pc:sldChg chg="del">
        <pc:chgData name="Matheus Alves do Nascimento" userId="S::200073206@aluno.unb.br::2d14e245-3bed-4dbf-a008-205c4064d6a4" providerId="AD" clId="Web-{DA6A7493-67AC-4429-8D4E-048B915C2D5F}" dt="2020-12-10T13:53:06.257" v="659"/>
        <pc:sldMkLst>
          <pc:docMk/>
          <pc:sldMk cId="0" sldId="284"/>
        </pc:sldMkLst>
      </pc:sldChg>
      <pc:sldChg chg="new del">
        <pc:chgData name="Matheus Alves do Nascimento" userId="S::200073206@aluno.unb.br::2d14e245-3bed-4dbf-a008-205c4064d6a4" providerId="AD" clId="Web-{DA6A7493-67AC-4429-8D4E-048B915C2D5F}" dt="2020-12-10T13:35:47.156" v="382"/>
        <pc:sldMkLst>
          <pc:docMk/>
          <pc:sldMk cId="2379424950" sldId="285"/>
        </pc:sldMkLst>
      </pc:sldChg>
      <pc:sldChg chg="addSp modSp new">
        <pc:chgData name="Matheus Alves do Nascimento" userId="S::200073206@aluno.unb.br::2d14e245-3bed-4dbf-a008-205c4064d6a4" providerId="AD" clId="Web-{DA6A7493-67AC-4429-8D4E-048B915C2D5F}" dt="2020-12-10T13:38:23.393" v="398" actId="1076"/>
        <pc:sldMkLst>
          <pc:docMk/>
          <pc:sldMk cId="3823223601" sldId="286"/>
        </pc:sldMkLst>
        <pc:spChg chg="mod">
          <ac:chgData name="Matheus Alves do Nascimento" userId="S::200073206@aluno.unb.br::2d14e245-3bed-4dbf-a008-205c4064d6a4" providerId="AD" clId="Web-{DA6A7493-67AC-4429-8D4E-048B915C2D5F}" dt="2020-12-10T13:35:59.172" v="389" actId="20577"/>
          <ac:spMkLst>
            <pc:docMk/>
            <pc:sldMk cId="3823223601" sldId="286"/>
            <ac:spMk id="2" creationId="{7E995FB7-65B6-40C1-87B0-A4D4BA601278}"/>
          </ac:spMkLst>
        </pc:spChg>
        <pc:picChg chg="add mod">
          <ac:chgData name="Matheus Alves do Nascimento" userId="S::200073206@aluno.unb.br::2d14e245-3bed-4dbf-a008-205c4064d6a4" providerId="AD" clId="Web-{DA6A7493-67AC-4429-8D4E-048B915C2D5F}" dt="2020-12-10T13:38:23.393" v="398" actId="1076"/>
          <ac:picMkLst>
            <pc:docMk/>
            <pc:sldMk cId="3823223601" sldId="286"/>
            <ac:picMk id="4" creationId="{DA2D0DAB-9E5E-4400-979E-A5AD7F753989}"/>
          </ac:picMkLst>
        </pc:picChg>
      </pc:sldChg>
      <pc:sldChg chg="addSp modSp new">
        <pc:chgData name="Matheus Alves do Nascimento" userId="S::200073206@aluno.unb.br::2d14e245-3bed-4dbf-a008-205c4064d6a4" providerId="AD" clId="Web-{DA6A7493-67AC-4429-8D4E-048B915C2D5F}" dt="2020-12-10T13:39:43.348" v="407" actId="1076"/>
        <pc:sldMkLst>
          <pc:docMk/>
          <pc:sldMk cId="1507758907" sldId="287"/>
        </pc:sldMkLst>
        <pc:spChg chg="mod">
          <ac:chgData name="Matheus Alves do Nascimento" userId="S::200073206@aluno.unb.br::2d14e245-3bed-4dbf-a008-205c4064d6a4" providerId="AD" clId="Web-{DA6A7493-67AC-4429-8D4E-048B915C2D5F}" dt="2020-12-10T13:39:06.691" v="400" actId="20577"/>
          <ac:spMkLst>
            <pc:docMk/>
            <pc:sldMk cId="1507758907" sldId="287"/>
            <ac:spMk id="2" creationId="{9CF98B03-E915-463E-B892-CDAEB0BB9E8A}"/>
          </ac:spMkLst>
        </pc:spChg>
        <pc:picChg chg="add mod">
          <ac:chgData name="Matheus Alves do Nascimento" userId="S::200073206@aluno.unb.br::2d14e245-3bed-4dbf-a008-205c4064d6a4" providerId="AD" clId="Web-{DA6A7493-67AC-4429-8D4E-048B915C2D5F}" dt="2020-12-10T13:39:43.348" v="407" actId="1076"/>
          <ac:picMkLst>
            <pc:docMk/>
            <pc:sldMk cId="1507758907" sldId="287"/>
            <ac:picMk id="4" creationId="{17DAAF4F-8CFC-4A2D-A629-21B11D131100}"/>
          </ac:picMkLst>
        </pc:picChg>
      </pc:sldChg>
      <pc:sldChg chg="addSp delSp modSp new add del">
        <pc:chgData name="Matheus Alves do Nascimento" userId="S::200073206@aluno.unb.br::2d14e245-3bed-4dbf-a008-205c4064d6a4" providerId="AD" clId="Web-{DA6A7493-67AC-4429-8D4E-048B915C2D5F}" dt="2020-12-10T13:40:30.756" v="417" actId="1076"/>
        <pc:sldMkLst>
          <pc:docMk/>
          <pc:sldMk cId="551510206" sldId="288"/>
        </pc:sldMkLst>
        <pc:spChg chg="del">
          <ac:chgData name="Matheus Alves do Nascimento" userId="S::200073206@aluno.unb.br::2d14e245-3bed-4dbf-a008-205c4064d6a4" providerId="AD" clId="Web-{DA6A7493-67AC-4429-8D4E-048B915C2D5F}" dt="2020-12-10T13:40:12.083" v="411"/>
          <ac:spMkLst>
            <pc:docMk/>
            <pc:sldMk cId="551510206" sldId="288"/>
            <ac:spMk id="2" creationId="{2CC4400C-8ED2-4D76-8647-C49386BEAA1F}"/>
          </ac:spMkLst>
        </pc:spChg>
        <pc:picChg chg="add mod">
          <ac:chgData name="Matheus Alves do Nascimento" userId="S::200073206@aluno.unb.br::2d14e245-3bed-4dbf-a008-205c4064d6a4" providerId="AD" clId="Web-{DA6A7493-67AC-4429-8D4E-048B915C2D5F}" dt="2020-12-10T13:40:30.756" v="417" actId="1076"/>
          <ac:picMkLst>
            <pc:docMk/>
            <pc:sldMk cId="551510206" sldId="288"/>
            <ac:picMk id="4" creationId="{17018BAB-E6D3-45C3-873B-C341A68A7EC9}"/>
          </ac:picMkLst>
        </pc:picChg>
      </pc:sldChg>
      <pc:sldChg chg="addSp delSp modSp new">
        <pc:chgData name="Matheus Alves do Nascimento" userId="S::200073206@aluno.unb.br::2d14e245-3bed-4dbf-a008-205c4064d6a4" providerId="AD" clId="Web-{DA6A7493-67AC-4429-8D4E-048B915C2D5F}" dt="2020-12-10T13:41:12.194" v="425" actId="1076"/>
        <pc:sldMkLst>
          <pc:docMk/>
          <pc:sldMk cId="651353192" sldId="289"/>
        </pc:sldMkLst>
        <pc:spChg chg="del">
          <ac:chgData name="Matheus Alves do Nascimento" userId="S::200073206@aluno.unb.br::2d14e245-3bed-4dbf-a008-205c4064d6a4" providerId="AD" clId="Web-{DA6A7493-67AC-4429-8D4E-048B915C2D5F}" dt="2020-12-10T13:40:44.897" v="419"/>
          <ac:spMkLst>
            <pc:docMk/>
            <pc:sldMk cId="651353192" sldId="289"/>
            <ac:spMk id="2" creationId="{AA271E74-7E22-4905-8F75-0A99D4760E23}"/>
          </ac:spMkLst>
        </pc:spChg>
        <pc:picChg chg="add mod">
          <ac:chgData name="Matheus Alves do Nascimento" userId="S::200073206@aluno.unb.br::2d14e245-3bed-4dbf-a008-205c4064d6a4" providerId="AD" clId="Web-{DA6A7493-67AC-4429-8D4E-048B915C2D5F}" dt="2020-12-10T13:41:12.194" v="425" actId="1076"/>
          <ac:picMkLst>
            <pc:docMk/>
            <pc:sldMk cId="651353192" sldId="289"/>
            <ac:picMk id="4" creationId="{4D524FD7-30E0-426F-AD4E-5DCD9B966CB6}"/>
          </ac:picMkLst>
        </pc:picChg>
      </pc:sldChg>
      <pc:sldChg chg="addSp delSp modSp new">
        <pc:chgData name="Matheus Alves do Nascimento" userId="S::200073206@aluno.unb.br::2d14e245-3bed-4dbf-a008-205c4064d6a4" providerId="AD" clId="Web-{DA6A7493-67AC-4429-8D4E-048B915C2D5F}" dt="2020-12-10T13:46:02.357" v="461" actId="1076"/>
        <pc:sldMkLst>
          <pc:docMk/>
          <pc:sldMk cId="1987963757" sldId="290"/>
        </pc:sldMkLst>
        <pc:spChg chg="del mod">
          <ac:chgData name="Matheus Alves do Nascimento" userId="S::200073206@aluno.unb.br::2d14e245-3bed-4dbf-a008-205c4064d6a4" providerId="AD" clId="Web-{DA6A7493-67AC-4429-8D4E-048B915C2D5F}" dt="2020-12-10T13:41:32.320" v="428"/>
          <ac:spMkLst>
            <pc:docMk/>
            <pc:sldMk cId="1987963757" sldId="290"/>
            <ac:spMk id="2" creationId="{721BD29F-386D-40BE-93DC-095E1CDEFC58}"/>
          </ac:spMkLst>
        </pc:spChg>
        <pc:picChg chg="add del mod">
          <ac:chgData name="Matheus Alves do Nascimento" userId="S::200073206@aluno.unb.br::2d14e245-3bed-4dbf-a008-205c4064d6a4" providerId="AD" clId="Web-{DA6A7493-67AC-4429-8D4E-048B915C2D5F}" dt="2020-12-10T13:45:40.903" v="453"/>
          <ac:picMkLst>
            <pc:docMk/>
            <pc:sldMk cId="1987963757" sldId="290"/>
            <ac:picMk id="4" creationId="{1C05B6C7-E685-4AF3-9F03-B676C616ADE5}"/>
          </ac:picMkLst>
        </pc:picChg>
        <pc:picChg chg="add mod">
          <ac:chgData name="Matheus Alves do Nascimento" userId="S::200073206@aluno.unb.br::2d14e245-3bed-4dbf-a008-205c4064d6a4" providerId="AD" clId="Web-{DA6A7493-67AC-4429-8D4E-048B915C2D5F}" dt="2020-12-10T13:46:02.357" v="461" actId="1076"/>
          <ac:picMkLst>
            <pc:docMk/>
            <pc:sldMk cId="1987963757" sldId="290"/>
            <ac:picMk id="5" creationId="{22E9AA3A-E63D-481D-81B6-B693664F87FD}"/>
          </ac:picMkLst>
        </pc:picChg>
      </pc:sldChg>
      <pc:sldChg chg="addSp delSp modSp new">
        <pc:chgData name="Matheus Alves do Nascimento" userId="S::200073206@aluno.unb.br::2d14e245-3bed-4dbf-a008-205c4064d6a4" providerId="AD" clId="Web-{DA6A7493-67AC-4429-8D4E-048B915C2D5F}" dt="2020-12-10T13:43:52.760" v="449" actId="1076"/>
        <pc:sldMkLst>
          <pc:docMk/>
          <pc:sldMk cId="2701854892" sldId="291"/>
        </pc:sldMkLst>
        <pc:spChg chg="del mod">
          <ac:chgData name="Matheus Alves do Nascimento" userId="S::200073206@aluno.unb.br::2d14e245-3bed-4dbf-a008-205c4064d6a4" providerId="AD" clId="Web-{DA6A7493-67AC-4429-8D4E-048B915C2D5F}" dt="2020-12-10T13:43:42.385" v="445"/>
          <ac:spMkLst>
            <pc:docMk/>
            <pc:sldMk cId="2701854892" sldId="291"/>
            <ac:spMk id="2" creationId="{F7EA244B-A066-4734-96CB-8639845DB299}"/>
          </ac:spMkLst>
        </pc:spChg>
        <pc:picChg chg="add mod">
          <ac:chgData name="Matheus Alves do Nascimento" userId="S::200073206@aluno.unb.br::2d14e245-3bed-4dbf-a008-205c4064d6a4" providerId="AD" clId="Web-{DA6A7493-67AC-4429-8D4E-048B915C2D5F}" dt="2020-12-10T13:43:52.760" v="449" actId="1076"/>
          <ac:picMkLst>
            <pc:docMk/>
            <pc:sldMk cId="2701854892" sldId="291"/>
            <ac:picMk id="4" creationId="{A455D911-A0B8-4E70-B177-371D72889C3A}"/>
          </ac:picMkLst>
        </pc:picChg>
      </pc:sldChg>
      <pc:sldChg chg="modSp new">
        <pc:chgData name="Matheus Alves do Nascimento" userId="S::200073206@aluno.unb.br::2d14e245-3bed-4dbf-a008-205c4064d6a4" providerId="AD" clId="Web-{DA6A7493-67AC-4429-8D4E-048B915C2D5F}" dt="2020-12-10T13:53:02.944" v="658" actId="20577"/>
        <pc:sldMkLst>
          <pc:docMk/>
          <pc:sldMk cId="3926735636" sldId="292"/>
        </pc:sldMkLst>
        <pc:spChg chg="mod">
          <ac:chgData name="Matheus Alves do Nascimento" userId="S::200073206@aluno.unb.br::2d14e245-3bed-4dbf-a008-205c4064d6a4" providerId="AD" clId="Web-{DA6A7493-67AC-4429-8D4E-048B915C2D5F}" dt="2020-12-10T13:53:02.944" v="658" actId="20577"/>
          <ac:spMkLst>
            <pc:docMk/>
            <pc:sldMk cId="3926735636" sldId="292"/>
            <ac:spMk id="2" creationId="{0BC3AEEA-99F4-4E41-95C7-1A99F3E5CDA4}"/>
          </ac:spMkLst>
        </pc:spChg>
        <pc:spChg chg="mod">
          <ac:chgData name="Matheus Alves do Nascimento" userId="S::200073206@aluno.unb.br::2d14e245-3bed-4dbf-a008-205c4064d6a4" providerId="AD" clId="Web-{DA6A7493-67AC-4429-8D4E-048B915C2D5F}" dt="2020-12-10T13:48:26.938" v="471" actId="20577"/>
          <ac:spMkLst>
            <pc:docMk/>
            <pc:sldMk cId="3926735636" sldId="292"/>
            <ac:spMk id="4" creationId="{55D32264-9893-4F84-AF20-0A30B02A86EF}"/>
          </ac:spMkLst>
        </pc:spChg>
      </pc:sldChg>
    </pc:docChg>
  </pc:docChgLst>
  <pc:docChgLst>
    <pc:chgData name="Joao Pedro de Camargo Vaz" userId="S::200020650@aluno.unb.br::8c472b3f-c849-49e4-aea9-1dcc0ff53afd" providerId="AD" clId="Web-{3A3937DF-90BF-4A42-8347-C62524BB562E}"/>
    <pc:docChg chg="modSld">
      <pc:chgData name="Joao Pedro de Camargo Vaz" userId="S::200020650@aluno.unb.br::8c472b3f-c849-49e4-aea9-1dcc0ff53afd" providerId="AD" clId="Web-{3A3937DF-90BF-4A42-8347-C62524BB562E}" dt="2020-12-10T14:08:57.974" v="78" actId="20577"/>
      <pc:docMkLst>
        <pc:docMk/>
      </pc:docMkLst>
      <pc:sldChg chg="addSp delSp modSp">
        <pc:chgData name="Joao Pedro de Camargo Vaz" userId="S::200020650@aluno.unb.br::8c472b3f-c849-49e4-aea9-1dcc0ff53afd" providerId="AD" clId="Web-{3A3937DF-90BF-4A42-8347-C62524BB562E}" dt="2020-12-10T13:59:41.803" v="33" actId="14100"/>
        <pc:sldMkLst>
          <pc:docMk/>
          <pc:sldMk cId="3823223601" sldId="286"/>
        </pc:sldMkLst>
        <pc:spChg chg="mod">
          <ac:chgData name="Joao Pedro de Camargo Vaz" userId="S::200020650@aluno.unb.br::8c472b3f-c849-49e4-aea9-1dcc0ff53afd" providerId="AD" clId="Web-{3A3937DF-90BF-4A42-8347-C62524BB562E}" dt="2020-12-10T13:55:22.640" v="10" actId="20577"/>
          <ac:spMkLst>
            <pc:docMk/>
            <pc:sldMk cId="3823223601" sldId="286"/>
            <ac:spMk id="2" creationId="{7E995FB7-65B6-40C1-87B0-A4D4BA601278}"/>
          </ac:spMkLst>
        </pc:spChg>
        <pc:picChg chg="add del mod">
          <ac:chgData name="Joao Pedro de Camargo Vaz" userId="S::200020650@aluno.unb.br::8c472b3f-c849-49e4-aea9-1dcc0ff53afd" providerId="AD" clId="Web-{3A3937DF-90BF-4A42-8347-C62524BB562E}" dt="2020-12-10T13:58:12.582" v="24"/>
          <ac:picMkLst>
            <pc:docMk/>
            <pc:sldMk cId="3823223601" sldId="286"/>
            <ac:picMk id="5" creationId="{644A0F14-47EC-4C88-A8C5-C25BAA5F7338}"/>
          </ac:picMkLst>
        </pc:picChg>
        <pc:picChg chg="add mod">
          <ac:chgData name="Joao Pedro de Camargo Vaz" userId="S::200020650@aluno.unb.br::8c472b3f-c849-49e4-aea9-1dcc0ff53afd" providerId="AD" clId="Web-{3A3937DF-90BF-4A42-8347-C62524BB562E}" dt="2020-12-10T13:59:41.803" v="33" actId="14100"/>
          <ac:picMkLst>
            <pc:docMk/>
            <pc:sldMk cId="3823223601" sldId="286"/>
            <ac:picMk id="6" creationId="{4737DEA3-BF19-43E6-B6FB-8B88C9EED3D5}"/>
          </ac:picMkLst>
        </pc:picChg>
      </pc:sldChg>
      <pc:sldChg chg="addSp delSp modSp">
        <pc:chgData name="Joao Pedro de Camargo Vaz" userId="S::200020650@aluno.unb.br::8c472b3f-c849-49e4-aea9-1dcc0ff53afd" providerId="AD" clId="Web-{3A3937DF-90BF-4A42-8347-C62524BB562E}" dt="2020-12-10T14:02:47.308" v="60" actId="1076"/>
        <pc:sldMkLst>
          <pc:docMk/>
          <pc:sldMk cId="1507758907" sldId="287"/>
        </pc:sldMkLst>
        <pc:picChg chg="del">
          <ac:chgData name="Joao Pedro de Camargo Vaz" userId="S::200020650@aluno.unb.br::8c472b3f-c849-49e4-aea9-1dcc0ff53afd" providerId="AD" clId="Web-{3A3937DF-90BF-4A42-8347-C62524BB562E}" dt="2020-12-10T13:59:50.241" v="34"/>
          <ac:picMkLst>
            <pc:docMk/>
            <pc:sldMk cId="1507758907" sldId="287"/>
            <ac:picMk id="4" creationId="{17DAAF4F-8CFC-4A2D-A629-21B11D131100}"/>
          </ac:picMkLst>
        </pc:picChg>
        <pc:picChg chg="add mod">
          <ac:chgData name="Joao Pedro de Camargo Vaz" userId="S::200020650@aluno.unb.br::8c472b3f-c849-49e4-aea9-1dcc0ff53afd" providerId="AD" clId="Web-{3A3937DF-90BF-4A42-8347-C62524BB562E}" dt="2020-12-10T14:02:47.308" v="60" actId="1076"/>
          <ac:picMkLst>
            <pc:docMk/>
            <pc:sldMk cId="1507758907" sldId="287"/>
            <ac:picMk id="5" creationId="{E5A28A1B-25BD-48C5-A253-F77920EF5156}"/>
          </ac:picMkLst>
        </pc:picChg>
      </pc:sldChg>
      <pc:sldChg chg="addSp delSp modSp">
        <pc:chgData name="Joao Pedro de Camargo Vaz" userId="S::200020650@aluno.unb.br::8c472b3f-c849-49e4-aea9-1dcc0ff53afd" providerId="AD" clId="Web-{3A3937DF-90BF-4A42-8347-C62524BB562E}" dt="2020-12-10T14:02:41.339" v="58" actId="1076"/>
        <pc:sldMkLst>
          <pc:docMk/>
          <pc:sldMk cId="551510206" sldId="288"/>
        </pc:sldMkLst>
        <pc:picChg chg="add mod">
          <ac:chgData name="Joao Pedro de Camargo Vaz" userId="S::200020650@aluno.unb.br::8c472b3f-c849-49e4-aea9-1dcc0ff53afd" providerId="AD" clId="Web-{3A3937DF-90BF-4A42-8347-C62524BB562E}" dt="2020-12-10T14:02:41.339" v="58" actId="1076"/>
          <ac:picMkLst>
            <pc:docMk/>
            <pc:sldMk cId="551510206" sldId="288"/>
            <ac:picMk id="2" creationId="{5CD5165F-798D-428F-9374-EB7534EF3A14}"/>
          </ac:picMkLst>
        </pc:picChg>
        <pc:picChg chg="del">
          <ac:chgData name="Joao Pedro de Camargo Vaz" userId="S::200020650@aluno.unb.br::8c472b3f-c849-49e4-aea9-1dcc0ff53afd" providerId="AD" clId="Web-{3A3937DF-90BF-4A42-8347-C62524BB562E}" dt="2020-12-10T14:01:40.791" v="46"/>
          <ac:picMkLst>
            <pc:docMk/>
            <pc:sldMk cId="551510206" sldId="288"/>
            <ac:picMk id="4" creationId="{17018BAB-E6D3-45C3-873B-C341A68A7EC9}"/>
          </ac:picMkLst>
        </pc:picChg>
      </pc:sldChg>
      <pc:sldChg chg="addSp delSp modSp">
        <pc:chgData name="Joao Pedro de Camargo Vaz" userId="S::200020650@aluno.unb.br::8c472b3f-c849-49e4-aea9-1dcc0ff53afd" providerId="AD" clId="Web-{3A3937DF-90BF-4A42-8347-C62524BB562E}" dt="2020-12-10T14:04:40.436" v="74" actId="14100"/>
        <pc:sldMkLst>
          <pc:docMk/>
          <pc:sldMk cId="651353192" sldId="289"/>
        </pc:sldMkLst>
        <pc:picChg chg="add mod">
          <ac:chgData name="Joao Pedro de Camargo Vaz" userId="S::200020650@aluno.unb.br::8c472b3f-c849-49e4-aea9-1dcc0ff53afd" providerId="AD" clId="Web-{3A3937DF-90BF-4A42-8347-C62524BB562E}" dt="2020-12-10T14:04:40.436" v="74" actId="14100"/>
          <ac:picMkLst>
            <pc:docMk/>
            <pc:sldMk cId="651353192" sldId="289"/>
            <ac:picMk id="2" creationId="{CD39376D-B439-4EF9-B560-3DC0F1E38C06}"/>
          </ac:picMkLst>
        </pc:picChg>
        <pc:picChg chg="del">
          <ac:chgData name="Joao Pedro de Camargo Vaz" userId="S::200020650@aluno.unb.br::8c472b3f-c849-49e4-aea9-1dcc0ff53afd" providerId="AD" clId="Web-{3A3937DF-90BF-4A42-8347-C62524BB562E}" dt="2020-12-10T14:03:19.371" v="61"/>
          <ac:picMkLst>
            <pc:docMk/>
            <pc:sldMk cId="651353192" sldId="289"/>
            <ac:picMk id="4" creationId="{4D524FD7-30E0-426F-AD4E-5DCD9B966CB6}"/>
          </ac:picMkLst>
        </pc:picChg>
      </pc:sldChg>
      <pc:sldChg chg="modSp">
        <pc:chgData name="Joao Pedro de Camargo Vaz" userId="S::200020650@aluno.unb.br::8c472b3f-c849-49e4-aea9-1dcc0ff53afd" providerId="AD" clId="Web-{3A3937DF-90BF-4A42-8347-C62524BB562E}" dt="2020-12-10T14:08:57.974" v="78" actId="20577"/>
        <pc:sldMkLst>
          <pc:docMk/>
          <pc:sldMk cId="3926735636" sldId="292"/>
        </pc:sldMkLst>
        <pc:spChg chg="mod">
          <ac:chgData name="Joao Pedro de Camargo Vaz" userId="S::200020650@aluno.unb.br::8c472b3f-c849-49e4-aea9-1dcc0ff53afd" providerId="AD" clId="Web-{3A3937DF-90BF-4A42-8347-C62524BB562E}" dt="2020-12-10T14:08:57.974" v="78" actId="20577"/>
          <ac:spMkLst>
            <pc:docMk/>
            <pc:sldMk cId="3926735636" sldId="292"/>
            <ac:spMk id="2" creationId="{0BC3AEEA-99F4-4E41-95C7-1A99F3E5CDA4}"/>
          </ac:spMkLst>
        </pc:spChg>
      </pc:sldChg>
    </pc:docChg>
  </pc:docChgLst>
  <pc:docChgLst>
    <pc:chgData name="Matheus Alves do Nascimento" userId="S::200073206@aluno.unb.br::2d14e245-3bed-4dbf-a008-205c4064d6a4" providerId="AD" clId="Web-{07D7686F-D679-4680-BA3D-988028ADBCDF}"/>
    <pc:docChg chg="addSld delSld modSld">
      <pc:chgData name="Matheus Alves do Nascimento" userId="S::200073206@aluno.unb.br::2d14e245-3bed-4dbf-a008-205c4064d6a4" providerId="AD" clId="Web-{07D7686F-D679-4680-BA3D-988028ADBCDF}" dt="2020-12-10T14:09:07.514" v="189" actId="20577"/>
      <pc:docMkLst>
        <pc:docMk/>
      </pc:docMkLst>
      <pc:sldChg chg="del">
        <pc:chgData name="Matheus Alves do Nascimento" userId="S::200073206@aluno.unb.br::2d14e245-3bed-4dbf-a008-205c4064d6a4" providerId="AD" clId="Web-{07D7686F-D679-4680-BA3D-988028ADBCDF}" dt="2020-12-10T13:54:43.193" v="12"/>
        <pc:sldMkLst>
          <pc:docMk/>
          <pc:sldMk cId="0" sldId="269"/>
        </pc:sldMkLst>
      </pc:sldChg>
      <pc:sldChg chg="del">
        <pc:chgData name="Matheus Alves do Nascimento" userId="S::200073206@aluno.unb.br::2d14e245-3bed-4dbf-a008-205c4064d6a4" providerId="AD" clId="Web-{07D7686F-D679-4680-BA3D-988028ADBCDF}" dt="2020-12-10T13:54:36.037" v="11"/>
        <pc:sldMkLst>
          <pc:docMk/>
          <pc:sldMk cId="0" sldId="270"/>
        </pc:sldMkLst>
      </pc:sldChg>
      <pc:sldChg chg="del">
        <pc:chgData name="Matheus Alves do Nascimento" userId="S::200073206@aluno.unb.br::2d14e245-3bed-4dbf-a008-205c4064d6a4" providerId="AD" clId="Web-{07D7686F-D679-4680-BA3D-988028ADBCDF}" dt="2020-12-10T13:54:33.787" v="10"/>
        <pc:sldMkLst>
          <pc:docMk/>
          <pc:sldMk cId="0" sldId="271"/>
        </pc:sldMkLst>
      </pc:sldChg>
      <pc:sldChg chg="del">
        <pc:chgData name="Matheus Alves do Nascimento" userId="S::200073206@aluno.unb.br::2d14e245-3bed-4dbf-a008-205c4064d6a4" providerId="AD" clId="Web-{07D7686F-D679-4680-BA3D-988028ADBCDF}" dt="2020-12-10T13:54:30.990" v="9"/>
        <pc:sldMkLst>
          <pc:docMk/>
          <pc:sldMk cId="0" sldId="272"/>
        </pc:sldMkLst>
      </pc:sldChg>
      <pc:sldChg chg="del">
        <pc:chgData name="Matheus Alves do Nascimento" userId="S::200073206@aluno.unb.br::2d14e245-3bed-4dbf-a008-205c4064d6a4" providerId="AD" clId="Web-{07D7686F-D679-4680-BA3D-988028ADBCDF}" dt="2020-12-10T13:54:29.553" v="8"/>
        <pc:sldMkLst>
          <pc:docMk/>
          <pc:sldMk cId="0" sldId="273"/>
        </pc:sldMkLst>
      </pc:sldChg>
      <pc:sldChg chg="del">
        <pc:chgData name="Matheus Alves do Nascimento" userId="S::200073206@aluno.unb.br::2d14e245-3bed-4dbf-a008-205c4064d6a4" providerId="AD" clId="Web-{07D7686F-D679-4680-BA3D-988028ADBCDF}" dt="2020-12-10T13:54:28.694" v="7"/>
        <pc:sldMkLst>
          <pc:docMk/>
          <pc:sldMk cId="0" sldId="274"/>
        </pc:sldMkLst>
      </pc:sldChg>
      <pc:sldChg chg="del">
        <pc:chgData name="Matheus Alves do Nascimento" userId="S::200073206@aluno.unb.br::2d14e245-3bed-4dbf-a008-205c4064d6a4" providerId="AD" clId="Web-{07D7686F-D679-4680-BA3D-988028ADBCDF}" dt="2020-12-10T13:54:25.631" v="6"/>
        <pc:sldMkLst>
          <pc:docMk/>
          <pc:sldMk cId="0" sldId="275"/>
        </pc:sldMkLst>
      </pc:sldChg>
      <pc:sldChg chg="del">
        <pc:chgData name="Matheus Alves do Nascimento" userId="S::200073206@aluno.unb.br::2d14e245-3bed-4dbf-a008-205c4064d6a4" providerId="AD" clId="Web-{07D7686F-D679-4680-BA3D-988028ADBCDF}" dt="2020-12-10T13:54:25.006" v="5"/>
        <pc:sldMkLst>
          <pc:docMk/>
          <pc:sldMk cId="0" sldId="276"/>
        </pc:sldMkLst>
      </pc:sldChg>
      <pc:sldChg chg="del">
        <pc:chgData name="Matheus Alves do Nascimento" userId="S::200073206@aluno.unb.br::2d14e245-3bed-4dbf-a008-205c4064d6a4" providerId="AD" clId="Web-{07D7686F-D679-4680-BA3D-988028ADBCDF}" dt="2020-12-10T13:54:22.694" v="4"/>
        <pc:sldMkLst>
          <pc:docMk/>
          <pc:sldMk cId="0" sldId="277"/>
        </pc:sldMkLst>
      </pc:sldChg>
      <pc:sldChg chg="del">
        <pc:chgData name="Matheus Alves do Nascimento" userId="S::200073206@aluno.unb.br::2d14e245-3bed-4dbf-a008-205c4064d6a4" providerId="AD" clId="Web-{07D7686F-D679-4680-BA3D-988028ADBCDF}" dt="2020-12-10T13:54:20.709" v="3"/>
        <pc:sldMkLst>
          <pc:docMk/>
          <pc:sldMk cId="0" sldId="278"/>
        </pc:sldMkLst>
      </pc:sldChg>
      <pc:sldChg chg="del">
        <pc:chgData name="Matheus Alves do Nascimento" userId="S::200073206@aluno.unb.br::2d14e245-3bed-4dbf-a008-205c4064d6a4" providerId="AD" clId="Web-{07D7686F-D679-4680-BA3D-988028ADBCDF}" dt="2020-12-10T13:54:17.881" v="2"/>
        <pc:sldMkLst>
          <pc:docMk/>
          <pc:sldMk cId="0" sldId="279"/>
        </pc:sldMkLst>
      </pc:sldChg>
      <pc:sldChg chg="del">
        <pc:chgData name="Matheus Alves do Nascimento" userId="S::200073206@aluno.unb.br::2d14e245-3bed-4dbf-a008-205c4064d6a4" providerId="AD" clId="Web-{07D7686F-D679-4680-BA3D-988028ADBCDF}" dt="2020-12-10T13:54:03.147" v="0"/>
        <pc:sldMkLst>
          <pc:docMk/>
          <pc:sldMk cId="0" sldId="280"/>
        </pc:sldMkLst>
      </pc:sldChg>
      <pc:sldChg chg="del">
        <pc:chgData name="Matheus Alves do Nascimento" userId="S::200073206@aluno.unb.br::2d14e245-3bed-4dbf-a008-205c4064d6a4" providerId="AD" clId="Web-{07D7686F-D679-4680-BA3D-988028ADBCDF}" dt="2020-12-10T13:54:09.412" v="1"/>
        <pc:sldMkLst>
          <pc:docMk/>
          <pc:sldMk cId="0" sldId="281"/>
        </pc:sldMkLst>
      </pc:sldChg>
      <pc:sldChg chg="delSp">
        <pc:chgData name="Matheus Alves do Nascimento" userId="S::200073206@aluno.unb.br::2d14e245-3bed-4dbf-a008-205c4064d6a4" providerId="AD" clId="Web-{07D7686F-D679-4680-BA3D-988028ADBCDF}" dt="2020-12-10T13:57:33.051" v="128"/>
        <pc:sldMkLst>
          <pc:docMk/>
          <pc:sldMk cId="3823223601" sldId="286"/>
        </pc:sldMkLst>
        <pc:picChg chg="del">
          <ac:chgData name="Matheus Alves do Nascimento" userId="S::200073206@aluno.unb.br::2d14e245-3bed-4dbf-a008-205c4064d6a4" providerId="AD" clId="Web-{07D7686F-D679-4680-BA3D-988028ADBCDF}" dt="2020-12-10T13:57:33.051" v="128"/>
          <ac:picMkLst>
            <pc:docMk/>
            <pc:sldMk cId="3823223601" sldId="286"/>
            <ac:picMk id="4" creationId="{DA2D0DAB-9E5E-4400-979E-A5AD7F753989}"/>
          </ac:picMkLst>
        </pc:picChg>
      </pc:sldChg>
      <pc:sldChg chg="addSp modSp new">
        <pc:chgData name="Matheus Alves do Nascimento" userId="S::200073206@aluno.unb.br::2d14e245-3bed-4dbf-a008-205c4064d6a4" providerId="AD" clId="Web-{07D7686F-D679-4680-BA3D-988028ADBCDF}" dt="2020-12-10T14:09:07.514" v="189" actId="20577"/>
        <pc:sldMkLst>
          <pc:docMk/>
          <pc:sldMk cId="2031048635" sldId="293"/>
        </pc:sldMkLst>
        <pc:spChg chg="mod">
          <ac:chgData name="Matheus Alves do Nascimento" userId="S::200073206@aluno.unb.br::2d14e245-3bed-4dbf-a008-205c4064d6a4" providerId="AD" clId="Web-{07D7686F-D679-4680-BA3D-988028ADBCDF}" dt="2020-12-10T13:54:56.115" v="15" actId="20577"/>
          <ac:spMkLst>
            <pc:docMk/>
            <pc:sldMk cId="2031048635" sldId="293"/>
            <ac:spMk id="2" creationId="{78B70BA9-72DA-4515-A1B9-641496D65A6F}"/>
          </ac:spMkLst>
        </pc:spChg>
        <pc:spChg chg="add mod">
          <ac:chgData name="Matheus Alves do Nascimento" userId="S::200073206@aluno.unb.br::2d14e245-3bed-4dbf-a008-205c4064d6a4" providerId="AD" clId="Web-{07D7686F-D679-4680-BA3D-988028ADBCDF}" dt="2020-12-10T14:09:07.514" v="189" actId="20577"/>
          <ac:spMkLst>
            <pc:docMk/>
            <pc:sldMk cId="2031048635" sldId="293"/>
            <ac:spMk id="4" creationId="{7821D000-B3FB-4331-9293-2B21F1BCA0B0}"/>
          </ac:spMkLst>
        </pc:spChg>
      </pc:sldChg>
    </pc:docChg>
  </pc:docChgLst>
  <pc:docChgLst>
    <pc:chgData name="Joao Pedro de Camargo Vaz" userId="S::200020650@aluno.unb.br::8c472b3f-c849-49e4-aea9-1dcc0ff53afd" providerId="AD" clId="Web-{873E019C-7532-4624-9A45-E2CDD6D598FD}"/>
    <pc:docChg chg="modSld">
      <pc:chgData name="Joao Pedro de Camargo Vaz" userId="S::200020650@aluno.unb.br::8c472b3f-c849-49e4-aea9-1dcc0ff53afd" providerId="AD" clId="Web-{873E019C-7532-4624-9A45-E2CDD6D598FD}" dt="2020-12-10T13:38:13.779" v="1624"/>
      <pc:docMkLst>
        <pc:docMk/>
      </pc:docMkLst>
      <pc:sldChg chg="modSp">
        <pc:chgData name="Joao Pedro de Camargo Vaz" userId="S::200020650@aluno.unb.br::8c472b3f-c849-49e4-aea9-1dcc0ff53afd" providerId="AD" clId="Web-{873E019C-7532-4624-9A45-E2CDD6D598FD}" dt="2020-12-10T13:02:11.169" v="654" actId="20577"/>
        <pc:sldMkLst>
          <pc:docMk/>
          <pc:sldMk cId="0" sldId="257"/>
        </pc:sldMkLst>
        <pc:spChg chg="mod">
          <ac:chgData name="Joao Pedro de Camargo Vaz" userId="S::200020650@aluno.unb.br::8c472b3f-c849-49e4-aea9-1dcc0ff53afd" providerId="AD" clId="Web-{873E019C-7532-4624-9A45-E2CDD6D598FD}" dt="2020-12-10T12:50:04.340" v="168" actId="20577"/>
          <ac:spMkLst>
            <pc:docMk/>
            <pc:sldMk cId="0" sldId="257"/>
            <ac:spMk id="162" creationId="{00000000-0000-0000-0000-000000000000}"/>
          </ac:spMkLst>
        </pc:spChg>
        <pc:spChg chg="mod">
          <ac:chgData name="Joao Pedro de Camargo Vaz" userId="S::200020650@aluno.unb.br::8c472b3f-c849-49e4-aea9-1dcc0ff53afd" providerId="AD" clId="Web-{873E019C-7532-4624-9A45-E2CDD6D598FD}" dt="2020-12-10T13:01:46.309" v="649" actId="20577"/>
          <ac:spMkLst>
            <pc:docMk/>
            <pc:sldMk cId="0" sldId="257"/>
            <ac:spMk id="163" creationId="{00000000-0000-0000-0000-000000000000}"/>
          </ac:spMkLst>
        </pc:spChg>
        <pc:spChg chg="mod">
          <ac:chgData name="Joao Pedro de Camargo Vaz" userId="S::200020650@aluno.unb.br::8c472b3f-c849-49e4-aea9-1dcc0ff53afd" providerId="AD" clId="Web-{873E019C-7532-4624-9A45-E2CDD6D598FD}" dt="2020-12-10T13:02:11.169" v="654" actId="20577"/>
          <ac:spMkLst>
            <pc:docMk/>
            <pc:sldMk cId="0" sldId="257"/>
            <ac:spMk id="164" creationId="{00000000-0000-0000-0000-000000000000}"/>
          </ac:spMkLst>
        </pc:spChg>
      </pc:sldChg>
      <pc:sldChg chg="modSp">
        <pc:chgData name="Joao Pedro de Camargo Vaz" userId="S::200020650@aluno.unb.br::8c472b3f-c849-49e4-aea9-1dcc0ff53afd" providerId="AD" clId="Web-{873E019C-7532-4624-9A45-E2CDD6D598FD}" dt="2020-12-10T13:06:51.409" v="751" actId="20577"/>
        <pc:sldMkLst>
          <pc:docMk/>
          <pc:sldMk cId="0" sldId="260"/>
        </pc:sldMkLst>
        <pc:spChg chg="mod">
          <ac:chgData name="Joao Pedro de Camargo Vaz" userId="S::200020650@aluno.unb.br::8c472b3f-c849-49e4-aea9-1dcc0ff53afd" providerId="AD" clId="Web-{873E019C-7532-4624-9A45-E2CDD6D598FD}" dt="2020-12-10T13:06:51.409" v="751" actId="20577"/>
          <ac:spMkLst>
            <pc:docMk/>
            <pc:sldMk cId="0" sldId="260"/>
            <ac:spMk id="185" creationId="{00000000-0000-0000-0000-000000000000}"/>
          </ac:spMkLst>
        </pc:spChg>
      </pc:sldChg>
      <pc:sldChg chg="modSp">
        <pc:chgData name="Joao Pedro de Camargo Vaz" userId="S::200020650@aluno.unb.br::8c472b3f-c849-49e4-aea9-1dcc0ff53afd" providerId="AD" clId="Web-{873E019C-7532-4624-9A45-E2CDD6D598FD}" dt="2020-12-10T13:12:58.698" v="918" actId="20577"/>
        <pc:sldMkLst>
          <pc:docMk/>
          <pc:sldMk cId="0" sldId="261"/>
        </pc:sldMkLst>
        <pc:spChg chg="mod">
          <ac:chgData name="Joao Pedro de Camargo Vaz" userId="S::200020650@aluno.unb.br::8c472b3f-c849-49e4-aea9-1dcc0ff53afd" providerId="AD" clId="Web-{873E019C-7532-4624-9A45-E2CDD6D598FD}" dt="2020-12-10T13:10:54.899" v="846" actId="20577"/>
          <ac:spMkLst>
            <pc:docMk/>
            <pc:sldMk cId="0" sldId="261"/>
            <ac:spMk id="191" creationId="{00000000-0000-0000-0000-000000000000}"/>
          </ac:spMkLst>
        </pc:spChg>
        <pc:spChg chg="mod">
          <ac:chgData name="Joao Pedro de Camargo Vaz" userId="S::200020650@aluno.unb.br::8c472b3f-c849-49e4-aea9-1dcc0ff53afd" providerId="AD" clId="Web-{873E019C-7532-4624-9A45-E2CDD6D598FD}" dt="2020-12-10T13:12:58.698" v="918" actId="20577"/>
          <ac:spMkLst>
            <pc:docMk/>
            <pc:sldMk cId="0" sldId="261"/>
            <ac:spMk id="192" creationId="{00000000-0000-0000-0000-000000000000}"/>
          </ac:spMkLst>
        </pc:spChg>
      </pc:sldChg>
      <pc:sldChg chg="modSp">
        <pc:chgData name="Joao Pedro de Camargo Vaz" userId="S::200020650@aluno.unb.br::8c472b3f-c849-49e4-aea9-1dcc0ff53afd" providerId="AD" clId="Web-{873E019C-7532-4624-9A45-E2CDD6D598FD}" dt="2020-12-10T13:20:40.990" v="1097" actId="1076"/>
        <pc:sldMkLst>
          <pc:docMk/>
          <pc:sldMk cId="0" sldId="262"/>
        </pc:sldMkLst>
        <pc:spChg chg="mod">
          <ac:chgData name="Joao Pedro de Camargo Vaz" userId="S::200020650@aluno.unb.br::8c472b3f-c849-49e4-aea9-1dcc0ff53afd" providerId="AD" clId="Web-{873E019C-7532-4624-9A45-E2CDD6D598FD}" dt="2020-12-10T13:19:05.613" v="1089" actId="20577"/>
          <ac:spMkLst>
            <pc:docMk/>
            <pc:sldMk cId="0" sldId="262"/>
            <ac:spMk id="198" creationId="{00000000-0000-0000-0000-000000000000}"/>
          </ac:spMkLst>
        </pc:spChg>
        <pc:spChg chg="mod">
          <ac:chgData name="Joao Pedro de Camargo Vaz" userId="S::200020650@aluno.unb.br::8c472b3f-c849-49e4-aea9-1dcc0ff53afd" providerId="AD" clId="Web-{873E019C-7532-4624-9A45-E2CDD6D598FD}" dt="2020-12-10T13:18:35.534" v="1086" actId="1076"/>
          <ac:spMkLst>
            <pc:docMk/>
            <pc:sldMk cId="0" sldId="262"/>
            <ac:spMk id="199" creationId="{00000000-0000-0000-0000-000000000000}"/>
          </ac:spMkLst>
        </pc:spChg>
        <pc:spChg chg="mod">
          <ac:chgData name="Joao Pedro de Camargo Vaz" userId="S::200020650@aluno.unb.br::8c472b3f-c849-49e4-aea9-1dcc0ff53afd" providerId="AD" clId="Web-{873E019C-7532-4624-9A45-E2CDD6D598FD}" dt="2020-12-10T13:18:22.502" v="1083" actId="1076"/>
          <ac:spMkLst>
            <pc:docMk/>
            <pc:sldMk cId="0" sldId="262"/>
            <ac:spMk id="200" creationId="{00000000-0000-0000-0000-000000000000}"/>
          </ac:spMkLst>
        </pc:spChg>
        <pc:spChg chg="mod">
          <ac:chgData name="Joao Pedro de Camargo Vaz" userId="S::200020650@aluno.unb.br::8c472b3f-c849-49e4-aea9-1dcc0ff53afd" providerId="AD" clId="Web-{873E019C-7532-4624-9A45-E2CDD6D598FD}" dt="2020-12-10T13:17:30.736" v="1071" actId="1076"/>
          <ac:spMkLst>
            <pc:docMk/>
            <pc:sldMk cId="0" sldId="262"/>
            <ac:spMk id="202" creationId="{00000000-0000-0000-0000-000000000000}"/>
          </ac:spMkLst>
        </pc:spChg>
        <pc:spChg chg="mod">
          <ac:chgData name="Joao Pedro de Camargo Vaz" userId="S::200020650@aluno.unb.br::8c472b3f-c849-49e4-aea9-1dcc0ff53afd" providerId="AD" clId="Web-{873E019C-7532-4624-9A45-E2CDD6D598FD}" dt="2020-12-10T13:17:22.235" v="1070" actId="1076"/>
          <ac:spMkLst>
            <pc:docMk/>
            <pc:sldMk cId="0" sldId="262"/>
            <ac:spMk id="203" creationId="{00000000-0000-0000-0000-000000000000}"/>
          </ac:spMkLst>
        </pc:spChg>
        <pc:spChg chg="mod">
          <ac:chgData name="Joao Pedro de Camargo Vaz" userId="S::200020650@aluno.unb.br::8c472b3f-c849-49e4-aea9-1dcc0ff53afd" providerId="AD" clId="Web-{873E019C-7532-4624-9A45-E2CDD6D598FD}" dt="2020-12-10T13:18:02.330" v="1079" actId="688"/>
          <ac:spMkLst>
            <pc:docMk/>
            <pc:sldMk cId="0" sldId="262"/>
            <ac:spMk id="205" creationId="{00000000-0000-0000-0000-000000000000}"/>
          </ac:spMkLst>
        </pc:spChg>
        <pc:spChg chg="mod">
          <ac:chgData name="Joao Pedro de Camargo Vaz" userId="S::200020650@aluno.unb.br::8c472b3f-c849-49e4-aea9-1dcc0ff53afd" providerId="AD" clId="Web-{873E019C-7532-4624-9A45-E2CDD6D598FD}" dt="2020-12-10T13:20:15.130" v="1092" actId="1076"/>
          <ac:spMkLst>
            <pc:docMk/>
            <pc:sldMk cId="0" sldId="262"/>
            <ac:spMk id="206" creationId="{00000000-0000-0000-0000-000000000000}"/>
          </ac:spMkLst>
        </pc:spChg>
        <pc:spChg chg="mod">
          <ac:chgData name="Joao Pedro de Camargo Vaz" userId="S::200020650@aluno.unb.br::8c472b3f-c849-49e4-aea9-1dcc0ff53afd" providerId="AD" clId="Web-{873E019C-7532-4624-9A45-E2CDD6D598FD}" dt="2020-12-10T13:20:11.114" v="1091" actId="1076"/>
          <ac:spMkLst>
            <pc:docMk/>
            <pc:sldMk cId="0" sldId="262"/>
            <ac:spMk id="207" creationId="{00000000-0000-0000-0000-000000000000}"/>
          </ac:spMkLst>
        </pc:spChg>
        <pc:spChg chg="mod">
          <ac:chgData name="Joao Pedro de Camargo Vaz" userId="S::200020650@aluno.unb.br::8c472b3f-c849-49e4-aea9-1dcc0ff53afd" providerId="AD" clId="Web-{873E019C-7532-4624-9A45-E2CDD6D598FD}" dt="2020-12-10T13:20:40.990" v="1097" actId="1076"/>
          <ac:spMkLst>
            <pc:docMk/>
            <pc:sldMk cId="0" sldId="262"/>
            <ac:spMk id="208" creationId="{00000000-0000-0000-0000-000000000000}"/>
          </ac:spMkLst>
        </pc:spChg>
        <pc:spChg chg="mod">
          <ac:chgData name="Joao Pedro de Camargo Vaz" userId="S::200020650@aluno.unb.br::8c472b3f-c849-49e4-aea9-1dcc0ff53afd" providerId="AD" clId="Web-{873E019C-7532-4624-9A45-E2CDD6D598FD}" dt="2020-12-10T13:17:44.845" v="1075" actId="1076"/>
          <ac:spMkLst>
            <pc:docMk/>
            <pc:sldMk cId="0" sldId="262"/>
            <ac:spMk id="209" creationId="{00000000-0000-0000-0000-000000000000}"/>
          </ac:spMkLst>
        </pc:spChg>
        <pc:spChg chg="mod">
          <ac:chgData name="Joao Pedro de Camargo Vaz" userId="S::200020650@aluno.unb.br::8c472b3f-c849-49e4-aea9-1dcc0ff53afd" providerId="AD" clId="Web-{873E019C-7532-4624-9A45-E2CDD6D598FD}" dt="2020-12-10T13:17:49.642" v="1076" actId="1076"/>
          <ac:spMkLst>
            <pc:docMk/>
            <pc:sldMk cId="0" sldId="262"/>
            <ac:spMk id="210" creationId="{00000000-0000-0000-0000-000000000000}"/>
          </ac:spMkLst>
        </pc:spChg>
        <pc:spChg chg="mod">
          <ac:chgData name="Joao Pedro de Camargo Vaz" userId="S::200020650@aluno.unb.br::8c472b3f-c849-49e4-aea9-1dcc0ff53afd" providerId="AD" clId="Web-{873E019C-7532-4624-9A45-E2CDD6D598FD}" dt="2020-12-10T13:18:25.440" v="1084" actId="1076"/>
          <ac:spMkLst>
            <pc:docMk/>
            <pc:sldMk cId="0" sldId="262"/>
            <ac:spMk id="211" creationId="{00000000-0000-0000-0000-000000000000}"/>
          </ac:spMkLst>
        </pc:spChg>
        <pc:spChg chg="mod">
          <ac:chgData name="Joao Pedro de Camargo Vaz" userId="S::200020650@aluno.unb.br::8c472b3f-c849-49e4-aea9-1dcc0ff53afd" providerId="AD" clId="Web-{873E019C-7532-4624-9A45-E2CDD6D598FD}" dt="2020-12-10T13:17:51.502" v="1077" actId="1076"/>
          <ac:spMkLst>
            <pc:docMk/>
            <pc:sldMk cId="0" sldId="262"/>
            <ac:spMk id="212" creationId="{00000000-0000-0000-0000-000000000000}"/>
          </ac:spMkLst>
        </pc:spChg>
        <pc:grpChg chg="mod">
          <ac:chgData name="Joao Pedro de Camargo Vaz" userId="S::200020650@aluno.unb.br::8c472b3f-c849-49e4-aea9-1dcc0ff53afd" providerId="AD" clId="Web-{873E019C-7532-4624-9A45-E2CDD6D598FD}" dt="2020-12-10T13:20:28.880" v="1095" actId="1076"/>
          <ac:grpSpMkLst>
            <pc:docMk/>
            <pc:sldMk cId="0" sldId="262"/>
            <ac:grpSpMk id="204" creationId="{00000000-0000-0000-0000-000000000000}"/>
          </ac:grpSpMkLst>
        </pc:grpChg>
      </pc:sldChg>
      <pc:sldChg chg="addSp delSp modSp">
        <pc:chgData name="Joao Pedro de Camargo Vaz" userId="S::200020650@aluno.unb.br::8c472b3f-c849-49e4-aea9-1dcc0ff53afd" providerId="AD" clId="Web-{873E019C-7532-4624-9A45-E2CDD6D598FD}" dt="2020-12-10T13:33:36.054" v="1543" actId="20577"/>
        <pc:sldMkLst>
          <pc:docMk/>
          <pc:sldMk cId="0" sldId="263"/>
        </pc:sldMkLst>
        <pc:spChg chg="add mod">
          <ac:chgData name="Joao Pedro de Camargo Vaz" userId="S::200020650@aluno.unb.br::8c472b3f-c849-49e4-aea9-1dcc0ff53afd" providerId="AD" clId="Web-{873E019C-7532-4624-9A45-E2CDD6D598FD}" dt="2020-12-10T13:28:45.500" v="1347" actId="20577"/>
          <ac:spMkLst>
            <pc:docMk/>
            <pc:sldMk cId="0" sldId="263"/>
            <ac:spMk id="3" creationId="{73B2A37A-189F-4DBB-9DD5-6C0A63EB152D}"/>
          </ac:spMkLst>
        </pc:spChg>
        <pc:spChg chg="del mod">
          <ac:chgData name="Joao Pedro de Camargo Vaz" userId="S::200020650@aluno.unb.br::8c472b3f-c849-49e4-aea9-1dcc0ff53afd" providerId="AD" clId="Web-{873E019C-7532-4624-9A45-E2CDD6D598FD}" dt="2020-12-10T13:25:11.511" v="1328"/>
          <ac:spMkLst>
            <pc:docMk/>
            <pc:sldMk cId="0" sldId="263"/>
            <ac:spMk id="218" creationId="{00000000-0000-0000-0000-000000000000}"/>
          </ac:spMkLst>
        </pc:spChg>
        <pc:spChg chg="mod">
          <ac:chgData name="Joao Pedro de Camargo Vaz" userId="S::200020650@aluno.unb.br::8c472b3f-c849-49e4-aea9-1dcc0ff53afd" providerId="AD" clId="Web-{873E019C-7532-4624-9A45-E2CDD6D598FD}" dt="2020-12-10T13:21:21.631" v="1103" actId="20577"/>
          <ac:spMkLst>
            <pc:docMk/>
            <pc:sldMk cId="0" sldId="263"/>
            <ac:spMk id="219" creationId="{00000000-0000-0000-0000-000000000000}"/>
          </ac:spMkLst>
        </pc:spChg>
        <pc:spChg chg="mod">
          <ac:chgData name="Joao Pedro de Camargo Vaz" userId="S::200020650@aluno.unb.br::8c472b3f-c849-49e4-aea9-1dcc0ff53afd" providerId="AD" clId="Web-{873E019C-7532-4624-9A45-E2CDD6D598FD}" dt="2020-12-10T13:33:36.054" v="1543" actId="20577"/>
          <ac:spMkLst>
            <pc:docMk/>
            <pc:sldMk cId="0" sldId="263"/>
            <ac:spMk id="220" creationId="{00000000-0000-0000-0000-000000000000}"/>
          </ac:spMkLst>
        </pc:spChg>
      </pc:sldChg>
      <pc:sldChg chg="addSp delSp modSp">
        <pc:chgData name="Joao Pedro de Camargo Vaz" userId="S::200020650@aluno.unb.br::8c472b3f-c849-49e4-aea9-1dcc0ff53afd" providerId="AD" clId="Web-{873E019C-7532-4624-9A45-E2CDD6D598FD}" dt="2020-12-10T13:38:13.779" v="1624"/>
        <pc:sldMkLst>
          <pc:docMk/>
          <pc:sldMk cId="0" sldId="265"/>
        </pc:sldMkLst>
        <pc:spChg chg="add del">
          <ac:chgData name="Joao Pedro de Camargo Vaz" userId="S::200020650@aluno.unb.br::8c472b3f-c849-49e4-aea9-1dcc0ff53afd" providerId="AD" clId="Web-{873E019C-7532-4624-9A45-E2CDD6D598FD}" dt="2020-12-10T13:37:18.090" v="1608"/>
          <ac:spMkLst>
            <pc:docMk/>
            <pc:sldMk cId="0" sldId="265"/>
            <ac:spMk id="2" creationId="{E3B65DD3-9033-4FAF-8163-FC81174C14B3}"/>
          </ac:spMkLst>
        </pc:spChg>
        <pc:spChg chg="mod">
          <ac:chgData name="Joao Pedro de Camargo Vaz" userId="S::200020650@aluno.unb.br::8c472b3f-c849-49e4-aea9-1dcc0ff53afd" providerId="AD" clId="Web-{873E019C-7532-4624-9A45-E2CDD6D598FD}" dt="2020-12-10T13:34:23.133" v="1558" actId="20577"/>
          <ac:spMkLst>
            <pc:docMk/>
            <pc:sldMk cId="0" sldId="265"/>
            <ac:spMk id="235" creationId="{00000000-0000-0000-0000-000000000000}"/>
          </ac:spMkLst>
        </pc:spChg>
        <pc:spChg chg="mod">
          <ac:chgData name="Joao Pedro de Camargo Vaz" userId="S::200020650@aluno.unb.br::8c472b3f-c849-49e4-aea9-1dcc0ff53afd" providerId="AD" clId="Web-{873E019C-7532-4624-9A45-E2CDD6D598FD}" dt="2020-12-10T13:35:55.307" v="1606" actId="20577"/>
          <ac:spMkLst>
            <pc:docMk/>
            <pc:sldMk cId="0" sldId="265"/>
            <ac:spMk id="236" creationId="{00000000-0000-0000-0000-000000000000}"/>
          </ac:spMkLst>
        </pc:spChg>
        <pc:inkChg chg="add del">
          <ac:chgData name="Joao Pedro de Camargo Vaz" userId="S::200020650@aluno.unb.br::8c472b3f-c849-49e4-aea9-1dcc0ff53afd" providerId="AD" clId="Web-{873E019C-7532-4624-9A45-E2CDD6D598FD}" dt="2020-12-10T13:38:09.763" v="1618"/>
          <ac:inkMkLst>
            <pc:docMk/>
            <pc:sldMk cId="0" sldId="265"/>
            <ac:inkMk id="3" creationId="{6B30BC74-7DDA-418F-A28F-3A146CE46C46}"/>
          </ac:inkMkLst>
        </pc:inkChg>
        <pc:inkChg chg="add del">
          <ac:chgData name="Joao Pedro de Camargo Vaz" userId="S::200020650@aluno.unb.br::8c472b3f-c849-49e4-aea9-1dcc0ff53afd" providerId="AD" clId="Web-{873E019C-7532-4624-9A45-E2CDD6D598FD}" dt="2020-12-10T13:38:09.747" v="1617"/>
          <ac:inkMkLst>
            <pc:docMk/>
            <pc:sldMk cId="0" sldId="265"/>
            <ac:inkMk id="4" creationId="{279ACB14-8A1C-46B1-869E-F3C484A4A80F}"/>
          </ac:inkMkLst>
        </pc:inkChg>
        <pc:inkChg chg="add del">
          <ac:chgData name="Joao Pedro de Camargo Vaz" userId="S::200020650@aluno.unb.br::8c472b3f-c849-49e4-aea9-1dcc0ff53afd" providerId="AD" clId="Web-{873E019C-7532-4624-9A45-E2CDD6D598FD}" dt="2020-12-10T13:38:10.560" v="1619"/>
          <ac:inkMkLst>
            <pc:docMk/>
            <pc:sldMk cId="0" sldId="265"/>
            <ac:inkMk id="5" creationId="{F2713741-23CB-4B1A-816F-E6A73A02AD29}"/>
          </ac:inkMkLst>
        </pc:inkChg>
        <pc:inkChg chg="add del">
          <ac:chgData name="Joao Pedro de Camargo Vaz" userId="S::200020650@aluno.unb.br::8c472b3f-c849-49e4-aea9-1dcc0ff53afd" providerId="AD" clId="Web-{873E019C-7532-4624-9A45-E2CDD6D598FD}" dt="2020-12-10T13:38:12.654" v="1620"/>
          <ac:inkMkLst>
            <pc:docMk/>
            <pc:sldMk cId="0" sldId="265"/>
            <ac:inkMk id="6" creationId="{B734702B-8037-4BD8-8716-E6C75499FFF6}"/>
          </ac:inkMkLst>
        </pc:inkChg>
        <pc:inkChg chg="add del">
          <ac:chgData name="Joao Pedro de Camargo Vaz" userId="S::200020650@aluno.unb.br::8c472b3f-c849-49e4-aea9-1dcc0ff53afd" providerId="AD" clId="Web-{873E019C-7532-4624-9A45-E2CDD6D598FD}" dt="2020-12-10T13:38:13.779" v="1624"/>
          <ac:inkMkLst>
            <pc:docMk/>
            <pc:sldMk cId="0" sldId="265"/>
            <ac:inkMk id="7" creationId="{A517B91D-20E6-4FB7-BBB0-47B8307DBDB5}"/>
          </ac:inkMkLst>
        </pc:inkChg>
        <pc:inkChg chg="add del">
          <ac:chgData name="Joao Pedro de Camargo Vaz" userId="S::200020650@aluno.unb.br::8c472b3f-c849-49e4-aea9-1dcc0ff53afd" providerId="AD" clId="Web-{873E019C-7532-4624-9A45-E2CDD6D598FD}" dt="2020-12-10T13:38:13.779" v="1623"/>
          <ac:inkMkLst>
            <pc:docMk/>
            <pc:sldMk cId="0" sldId="265"/>
            <ac:inkMk id="8" creationId="{F301E739-9730-419F-BE35-9935D649FC3F}"/>
          </ac:inkMkLst>
        </pc:inkChg>
        <pc:inkChg chg="add del">
          <ac:chgData name="Joao Pedro de Camargo Vaz" userId="S::200020650@aluno.unb.br::8c472b3f-c849-49e4-aea9-1dcc0ff53afd" providerId="AD" clId="Web-{873E019C-7532-4624-9A45-E2CDD6D598FD}" dt="2020-12-10T13:38:13.779" v="1622"/>
          <ac:inkMkLst>
            <pc:docMk/>
            <pc:sldMk cId="0" sldId="265"/>
            <ac:inkMk id="9" creationId="{16103334-A0A3-4BE1-B84E-602A3F674C0F}"/>
          </ac:inkMkLst>
        </pc:inkChg>
        <pc:inkChg chg="add del">
          <ac:chgData name="Joao Pedro de Camargo Vaz" userId="S::200020650@aluno.unb.br::8c472b3f-c849-49e4-aea9-1dcc0ff53afd" providerId="AD" clId="Web-{873E019C-7532-4624-9A45-E2CDD6D598FD}" dt="2020-12-10T13:38:13.763" v="1621"/>
          <ac:inkMkLst>
            <pc:docMk/>
            <pc:sldMk cId="0" sldId="265"/>
            <ac:inkMk id="10" creationId="{7987190B-FAAD-4C31-ABC1-13C2038D374E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12200"/>
            <a:ext cx="6041075" cy="5166925"/>
          </a:xfrm>
          <a:custGeom>
            <a:avLst/>
            <a:gdLst/>
            <a:ahLst/>
            <a:cxnLst/>
            <a:rect l="l" t="t" r="r" b="b"/>
            <a:pathLst>
              <a:path w="241643" h="206677" extrusionOk="0">
                <a:moveTo>
                  <a:pt x="126321" y="206677"/>
                </a:moveTo>
                <a:lnTo>
                  <a:pt x="241643" y="0"/>
                </a:lnTo>
                <a:lnTo>
                  <a:pt x="0" y="0"/>
                </a:lnTo>
                <a:lnTo>
                  <a:pt x="0" y="2066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2518391" y="1589650"/>
            <a:ext cx="3331800" cy="35538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01476" y="0"/>
            <a:ext cx="3331800" cy="35538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4466100" cy="285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1"/>
          <p:cNvGrpSpPr/>
          <p:nvPr/>
        </p:nvGrpSpPr>
        <p:grpSpPr>
          <a:xfrm>
            <a:off x="-313699" y="3506500"/>
            <a:ext cx="7500144" cy="1637017"/>
            <a:chOff x="-313699" y="-18375"/>
            <a:chExt cx="7500144" cy="1637017"/>
          </a:xfrm>
        </p:grpSpPr>
        <p:sp>
          <p:nvSpPr>
            <p:cNvPr id="125" name="Google Shape;125;p11"/>
            <p:cNvSpPr/>
            <p:nvPr/>
          </p:nvSpPr>
          <p:spPr>
            <a:xfrm>
              <a:off x="256375" y="848019"/>
              <a:ext cx="6692400" cy="4491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-313699" y="850942"/>
              <a:ext cx="720000" cy="767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6680045" y="574471"/>
              <a:ext cx="506400" cy="5400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6845048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1"/>
          <p:cNvSpPr txBox="1">
            <a:spLocks noGrp="1"/>
          </p:cNvSpPr>
          <p:nvPr>
            <p:ph type="body" idx="1"/>
          </p:nvPr>
        </p:nvSpPr>
        <p:spPr>
          <a:xfrm>
            <a:off x="752475" y="4406300"/>
            <a:ext cx="5840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 type="blank">
  <p:cSld name="BLANK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35" name="Google Shape;135;p12"/>
          <p:cNvGrpSpPr/>
          <p:nvPr/>
        </p:nvGrpSpPr>
        <p:grpSpPr>
          <a:xfrm>
            <a:off x="-313691" y="-18375"/>
            <a:ext cx="1367790" cy="1637005"/>
            <a:chOff x="-313691" y="-18375"/>
            <a:chExt cx="1367790" cy="1637005"/>
          </a:xfrm>
        </p:grpSpPr>
        <p:sp>
          <p:nvSpPr>
            <p:cNvPr id="136" name="Google Shape;136;p12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2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40" name="Google Shape;140;p12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44" name="Google Shape;144;p13"/>
          <p:cNvGrpSpPr/>
          <p:nvPr/>
        </p:nvGrpSpPr>
        <p:grpSpPr>
          <a:xfrm>
            <a:off x="-313691" y="-18375"/>
            <a:ext cx="1367790" cy="1637005"/>
            <a:chOff x="-313691" y="-18375"/>
            <a:chExt cx="1367790" cy="1637005"/>
          </a:xfrm>
        </p:grpSpPr>
        <p:sp>
          <p:nvSpPr>
            <p:cNvPr id="145" name="Google Shape;145;p13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13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49" name="Google Shape;149;p13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847116" y="534075"/>
            <a:ext cx="10543642" cy="3440047"/>
            <a:chOff x="-847116" y="591225"/>
            <a:chExt cx="10543642" cy="3440047"/>
          </a:xfrm>
        </p:grpSpPr>
        <p:sp>
          <p:nvSpPr>
            <p:cNvPr id="16" name="Google Shape;16;p3"/>
            <p:cNvSpPr/>
            <p:nvPr/>
          </p:nvSpPr>
          <p:spPr>
            <a:xfrm>
              <a:off x="278002" y="1752528"/>
              <a:ext cx="7944569" cy="1803781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-847116" y="2227372"/>
              <a:ext cx="1691400" cy="1803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113129" y="1325881"/>
              <a:ext cx="1691507" cy="1803781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175747" y="1165593"/>
              <a:ext cx="2241448" cy="2390699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84968" y="591225"/>
              <a:ext cx="943237" cy="1006433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442811" y="2959969"/>
              <a:ext cx="559354" cy="59633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354027" y="961274"/>
              <a:ext cx="1342500" cy="14316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1790700" y="2099613"/>
            <a:ext cx="5562600" cy="58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790700" y="2778688"/>
            <a:ext cx="5562600" cy="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-50"/>
            <a:ext cx="9144000" cy="5143500"/>
          </a:xfrm>
          <a:prstGeom prst="parallelogram">
            <a:avLst>
              <a:gd name="adj" fmla="val 555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2746950" y="1037200"/>
            <a:ext cx="3650100" cy="306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▰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╺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●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○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Char char="■"/>
              <a:defRPr i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3593400" y="380949"/>
            <a:ext cx="19572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endParaRPr sz="6000"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4354950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161316" y="2170222"/>
            <a:ext cx="1691400" cy="18039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510053" y="1108443"/>
            <a:ext cx="2241300" cy="23907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070768" y="534075"/>
            <a:ext cx="943200" cy="10065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7308537" y="814737"/>
            <a:ext cx="1744500" cy="18597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6769741" y="3169650"/>
            <a:ext cx="1234800" cy="13167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3593400" y="4258799"/>
            <a:ext cx="19572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”</a:t>
            </a:r>
            <a:endParaRPr sz="6000" b="1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7174525" y="2019350"/>
            <a:ext cx="1782000" cy="19005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39" name="Google Shape;39;p5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5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46" name="Google Shape;46;p5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7800" y="-12200"/>
            <a:ext cx="6248300" cy="5166925"/>
          </a:xfrm>
          <a:custGeom>
            <a:avLst/>
            <a:gdLst/>
            <a:ahLst/>
            <a:cxnLst/>
            <a:rect l="l" t="t" r="r" b="b"/>
            <a:pathLst>
              <a:path w="249932" h="206677" extrusionOk="0">
                <a:moveTo>
                  <a:pt x="134610" y="206677"/>
                </a:moveTo>
                <a:lnTo>
                  <a:pt x="249932" y="0"/>
                </a:lnTo>
                <a:lnTo>
                  <a:pt x="312" y="176"/>
                </a:lnTo>
                <a:lnTo>
                  <a:pt x="0" y="20654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53" name="Google Shape;53;p6"/>
          <p:cNvGrpSpPr/>
          <p:nvPr/>
        </p:nvGrpSpPr>
        <p:grpSpPr>
          <a:xfrm>
            <a:off x="-313691" y="-18375"/>
            <a:ext cx="6268866" cy="1637005"/>
            <a:chOff x="-313691" y="-18375"/>
            <a:chExt cx="6268866" cy="1637005"/>
          </a:xfrm>
        </p:grpSpPr>
        <p:sp>
          <p:nvSpPr>
            <p:cNvPr id="54" name="Google Shape;54;p6"/>
            <p:cNvSpPr/>
            <p:nvPr/>
          </p:nvSpPr>
          <p:spPr>
            <a:xfrm>
              <a:off x="256375" y="499825"/>
              <a:ext cx="56988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6"/>
          <p:cNvGrpSpPr/>
          <p:nvPr/>
        </p:nvGrpSpPr>
        <p:grpSpPr>
          <a:xfrm>
            <a:off x="8378663" y="3572732"/>
            <a:ext cx="1312359" cy="1570803"/>
            <a:chOff x="7485392" y="1755351"/>
            <a:chExt cx="2830800" cy="3388272"/>
          </a:xfrm>
        </p:grpSpPr>
        <p:sp>
          <p:nvSpPr>
            <p:cNvPr id="59" name="Google Shape;59;p6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6"/>
          <p:cNvSpPr/>
          <p:nvPr/>
        </p:nvSpPr>
        <p:spPr>
          <a:xfrm>
            <a:off x="3171580" y="2571750"/>
            <a:ext cx="1806600" cy="2582700"/>
          </a:xfrm>
          <a:prstGeom prst="parallelogram">
            <a:avLst>
              <a:gd name="adj" fmla="val 79448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2918594" y="0"/>
            <a:ext cx="3321900" cy="4749900"/>
          </a:xfrm>
          <a:prstGeom prst="parallelogram">
            <a:avLst>
              <a:gd name="adj" fmla="val 79448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39090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2480700" cy="29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╺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694775" y="4749850"/>
            <a:ext cx="449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68" name="Google Shape;68;p7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7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75" name="Google Shape;75;p7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3264000" cy="295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▰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2"/>
          </p:nvPr>
        </p:nvSpPr>
        <p:spPr>
          <a:xfrm>
            <a:off x="4650178" y="1584425"/>
            <a:ext cx="3264000" cy="295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▰"/>
              <a:defRPr sz="2200"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╺"/>
              <a:defRPr sz="2200"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83" name="Google Shape;83;p8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90" name="Google Shape;90;p8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2177100" cy="295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2"/>
          </p:nvPr>
        </p:nvSpPr>
        <p:spPr>
          <a:xfrm>
            <a:off x="3325823" y="1584425"/>
            <a:ext cx="2177100" cy="295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body" idx="3"/>
          </p:nvPr>
        </p:nvSpPr>
        <p:spPr>
          <a:xfrm>
            <a:off x="5737072" y="1584425"/>
            <a:ext cx="2177100" cy="295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╺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99" name="Google Shape;99;p9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9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06" name="Google Shape;106;p9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Dark">
  <p:cSld name="TITLE_ONLY_1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0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112" name="Google Shape;112;p10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10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19" name="Google Shape;119;p10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whatsapp.com/GXIkHNO6N3Z9kB2D5iU6Il" TargetMode="External"/><Relationship Id="rId2" Type="http://schemas.openxmlformats.org/officeDocument/2006/relationships/hyperlink" Target="mailto:dash.energia.unb@gmail.com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4466100" cy="285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Dashboard</a:t>
            </a:r>
            <a:br>
              <a:rPr lang="pt-BR"/>
            </a:br>
            <a:r>
              <a:rPr lang="pt-BR"/>
              <a:t>Matriz Energética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43CBBB7-654B-4B34-A0F8-B54AD68738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 lang="pt-BR"/>
          </a:p>
        </p:txBody>
      </p:sp>
      <p:pic>
        <p:nvPicPr>
          <p:cNvPr id="2" name="Imagem 4" descr="Mapa&#10;&#10;Descrição gerada automaticamente">
            <a:extLst>
              <a:ext uri="{FF2B5EF4-FFF2-40B4-BE49-F238E27FC236}">
                <a16:creationId xmlns:a16="http://schemas.microsoft.com/office/drawing/2014/main" id="{5CD5165F-798D-428F-9374-EB7534EF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67" y="1569552"/>
            <a:ext cx="4449870" cy="28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1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DB34716-A34B-470B-ACBD-8573580F8F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 lang="pt-BR"/>
          </a:p>
        </p:txBody>
      </p:sp>
      <p:pic>
        <p:nvPicPr>
          <p:cNvPr id="2" name="Imagem 4" descr="Gráfico, Gráfico de barras&#10;&#10;Descrição gerada automaticamente">
            <a:extLst>
              <a:ext uri="{FF2B5EF4-FFF2-40B4-BE49-F238E27FC236}">
                <a16:creationId xmlns:a16="http://schemas.microsoft.com/office/drawing/2014/main" id="{CD39376D-B439-4EF9-B560-3DC0F1E3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8" y="1609996"/>
            <a:ext cx="8935752" cy="273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5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29D9A0B-DF35-4C56-BAA3-2416C48FA5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 lang="pt-BR"/>
          </a:p>
        </p:txBody>
      </p:sp>
      <p:pic>
        <p:nvPicPr>
          <p:cNvPr id="5" name="Imagem 5" descr="Gráfico, Gráfico de pizza&#10;&#10;Descrição gerada automaticamente">
            <a:extLst>
              <a:ext uri="{FF2B5EF4-FFF2-40B4-BE49-F238E27FC236}">
                <a16:creationId xmlns:a16="http://schemas.microsoft.com/office/drawing/2014/main" id="{22E9AA3A-E63D-481D-81B6-B693664F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60" y="1581101"/>
            <a:ext cx="6646651" cy="290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6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9BA4C82-F1D8-463E-B67B-38942E459D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 lang="pt-BR"/>
          </a:p>
        </p:txBody>
      </p:sp>
      <p:pic>
        <p:nvPicPr>
          <p:cNvPr id="4" name="Imagem 4" descr="Gráfico, Gráfico de pizza&#10;&#10;Descrição gerada automaticamente">
            <a:extLst>
              <a:ext uri="{FF2B5EF4-FFF2-40B4-BE49-F238E27FC236}">
                <a16:creationId xmlns:a16="http://schemas.microsoft.com/office/drawing/2014/main" id="{A455D911-A0B8-4E70-B177-371D7288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66" y="1284379"/>
            <a:ext cx="6452558" cy="322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5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BC3AEEA-99F4-4E41-95C7-1A99F3E5C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Industrias que buscar maximizar sua produção   com base na energia</a:t>
            </a:r>
          </a:p>
          <a:p>
            <a:pPr>
              <a:lnSpc>
                <a:spcPct val="114999"/>
              </a:lnSpc>
            </a:pPr>
            <a:r>
              <a:rPr lang="pt-BR" dirty="0"/>
              <a:t>Auxiliar futuras usinas: possíveis locais para se estabelecerem, tendo em vista o viés ambiental e econômico 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FB0A40C-D901-4682-AA56-18CA7C9272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5D32264-9893-4F84-AF20-0A30B02A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Parcerias</a:t>
            </a:r>
          </a:p>
        </p:txBody>
      </p:sp>
    </p:spTree>
    <p:extLst>
      <p:ext uri="{BB962C8B-B14F-4D97-AF65-F5344CB8AC3E}">
        <p14:creationId xmlns:p14="http://schemas.microsoft.com/office/powerpoint/2010/main" val="392673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70BA9-72DA-4515-A1B9-641496D6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Contato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951917-61FE-4088-9F86-DD1EEEA2B7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21D000-B3FB-4331-9293-2B21F1BCA0B0}"/>
              </a:ext>
            </a:extLst>
          </p:cNvPr>
          <p:cNvSpPr txBox="1"/>
          <p:nvPr/>
        </p:nvSpPr>
        <p:spPr>
          <a:xfrm>
            <a:off x="849702" y="1458943"/>
            <a:ext cx="756320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E-mail: </a:t>
            </a:r>
            <a:r>
              <a:rPr lang="pt-BR" sz="2000" dirty="0">
                <a:hlinkClick r:id="rId2"/>
              </a:rPr>
              <a:t>dash.energia.unb@gmail.com</a:t>
            </a:r>
            <a:endParaRPr lang="pt-BR" sz="2000" dirty="0"/>
          </a:p>
          <a:p>
            <a:r>
              <a:rPr lang="pt-BR" sz="2000" dirty="0"/>
              <a:t>WhatsApp: </a:t>
            </a:r>
            <a:endParaRPr lang="pt-BR" dirty="0"/>
          </a:p>
          <a:p>
            <a:r>
              <a:rPr lang="pt-BR" sz="2000" dirty="0">
                <a:hlinkClick r:id="rId3"/>
              </a:rPr>
              <a:t>https://chat.whatsapp.com/GXIkHNO6N3Z9kB2D5iU6Il</a:t>
            </a:r>
            <a:endParaRPr lang="pt-BR" sz="2000" dirty="0"/>
          </a:p>
          <a:p>
            <a:r>
              <a:rPr lang="pt-BR" sz="2000" dirty="0"/>
              <a:t>Instagram: @dash_energia_unb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04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71443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pt-BR">
                <a:latin typeface="Arial"/>
              </a:rPr>
              <a:t>Objetivos</a:t>
            </a:r>
            <a:r>
              <a:rPr lang="en">
                <a:latin typeface="Arial"/>
              </a:rPr>
              <a:t> e Informações:</a:t>
            </a: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2"/>
          </p:nvPr>
        </p:nvSpPr>
        <p:spPr>
          <a:xfrm>
            <a:off x="617329" y="1455028"/>
            <a:ext cx="3264000" cy="295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lnSpc>
                <a:spcPct val="114999"/>
              </a:lnSpc>
              <a:buNone/>
            </a:pPr>
            <a:r>
              <a:rPr lang="pt-BR" sz="2000" b="1">
                <a:solidFill>
                  <a:schemeClr val="tx1"/>
                </a:solidFill>
              </a:rPr>
              <a:t>Objetivos:</a:t>
            </a:r>
            <a:endParaRPr lang="pt-BR" sz="2000">
              <a:solidFill>
                <a:schemeClr val="tx1"/>
              </a:solidFill>
            </a:endParaRPr>
          </a:p>
          <a:p>
            <a:pPr marL="0" indent="0" algn="just">
              <a:lnSpc>
                <a:spcPct val="114999"/>
              </a:lnSpc>
              <a:buNone/>
            </a:pPr>
            <a:r>
              <a:rPr lang="pt-BR" sz="1200"/>
              <a:t>O dashboard a respeito da Matriz energética brasileira visa a incentivar o consumidor a chegar a uma conclusão de qual localidade é a melhor opção de acordo com os seu objetivos para com a energia, seja dependendo dela para a produção ou para, de fato, produzi-la.</a:t>
            </a:r>
            <a:endParaRPr lang="pt-BR"/>
          </a:p>
          <a:p>
            <a:pPr marL="0" indent="0" algn="just">
              <a:lnSpc>
                <a:spcPct val="114999"/>
              </a:lnSpc>
              <a:buNone/>
            </a:pPr>
            <a:r>
              <a:rPr lang="pt-BR" sz="1200"/>
              <a:t>Nesse sentido, urge que a análise da demanda de cada Estado, bem com sua oferta sejam estudadas, para que, dessa forma, o serviço prestado ou usado por parte do empresário aconteça da melhor forma possível, minimizando danos ao meio ambiente e à população.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4224792" y="1449285"/>
            <a:ext cx="3264000" cy="295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>
                <a:solidFill>
                  <a:schemeClr val="tx1"/>
                </a:solidFill>
              </a:rPr>
              <a:t>Informações:</a:t>
            </a:r>
          </a:p>
          <a:p>
            <a:pPr marL="0" indent="0" algn="just">
              <a:lnSpc>
                <a:spcPct val="114999"/>
              </a:lnSpc>
              <a:buSzPts val="1100"/>
              <a:buNone/>
            </a:pPr>
            <a:r>
              <a:rPr lang="pt-BR" sz="1200">
                <a:latin typeface="Arial"/>
              </a:rPr>
              <a:t>Informar indústrias e empresas de como investir seus capitais a partir do consumo e da produção energética do Brasil</a:t>
            </a:r>
            <a:r>
              <a:rPr lang="pt-BR" sz="1200"/>
              <a:t>.</a:t>
            </a:r>
          </a:p>
        </p:txBody>
      </p:sp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2959265" y="691400"/>
            <a:ext cx="3650100" cy="306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"/>
              <a:t>A </a:t>
            </a:r>
            <a:r>
              <a:rPr lang="en" err="1"/>
              <a:t>desenvoltura</a:t>
            </a:r>
            <a:r>
              <a:rPr lang="en"/>
              <a:t> plena do </a:t>
            </a:r>
            <a:r>
              <a:rPr lang="en" err="1"/>
              <a:t>país</a:t>
            </a:r>
            <a:r>
              <a:rPr lang="en"/>
              <a:t> é </a:t>
            </a:r>
            <a:r>
              <a:rPr lang="en" err="1"/>
              <a:t>atingida</a:t>
            </a:r>
            <a:r>
              <a:rPr lang="en"/>
              <a:t> </a:t>
            </a:r>
            <a:r>
              <a:rPr lang="en" err="1"/>
              <a:t>somente</a:t>
            </a:r>
            <a:r>
              <a:rPr lang="en"/>
              <a:t> </a:t>
            </a:r>
            <a:r>
              <a:rPr lang="en" err="1"/>
              <a:t>quando</a:t>
            </a:r>
            <a:r>
              <a:rPr lang="en"/>
              <a:t> </a:t>
            </a:r>
            <a:r>
              <a:rPr lang="en" err="1"/>
              <a:t>há</a:t>
            </a:r>
            <a:r>
              <a:rPr lang="en"/>
              <a:t> </a:t>
            </a:r>
            <a:r>
              <a:rPr lang="en" err="1"/>
              <a:t>sintonia</a:t>
            </a:r>
            <a:r>
              <a:rPr lang="en"/>
              <a:t> com </a:t>
            </a:r>
            <a:r>
              <a:rPr lang="en" err="1"/>
              <a:t>sua</a:t>
            </a:r>
            <a:r>
              <a:rPr lang="en"/>
              <a:t> </a:t>
            </a:r>
            <a:r>
              <a:rPr lang="en" err="1"/>
              <a:t>fonte</a:t>
            </a:r>
            <a:r>
              <a:rPr lang="en"/>
              <a:t> Energética.</a:t>
            </a: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xfrm>
            <a:off x="4354950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err="1"/>
              <a:t>Planos</a:t>
            </a:r>
            <a:r>
              <a:rPr lang="en"/>
              <a:t> de </a:t>
            </a:r>
            <a:r>
              <a:rPr lang="en" err="1"/>
              <a:t>ação</a:t>
            </a:r>
            <a:r>
              <a:rPr lang="en"/>
              <a:t> para se </a:t>
            </a:r>
            <a:r>
              <a:rPr lang="en" err="1"/>
              <a:t>chegar</a:t>
            </a:r>
            <a:r>
              <a:rPr lang="en"/>
              <a:t> </a:t>
            </a:r>
            <a:r>
              <a:rPr lang="en" err="1"/>
              <a:t>ao</a:t>
            </a:r>
            <a:r>
              <a:rPr lang="en"/>
              <a:t> </a:t>
            </a:r>
            <a:r>
              <a:rPr lang="en" err="1"/>
              <a:t>cliente</a:t>
            </a:r>
            <a:r>
              <a:rPr lang="en"/>
              <a:t>:</a:t>
            </a:r>
            <a:endParaRPr lang="pt-BR"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Dashboard da Matriz Energética do Brasil;</a:t>
            </a:r>
          </a:p>
          <a:p>
            <a:pPr>
              <a:spcBef>
                <a:spcPts val="0"/>
              </a:spcBef>
            </a:pPr>
            <a:r>
              <a:rPr lang="en" dirty="0"/>
              <a:t>Balanço Energético do país;</a:t>
            </a:r>
          </a:p>
          <a:p>
            <a:pPr>
              <a:spcBef>
                <a:spcPts val="0"/>
              </a:spcBef>
            </a:pPr>
            <a:r>
              <a:rPr lang="en" dirty="0"/>
              <a:t>Divulga</a:t>
            </a:r>
            <a:r>
              <a:rPr lang="pt-BR" dirty="0" err="1"/>
              <a:t>ção</a:t>
            </a:r>
            <a:r>
              <a:rPr lang="pt-BR" dirty="0"/>
              <a:t> nas redes sociais (Instagram: @dash_energia_unb)</a:t>
            </a:r>
            <a:endParaRPr lang="en" dirty="0"/>
          </a:p>
          <a:p>
            <a:pPr marL="7620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>
              <a:spcBef>
                <a:spcPts val="0"/>
              </a:spcBef>
            </a:pPr>
            <a:endParaRPr lang="en" dirty="0"/>
          </a:p>
        </p:txBody>
      </p:sp>
      <p:sp>
        <p:nvSpPr>
          <p:cNvPr id="193" name="Google Shape;193;p20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E1622F-201A-40A0-9456-DCED9E2C0EDB}"/>
              </a:ext>
            </a:extLst>
          </p:cNvPr>
          <p:cNvSpPr txBox="1"/>
          <p:nvPr/>
        </p:nvSpPr>
        <p:spPr>
          <a:xfrm>
            <a:off x="1162409" y="4100782"/>
            <a:ext cx="68299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>
                <a:solidFill>
                  <a:schemeClr val="tx1"/>
                </a:solidFill>
              </a:rPr>
              <a:t>Para mais informações</a:t>
            </a:r>
            <a:r>
              <a:rPr lang="pt-BR">
                <a:solidFill>
                  <a:schemeClr val="tx1"/>
                </a:solidFill>
              </a:rPr>
              <a:t> :https://www.epe.gov.br/sites-pt/publicacoes-dados-abertos/publicacoes/Paginas/Balanco-Energetico-Nacional-Interativo.aspx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ctrTitle" idx="4294967295"/>
          </p:nvPr>
        </p:nvSpPr>
        <p:spPr>
          <a:xfrm>
            <a:off x="1723028" y="2143026"/>
            <a:ext cx="5474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err="1"/>
              <a:t>Inovação</a:t>
            </a:r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4294967295"/>
          </p:nvPr>
        </p:nvSpPr>
        <p:spPr>
          <a:xfrm>
            <a:off x="1788717" y="3133031"/>
            <a:ext cx="5474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" sz="1800" err="1"/>
              <a:t>Fornecer</a:t>
            </a:r>
            <a:r>
              <a:rPr lang="en" sz="1800"/>
              <a:t> dados de </a:t>
            </a:r>
            <a:r>
              <a:rPr lang="en" sz="1800" err="1"/>
              <a:t>maneira</a:t>
            </a:r>
            <a:r>
              <a:rPr lang="en" sz="1800"/>
              <a:t> </a:t>
            </a:r>
            <a:r>
              <a:rPr lang="en" sz="1800" err="1"/>
              <a:t>inovadora</a:t>
            </a:r>
            <a:r>
              <a:rPr lang="en" sz="1800"/>
              <a:t> a </a:t>
            </a:r>
            <a:r>
              <a:rPr lang="en" sz="1800" err="1"/>
              <a:t>respeito</a:t>
            </a:r>
            <a:r>
              <a:rPr lang="en" sz="1800"/>
              <a:t> do </a:t>
            </a:r>
            <a:r>
              <a:rPr lang="en" sz="1800" err="1"/>
              <a:t>consumo</a:t>
            </a:r>
            <a:r>
              <a:rPr lang="en" sz="1800"/>
              <a:t> e da </a:t>
            </a:r>
            <a:r>
              <a:rPr lang="en" sz="1800" err="1"/>
              <a:t>produção</a:t>
            </a:r>
            <a:r>
              <a:rPr lang="en" sz="1800"/>
              <a:t> de </a:t>
            </a:r>
            <a:r>
              <a:rPr lang="en" sz="1800" err="1"/>
              <a:t>energia</a:t>
            </a:r>
            <a:r>
              <a:rPr lang="en" sz="1800"/>
              <a:t> no </a:t>
            </a:r>
            <a:r>
              <a:rPr lang="en" sz="1800" err="1"/>
              <a:t>Brasil</a:t>
            </a:r>
            <a:r>
              <a:rPr lang="en" sz="1800"/>
              <a:t>, no </a:t>
            </a:r>
            <a:r>
              <a:rPr lang="en" sz="1800" err="1"/>
              <a:t>fito</a:t>
            </a:r>
            <a:r>
              <a:rPr lang="en" sz="1800"/>
              <a:t> de </a:t>
            </a:r>
            <a:r>
              <a:rPr lang="en" sz="1800" err="1"/>
              <a:t>otimizar</a:t>
            </a:r>
            <a:r>
              <a:rPr lang="en" sz="1800"/>
              <a:t> a </a:t>
            </a:r>
            <a:r>
              <a:rPr lang="en" sz="1800" err="1"/>
              <a:t>produção</a:t>
            </a:r>
            <a:r>
              <a:rPr lang="en" sz="1800"/>
              <a:t> e a </a:t>
            </a:r>
            <a:r>
              <a:rPr lang="en" sz="1800" err="1"/>
              <a:t>proteção</a:t>
            </a:r>
            <a:r>
              <a:rPr lang="en" sz="1800"/>
              <a:t> </a:t>
            </a:r>
            <a:r>
              <a:rPr lang="en" sz="1800" err="1"/>
              <a:t>ambiental</a:t>
            </a:r>
            <a:r>
              <a:rPr lang="en" sz="1800"/>
              <a:t> </a:t>
            </a:r>
            <a:r>
              <a:rPr lang="en" sz="1800" err="1"/>
              <a:t>em</a:t>
            </a:r>
            <a:r>
              <a:rPr lang="en" sz="1800"/>
              <a:t> </a:t>
            </a:r>
            <a:r>
              <a:rPr lang="en" sz="1800" err="1"/>
              <a:t>Território</a:t>
            </a:r>
            <a:r>
              <a:rPr lang="en" sz="1800"/>
              <a:t> Nacional.</a:t>
            </a:r>
          </a:p>
        </p:txBody>
      </p:sp>
      <p:sp>
        <p:nvSpPr>
          <p:cNvPr id="200" name="Google Shape;200;p21"/>
          <p:cNvSpPr/>
          <p:nvPr/>
        </p:nvSpPr>
        <p:spPr>
          <a:xfrm>
            <a:off x="5501288" y="1789065"/>
            <a:ext cx="309922" cy="2959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D966"/>
              </a:gs>
              <a:gs pos="100000">
                <a:srgbClr val="FF99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21"/>
          <p:cNvGrpSpPr/>
          <p:nvPr/>
        </p:nvGrpSpPr>
        <p:grpSpPr>
          <a:xfrm>
            <a:off x="4176954" y="376984"/>
            <a:ext cx="1327693" cy="1328060"/>
            <a:chOff x="6565590" y="3570163"/>
            <a:chExt cx="409100" cy="409125"/>
          </a:xfrm>
        </p:grpSpPr>
        <p:sp>
          <p:nvSpPr>
            <p:cNvPr id="202" name="Google Shape;202;p21"/>
            <p:cNvSpPr/>
            <p:nvPr/>
          </p:nvSpPr>
          <p:spPr>
            <a:xfrm>
              <a:off x="6709345" y="3709873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6565590" y="3570163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21"/>
          <p:cNvGrpSpPr/>
          <p:nvPr/>
        </p:nvGrpSpPr>
        <p:grpSpPr>
          <a:xfrm rot="1057036">
            <a:off x="2510164" y="1255252"/>
            <a:ext cx="843661" cy="902022"/>
            <a:chOff x="587827" y="4315611"/>
            <a:chExt cx="426348" cy="455833"/>
          </a:xfrm>
        </p:grpSpPr>
        <p:sp>
          <p:nvSpPr>
            <p:cNvPr id="205" name="Google Shape;205;p21"/>
            <p:cNvSpPr/>
            <p:nvPr/>
          </p:nvSpPr>
          <p:spPr>
            <a:xfrm rot="21142964">
              <a:off x="594112" y="4315611"/>
              <a:ext cx="420063" cy="436686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 rot="20842964">
              <a:off x="620578" y="4682524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 rot="20902964">
              <a:off x="691039" y="4724419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 rot="322964">
              <a:off x="587827" y="4632534"/>
              <a:ext cx="57009" cy="53689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1"/>
          <p:cNvSpPr/>
          <p:nvPr/>
        </p:nvSpPr>
        <p:spPr>
          <a:xfrm rot="2466634">
            <a:off x="2956733" y="286191"/>
            <a:ext cx="430587" cy="41113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D966"/>
              </a:gs>
              <a:gs pos="100000">
                <a:srgbClr val="FF99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1"/>
          <p:cNvSpPr/>
          <p:nvPr/>
        </p:nvSpPr>
        <p:spPr>
          <a:xfrm rot="19990319">
            <a:off x="3816363" y="1280580"/>
            <a:ext cx="309884" cy="29588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D966"/>
              </a:gs>
              <a:gs pos="100000">
                <a:srgbClr val="FF99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1"/>
          <p:cNvSpPr/>
          <p:nvPr/>
        </p:nvSpPr>
        <p:spPr>
          <a:xfrm rot="2926628">
            <a:off x="5728010" y="838390"/>
            <a:ext cx="232047" cy="22156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D966"/>
              </a:gs>
              <a:gs pos="100000">
                <a:srgbClr val="FF99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1"/>
          <p:cNvSpPr/>
          <p:nvPr/>
        </p:nvSpPr>
        <p:spPr>
          <a:xfrm rot="19991062">
            <a:off x="4387916" y="116054"/>
            <a:ext cx="209055" cy="1996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D966"/>
              </a:gs>
              <a:gs pos="100000">
                <a:srgbClr val="FF99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Receitas</a:t>
            </a:r>
            <a:r>
              <a:rPr lang="en"/>
              <a:t>:</a:t>
            </a:r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2"/>
          </p:nvPr>
        </p:nvSpPr>
        <p:spPr>
          <a:xfrm>
            <a:off x="4897692" y="1462961"/>
            <a:ext cx="3264000" cy="295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/>
              <a:t>Desse modo, </a:t>
            </a:r>
            <a:r>
              <a:rPr lang="en" err="1"/>
              <a:t>busca</a:t>
            </a:r>
            <a:r>
              <a:rPr lang="en"/>
              <a:t>-se </a:t>
            </a:r>
            <a:r>
              <a:rPr lang="en" err="1"/>
              <a:t>uma</a:t>
            </a:r>
            <a:r>
              <a:rPr lang="en"/>
              <a:t> </a:t>
            </a:r>
            <a:r>
              <a:rPr lang="en" err="1"/>
              <a:t>desenvoltura</a:t>
            </a:r>
            <a:r>
              <a:rPr lang="en"/>
              <a:t> </a:t>
            </a:r>
            <a:r>
              <a:rPr lang="en" err="1"/>
              <a:t>harmônica</a:t>
            </a:r>
            <a:r>
              <a:rPr lang="en"/>
              <a:t> do </a:t>
            </a:r>
            <a:r>
              <a:rPr lang="en" err="1"/>
              <a:t>país</a:t>
            </a:r>
            <a:r>
              <a:rPr lang="en"/>
              <a:t>, a </a:t>
            </a:r>
            <a:r>
              <a:rPr lang="en" err="1"/>
              <a:t>comerçar</a:t>
            </a:r>
            <a:r>
              <a:rPr lang="en"/>
              <a:t> por </a:t>
            </a:r>
            <a:r>
              <a:rPr lang="en" err="1"/>
              <a:t>sua</a:t>
            </a:r>
            <a:r>
              <a:rPr lang="en"/>
              <a:t> </a:t>
            </a:r>
            <a:r>
              <a:rPr lang="en" err="1"/>
              <a:t>gênese</a:t>
            </a:r>
            <a:r>
              <a:rPr lang="en"/>
              <a:t> - a </a:t>
            </a:r>
            <a:r>
              <a:rPr lang="en" err="1"/>
              <a:t>questão</a:t>
            </a:r>
            <a:r>
              <a:rPr lang="en"/>
              <a:t> </a:t>
            </a:r>
            <a:r>
              <a:rPr lang="en" err="1"/>
              <a:t>energética</a:t>
            </a:r>
            <a:r>
              <a:rPr lang="en"/>
              <a:t>.  </a:t>
            </a:r>
            <a:endParaRPr lang="pt-BR"/>
          </a:p>
        </p:txBody>
      </p:sp>
      <p:sp>
        <p:nvSpPr>
          <p:cNvPr id="221" name="Google Shape;221;p22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220;p22">
            <a:extLst>
              <a:ext uri="{FF2B5EF4-FFF2-40B4-BE49-F238E27FC236}">
                <a16:creationId xmlns:a16="http://schemas.microsoft.com/office/drawing/2014/main" id="{42B71D64-15E9-4C60-A0D0-F2017E1986BC}"/>
              </a:ext>
            </a:extLst>
          </p:cNvPr>
          <p:cNvSpPr txBox="1">
            <a:spLocks/>
          </p:cNvSpPr>
          <p:nvPr/>
        </p:nvSpPr>
        <p:spPr>
          <a:xfrm>
            <a:off x="607488" y="1529096"/>
            <a:ext cx="3544358" cy="29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IBM Plex Sans Light"/>
              <a:buChar char="▰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IBM Plex Sans Light"/>
              <a:buChar char="╺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IBM Plex Sans Light"/>
              <a:buChar char="╺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IBM Plex Sans Light"/>
              <a:buChar char="╺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IBM Plex Sans Light"/>
              <a:buChar char="○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IBM Plex Sans Light"/>
              <a:buChar char="■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IBM Plex Sans Light"/>
              <a:buChar char="●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IBM Plex Sans Light"/>
              <a:buChar char="○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IBM Plex Sans Light"/>
              <a:buChar char="■"/>
              <a:defRPr sz="2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indent="0">
              <a:buNone/>
            </a:pPr>
            <a:r>
              <a:rPr lang="en"/>
              <a:t>O </a:t>
            </a:r>
            <a:r>
              <a:rPr lang="en" err="1"/>
              <a:t>intuito</a:t>
            </a:r>
            <a:r>
              <a:rPr lang="en"/>
              <a:t> da </a:t>
            </a:r>
            <a:r>
              <a:rPr lang="en" err="1"/>
              <a:t>empresa</a:t>
            </a:r>
            <a:r>
              <a:rPr lang="en"/>
              <a:t> é </a:t>
            </a:r>
            <a:r>
              <a:rPr lang="en" err="1"/>
              <a:t>fornecer</a:t>
            </a:r>
            <a:r>
              <a:rPr lang="en"/>
              <a:t> </a:t>
            </a:r>
            <a:r>
              <a:rPr lang="en" err="1"/>
              <a:t>gratuitamente</a:t>
            </a:r>
            <a:r>
              <a:rPr lang="en"/>
              <a:t> </a:t>
            </a:r>
            <a:r>
              <a:rPr lang="en" err="1"/>
              <a:t>informações</a:t>
            </a:r>
            <a:r>
              <a:rPr lang="en"/>
              <a:t> </a:t>
            </a:r>
            <a:r>
              <a:rPr lang="en" err="1"/>
              <a:t>compactadas</a:t>
            </a:r>
            <a:r>
              <a:rPr lang="en"/>
              <a:t> a </a:t>
            </a:r>
            <a:r>
              <a:rPr lang="en" err="1"/>
              <a:t>respeito</a:t>
            </a:r>
            <a:r>
              <a:rPr lang="en"/>
              <a:t> da Energia no </a:t>
            </a:r>
            <a:r>
              <a:rPr lang="en" err="1"/>
              <a:t>Brasil</a:t>
            </a:r>
            <a:r>
              <a:rPr lang="en"/>
              <a:t>.  </a:t>
            </a:r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39090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err="1"/>
              <a:t>Atividades-chave</a:t>
            </a:r>
            <a:r>
              <a:rPr lang="en"/>
              <a:t>:</a:t>
            </a:r>
          </a:p>
        </p:txBody>
      </p:sp>
      <p:sp>
        <p:nvSpPr>
          <p:cNvPr id="236" name="Google Shape;236;p24"/>
          <p:cNvSpPr txBox="1">
            <a:spLocks noGrp="1"/>
          </p:cNvSpPr>
          <p:nvPr>
            <p:ph type="body" idx="1"/>
          </p:nvPr>
        </p:nvSpPr>
        <p:spPr>
          <a:xfrm>
            <a:off x="839094" y="1562859"/>
            <a:ext cx="3095331" cy="29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/>
              <a:t>Por </a:t>
            </a:r>
            <a:r>
              <a:rPr lang="en" err="1"/>
              <a:t>meio</a:t>
            </a:r>
            <a:r>
              <a:rPr lang="en"/>
              <a:t> da base de dados do </a:t>
            </a:r>
            <a:r>
              <a:rPr lang="en" err="1"/>
              <a:t>Balanço</a:t>
            </a:r>
            <a:r>
              <a:rPr lang="en"/>
              <a:t>  </a:t>
            </a:r>
            <a:r>
              <a:rPr lang="en" err="1"/>
              <a:t>Energético</a:t>
            </a:r>
            <a:r>
              <a:rPr lang="en"/>
              <a:t>, </a:t>
            </a:r>
            <a:r>
              <a:rPr lang="en" err="1"/>
              <a:t>foi</a:t>
            </a:r>
            <a:r>
              <a:rPr lang="en"/>
              <a:t> </a:t>
            </a:r>
            <a:r>
              <a:rPr lang="en" err="1"/>
              <a:t>possível</a:t>
            </a:r>
            <a:r>
              <a:rPr lang="en"/>
              <a:t> </a:t>
            </a:r>
            <a:r>
              <a:rPr lang="en" err="1"/>
              <a:t>elaborar</a:t>
            </a:r>
            <a:r>
              <a:rPr lang="en"/>
              <a:t> um dashboard </a:t>
            </a:r>
            <a:r>
              <a:rPr lang="en" err="1"/>
              <a:t>interativo</a:t>
            </a:r>
            <a:endParaRPr lang="en"/>
          </a:p>
        </p:txBody>
      </p:sp>
      <p:sp>
        <p:nvSpPr>
          <p:cNvPr id="237" name="Google Shape;237;p24"/>
          <p:cNvSpPr txBox="1">
            <a:spLocks noGrp="1"/>
          </p:cNvSpPr>
          <p:nvPr>
            <p:ph type="sldNum" idx="12"/>
          </p:nvPr>
        </p:nvSpPr>
        <p:spPr>
          <a:xfrm>
            <a:off x="8694775" y="4749850"/>
            <a:ext cx="449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95FB7-65B6-40C1-87B0-A4D4BA60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 do Dashboard: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375923F-2BEF-4E58-90B2-71DAC38875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 lang="pt-BR"/>
          </a:p>
        </p:txBody>
      </p:sp>
      <p:pic>
        <p:nvPicPr>
          <p:cNvPr id="6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4737DEA3-BF19-43E6-B6FB-8B88C9EED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5" y="1754743"/>
            <a:ext cx="9147130" cy="28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2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98B03-E915-463E-B892-CDAEB0BB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FA704DC-40A4-4FF9-BED9-73DD974036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 lang="pt-BR"/>
          </a:p>
        </p:txBody>
      </p:sp>
      <p:pic>
        <p:nvPicPr>
          <p:cNvPr id="5" name="Imagem 5" descr="Gráfico, Gráfico de linhas&#10;&#10;Descrição gerada automaticamente">
            <a:extLst>
              <a:ext uri="{FF2B5EF4-FFF2-40B4-BE49-F238E27FC236}">
                <a16:creationId xmlns:a16="http://schemas.microsoft.com/office/drawing/2014/main" id="{E5A28A1B-25BD-48C5-A253-F77920EF5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633" y="1521232"/>
            <a:ext cx="4684732" cy="30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58907"/>
      </p:ext>
    </p:extLst>
  </p:cSld>
  <p:clrMapOvr>
    <a:masterClrMapping/>
  </p:clrMapOvr>
</p:sld>
</file>

<file path=ppt/theme/theme1.xml><?xml version="1.0" encoding="utf-8"?>
<a:theme xmlns:a="http://schemas.openxmlformats.org/drawingml/2006/main" name="Surrey template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C0DF5A372B89F49BFA1253C862BADBB" ma:contentTypeVersion="4" ma:contentTypeDescription="Crie um novo documento." ma:contentTypeScope="" ma:versionID="11aa7fa0686c1d0516ba088dc2f47b00">
  <xsd:schema xmlns:xsd="http://www.w3.org/2001/XMLSchema" xmlns:xs="http://www.w3.org/2001/XMLSchema" xmlns:p="http://schemas.microsoft.com/office/2006/metadata/properties" xmlns:ns2="25c2da5f-0c4a-47d8-9a7c-be3209966ece" targetNamespace="http://schemas.microsoft.com/office/2006/metadata/properties" ma:root="true" ma:fieldsID="ddf86258a71455a9ee2978ca31547a92" ns2:_="">
    <xsd:import namespace="25c2da5f-0c4a-47d8-9a7c-be3209966e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c2da5f-0c4a-47d8-9a7c-be3209966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D54C01-7846-4943-91DE-9D35B621CBEE}">
  <ds:schemaRefs>
    <ds:schemaRef ds:uri="25c2da5f-0c4a-47d8-9a7c-be3209966e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0D8BD2D-6788-48A4-BDC5-52BCDD2A3F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F94C450-3EDD-47C6-BFCD-021CC0EDC8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375</Words>
  <Application>Microsoft Office PowerPoint</Application>
  <PresentationFormat>Apresentação na tela (16:9)</PresentationFormat>
  <Paragraphs>43</Paragraphs>
  <Slides>15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IBM Plex Sans</vt:lpstr>
      <vt:lpstr>Merriweather</vt:lpstr>
      <vt:lpstr>Arial</vt:lpstr>
      <vt:lpstr>IBM Plex Sans Light</vt:lpstr>
      <vt:lpstr>Surrey template</vt:lpstr>
      <vt:lpstr>Dashboard Matriz Energética</vt:lpstr>
      <vt:lpstr>Objetivos e Informações:</vt:lpstr>
      <vt:lpstr>Apresentação do PowerPoint</vt:lpstr>
      <vt:lpstr>Planos de ação para se chegar ao cliente:</vt:lpstr>
      <vt:lpstr>Inovação</vt:lpstr>
      <vt:lpstr>Receitas:</vt:lpstr>
      <vt:lpstr>Atividades-chave:</vt:lpstr>
      <vt:lpstr>Gráficos do Dashboard: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Parcerias</vt:lpstr>
      <vt:lpstr>Contato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Matriz Energética</dc:title>
  <dc:creator>Matheus</dc:creator>
  <cp:lastModifiedBy>João Pedro Vaz</cp:lastModifiedBy>
  <cp:revision>3</cp:revision>
  <dcterms:modified xsi:type="dcterms:W3CDTF">2020-12-14T20:30:51Z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0x010100CC0DF5A372B89F49BFA1253C862BADBB</vt:lpwstr>
  </property>
</Properties>
</file>