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04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1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9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8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18A5C-72D1-459B-ACF5-D4A72BEE0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PT" sz="4800" b="1" dirty="0" err="1"/>
              <a:t>Bayesloop</a:t>
            </a:r>
            <a:endParaRPr lang="pt-PT" sz="48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3" descr="Gráfico num documento e uma caneta">
            <a:extLst>
              <a:ext uri="{FF2B5EF4-FFF2-40B4-BE49-F238E27FC236}">
                <a16:creationId xmlns:a16="http://schemas.microsoft.com/office/drawing/2014/main" id="{E26BBB3F-2479-49C4-BBD5-9055FBFE0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7" r="2" b="2"/>
          <a:stretch/>
        </p:blipFill>
        <p:spPr>
          <a:xfrm>
            <a:off x="4864608" y="868432"/>
            <a:ext cx="6846363" cy="49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4788-B0DF-4474-847D-A90F3A44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Instalação-Ubuntu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7CA3D0-6920-46CF-AF29-DFDCEF6AD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15184"/>
            <a:ext cx="10168128" cy="369417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b="1" dirty="0"/>
              <a:t>Instalar o python3</a:t>
            </a:r>
            <a:br>
              <a:rPr lang="pt-PT" dirty="0"/>
            </a:br>
            <a:r>
              <a:rPr lang="pt-PT" dirty="0"/>
              <a:t>	</a:t>
            </a:r>
            <a:r>
              <a:rPr lang="pt-PT" dirty="0" err="1"/>
              <a:t>sudo</a:t>
            </a:r>
            <a:r>
              <a:rPr lang="pt-PT" dirty="0"/>
              <a:t> </a:t>
            </a:r>
            <a:r>
              <a:rPr lang="pt-PT" dirty="0" err="1"/>
              <a:t>apt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python3</a:t>
            </a:r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Verificar instalação do Python3</a:t>
            </a:r>
            <a:br>
              <a:rPr lang="pt-PT" dirty="0"/>
            </a:br>
            <a:r>
              <a:rPr lang="pt-PT" dirty="0"/>
              <a:t>	python3 --</a:t>
            </a:r>
            <a:r>
              <a:rPr lang="pt-PT" dirty="0" err="1"/>
              <a:t>version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Instalação do pip3</a:t>
            </a:r>
            <a:br>
              <a:rPr lang="pt-PT" dirty="0"/>
            </a:br>
            <a:r>
              <a:rPr lang="pt-PT" dirty="0"/>
              <a:t>	</a:t>
            </a:r>
            <a:r>
              <a:rPr lang="pt-PT" dirty="0" err="1"/>
              <a:t>sudo</a:t>
            </a:r>
            <a:r>
              <a:rPr lang="pt-PT" dirty="0"/>
              <a:t> </a:t>
            </a:r>
            <a:r>
              <a:rPr lang="pt-PT" dirty="0" err="1"/>
              <a:t>apt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python3-pip</a:t>
            </a:r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Instalação do </a:t>
            </a:r>
            <a:r>
              <a:rPr lang="pt-PT" b="1" dirty="0" err="1"/>
              <a:t>git</a:t>
            </a:r>
            <a:br>
              <a:rPr lang="pt-PT" dirty="0"/>
            </a:br>
            <a:r>
              <a:rPr lang="pt-PT" dirty="0"/>
              <a:t>	</a:t>
            </a:r>
            <a:r>
              <a:rPr lang="pt-PT" dirty="0" err="1"/>
              <a:t>sudo</a:t>
            </a:r>
            <a:r>
              <a:rPr lang="pt-PT" dirty="0"/>
              <a:t> </a:t>
            </a:r>
            <a:r>
              <a:rPr lang="pt-PT" dirty="0" err="1"/>
              <a:t>apt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git-all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Instalação da versão mais recente do </a:t>
            </a:r>
            <a:r>
              <a:rPr lang="pt-PT" b="1" dirty="0" err="1"/>
              <a:t>bayesloop</a:t>
            </a:r>
            <a:br>
              <a:rPr lang="pt-PT" dirty="0"/>
            </a:br>
            <a:r>
              <a:rPr lang="pt-PT" dirty="0"/>
              <a:t>	</a:t>
            </a:r>
            <a:r>
              <a:rPr lang="pt-PT" dirty="0" err="1"/>
              <a:t>pip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git+https</a:t>
            </a:r>
            <a:r>
              <a:rPr lang="pt-PT" dirty="0"/>
              <a:t>://github.com/</a:t>
            </a:r>
            <a:r>
              <a:rPr lang="pt-PT" dirty="0" err="1"/>
              <a:t>christophmark</a:t>
            </a:r>
            <a:r>
              <a:rPr lang="pt-PT" dirty="0"/>
              <a:t>/</a:t>
            </a:r>
            <a:r>
              <a:rPr lang="pt-PT" dirty="0" err="1"/>
              <a:t>bayesloop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3306A9B3-0ED8-471E-80FA-F973C64ED663}"/>
              </a:ext>
            </a:extLst>
          </p:cNvPr>
          <p:cNvSpPr/>
          <p:nvPr/>
        </p:nvSpPr>
        <p:spPr>
          <a:xfrm>
            <a:off x="1404216" y="3017051"/>
            <a:ext cx="52378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F5B3BAD-BDEB-4C7D-BD42-B3AF703DBD64}"/>
              </a:ext>
            </a:extLst>
          </p:cNvPr>
          <p:cNvSpPr/>
          <p:nvPr/>
        </p:nvSpPr>
        <p:spPr>
          <a:xfrm>
            <a:off x="1404215" y="4462272"/>
            <a:ext cx="52378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6AC964B-61B3-4BB6-A2E9-ABBDD896C578}"/>
              </a:ext>
            </a:extLst>
          </p:cNvPr>
          <p:cNvSpPr/>
          <p:nvPr/>
        </p:nvSpPr>
        <p:spPr>
          <a:xfrm>
            <a:off x="1404214" y="5219424"/>
            <a:ext cx="52378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5BEF5F6-1B1C-4464-B15F-151A6332C74C}"/>
              </a:ext>
            </a:extLst>
          </p:cNvPr>
          <p:cNvSpPr/>
          <p:nvPr/>
        </p:nvSpPr>
        <p:spPr>
          <a:xfrm>
            <a:off x="1404215" y="3712441"/>
            <a:ext cx="52378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F85A366-6A95-4375-B709-C49611E70D47}"/>
              </a:ext>
            </a:extLst>
          </p:cNvPr>
          <p:cNvSpPr/>
          <p:nvPr/>
        </p:nvSpPr>
        <p:spPr>
          <a:xfrm>
            <a:off x="1404214" y="5940227"/>
            <a:ext cx="52378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819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E9FCE-1DA2-486B-B215-8A663D6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/>
              <a:t>Bayesloop</a:t>
            </a:r>
            <a:r>
              <a:rPr lang="pt-PT" b="1" dirty="0"/>
              <a:t>-Aplicações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D3D9BF-458E-4461-B319-36A3BFE1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O </a:t>
            </a:r>
            <a:r>
              <a:rPr lang="pt-PT" dirty="0" err="1"/>
              <a:t>bayesloop</a:t>
            </a:r>
            <a:r>
              <a:rPr lang="pt-PT" dirty="0"/>
              <a:t> é usado em investigações em diversas áreas nomeadamente na medicina e na economia.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335CB5-2015-4D3B-B88E-D62C21A12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16" y="3618642"/>
            <a:ext cx="4495211" cy="29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3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13295-6802-4E5F-929F-BC2810AD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de observação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30771-9AB1-4367-ACAC-309B4527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mod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elo fundamentalmente fornece-nos os parâmetros alvo de estudo.</a:t>
            </a:r>
            <a:endParaRPr lang="pt-P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objetivo deste modelo é descrever os dados medidos numa escala de tempo curta, sendo que os parâmetros podem variar em escalas de tempo maiores.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709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BE81F-BF5F-4735-9986-9318AE47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de transição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D11924-C4C8-4754-9832-2CF8CBDC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modelo descreve principalmente o modo como os parâmetros do modelo de observação mudam ao longo do tempo. </a:t>
            </a:r>
          </a:p>
          <a:p>
            <a:pPr marL="0" indent="0" algn="just">
              <a:buNone/>
            </a:pP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modelo de transição pode depender de </a:t>
            </a:r>
            <a:r>
              <a:rPr lang="pt-PT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parâmetros, como por exemplo, a magnitude das variações dos parâmetros.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174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61E019-B99F-46F8-8E5F-FF647E39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PT" dirty="0"/>
              <a:t>Conclusão</a:t>
            </a:r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982C52-907A-49A3-B269-AFBBCC546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PT" sz="2000" dirty="0"/>
              <a:t>Para concluir posso referir que a utilização desta linguagem apresenta vantagens como: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2000" dirty="0"/>
              <a:t>	A sintaxe dos modelos de transição e 	de observação.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2000" dirty="0"/>
              <a:t>	Bastante rápido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2000" dirty="0"/>
              <a:t>	Fácil obtenção da densidade de 	probabilidade do parâmetro.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2000" dirty="0"/>
              <a:t>No entanto, possui algumas desvantagens como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2000" dirty="0"/>
              <a:t>	Muita pouca informação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2000" dirty="0"/>
              <a:t>	Necessita sempre de um modelo de 	transição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2000" dirty="0"/>
              <a:t>	Informação muito comprimida</a:t>
            </a:r>
          </a:p>
          <a:p>
            <a:pPr marL="0" indent="0">
              <a:lnSpc>
                <a:spcPct val="100000"/>
              </a:lnSpc>
              <a:buNone/>
            </a:pPr>
            <a:endParaRPr lang="pt-PT" sz="2000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DFE57E9-44AD-4BD8-9FC9-D6163F4AA73C}"/>
              </a:ext>
            </a:extLst>
          </p:cNvPr>
          <p:cNvSpPr/>
          <p:nvPr/>
        </p:nvSpPr>
        <p:spPr>
          <a:xfrm>
            <a:off x="5705858" y="1745403"/>
            <a:ext cx="52378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59F426A-BB45-4F70-AEF6-ED9692F173F3}"/>
              </a:ext>
            </a:extLst>
          </p:cNvPr>
          <p:cNvSpPr/>
          <p:nvPr/>
        </p:nvSpPr>
        <p:spPr>
          <a:xfrm>
            <a:off x="5705858" y="2455990"/>
            <a:ext cx="52378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3D024787-6967-4BCB-98E2-6EF31BD27180}"/>
              </a:ext>
            </a:extLst>
          </p:cNvPr>
          <p:cNvSpPr/>
          <p:nvPr/>
        </p:nvSpPr>
        <p:spPr>
          <a:xfrm>
            <a:off x="5705857" y="2875942"/>
            <a:ext cx="52378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D0CEBA-8BD1-4385-A935-5CC225316A57}"/>
              </a:ext>
            </a:extLst>
          </p:cNvPr>
          <p:cNvSpPr/>
          <p:nvPr/>
        </p:nvSpPr>
        <p:spPr>
          <a:xfrm>
            <a:off x="5705856" y="4066082"/>
            <a:ext cx="52378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62551BE-8FFA-40A9-93F5-27C9A9CCE17D}"/>
              </a:ext>
            </a:extLst>
          </p:cNvPr>
          <p:cNvSpPr/>
          <p:nvPr/>
        </p:nvSpPr>
        <p:spPr>
          <a:xfrm>
            <a:off x="5705855" y="4486034"/>
            <a:ext cx="52378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4721435E-D130-420C-BC2B-24AB2DB1077C}"/>
              </a:ext>
            </a:extLst>
          </p:cNvPr>
          <p:cNvSpPr/>
          <p:nvPr/>
        </p:nvSpPr>
        <p:spPr>
          <a:xfrm>
            <a:off x="5705855" y="5256222"/>
            <a:ext cx="52378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299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224</Words>
  <Application>Microsoft Office PowerPoint</Application>
  <PresentationFormat>Ecrã Panorâmico</PresentationFormat>
  <Paragraphs>24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Bayesloop</vt:lpstr>
      <vt:lpstr>Instalação-Ubuntu</vt:lpstr>
      <vt:lpstr>Bayesloop-Aplicações</vt:lpstr>
      <vt:lpstr>Modelo de observação</vt:lpstr>
      <vt:lpstr>Modelo de transição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Bayesloop</dc:title>
  <dc:creator>João Gomes</dc:creator>
  <cp:lastModifiedBy>João Gomes</cp:lastModifiedBy>
  <cp:revision>12</cp:revision>
  <dcterms:created xsi:type="dcterms:W3CDTF">2021-11-24T16:52:13Z</dcterms:created>
  <dcterms:modified xsi:type="dcterms:W3CDTF">2021-11-25T19:23:14Z</dcterms:modified>
</cp:coreProperties>
</file>