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69" r:id="rId7"/>
    <p:sldId id="259" r:id="rId8"/>
    <p:sldId id="270" r:id="rId9"/>
    <p:sldId id="260" r:id="rId10"/>
    <p:sldId id="271" r:id="rId11"/>
    <p:sldId id="261" r:id="rId12"/>
    <p:sldId id="272" r:id="rId13"/>
    <p:sldId id="262" r:id="rId14"/>
    <p:sldId id="273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4:31.97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0 264 0,'24'0'63,"1"0"-47,0 0-16,48 0 15,-48 0-15,0 0 16,-1 0-16,1 0 15,0 0-15,24 0 16,-24 0-16,24 0 16,-24 0-16,24 0 15,0 0-15,-24 0 16,0 0-16,-1 0 16,50 24-16,-24-24 15,-26 0-15,50 25 16,-49-25-1,24 0 1,25 0-16,-49 0 16,24 0-16,1 25 15,-26-1 1,1-24 0,0 0-16,-1 0 15,1 25-15,0-25 16,-1 0-16,26 0 15,-1 0-15,0 0 16,0 0-16,1 0 16,-26 0-16,26 0 15,-26 0 1,1 0-16,0 0 16,-1 0-1,1 0-15,0 0 16,24 0-1,-24 0-15,49 0 16,0 0-16,-25 0 16,25 0-16,-25 0 15,-24 0-15,24 0 16,-24 0-16,0 0 16,24 0-1,-24 0-15,-1 0 16,1 0-16,0 0 15,24 0-15,-24 0 16,-1 0-16,1 0 16,0 0-16,24 0 15,-24 0-15,24 0 16,0 0-16,-24 0 16,24 0-16,0 0 15,25 0-15,-24 0 16,-1 0-16,25 0 15,0 0-15,-25 0 16,25 0-16,0 0 16,-24 0-16,-1 0 15,0 0-15,-24 0 16,24 0-16,-24 0 16,0 0-16,24 0 15,0 0 1,1 0-16,-1 0 15,0 0-15,-24 0 16,-1 0-16,26 0 16,-26 0-1,50 0-15,-49 0 16,24 0-16,1 0 16,-1 0-1,-24 0-15,24 0 16,-24 0-16,24 0 15,0 0 1,1 0 0,-26 0-16,50 0 15,0 0-15,-24 0 16,-1 0-16,0 0 16,-24 0-16,0 0 15,-1 0-15,26 0 16,-1 0-16,-24 0 15,24 0-15,-24 0 16,24 0-16,-24 0 16,-1 0-1,1 0-15,-1 0 16,1 0 0,0 0-16,-1 0 15,1 0-15,0 0 16,-1 0-1,26 0 1,-26 0 0,1 0 46,-50 0 157,1 0-203,-1 0-16,-24 0 15,24 0 1,-24 0-16,24 0 15,0 0 1,1 0-16,-25 0 16,24 0-16,-49-25 15,25 1-15,24 24 16,-74-25-16,50 25 16,24 0-16,-49-25 15,0 1-15,50 24 16,-1 0-16,-24 0 15,-1 0 1,1 0-16,24 0 16,-24 0-16,0 0 15,-1 0 1,1 0-16,0 0 16,24 0-16,0 0 15,-24 0-15,0 0 16,24 0-1,0 0-15,1 0 16,-1 0-16,0 0 31,1 0-31,-1 0 16,-24 0-16,24 0 16,-24 0-16,24 0 15,1 0-15,-26 0 16,1 0-1,24 0-15,1 0 16,-1 0-16,0 0 16,-24 0-16,-25 0 15,49 0-15,-24 0 16,24 0-16,-49 0 16,25 0-16,24 0 15,-49-25-15,50 25 16,-1 0-16,0 0 15,1 0-15,-1 0 16,0 0-16,1 0 16,-26 0-1,26 0-15,-1 0 16,0 0-16,1 0 16,-1 0-1,0 0 1,1 0-16,-25 0 15,-1 0 1,26 0-16,-1 0 16,0 0-16,1 0 15,-1 0-15,-24 0 16,24 0-16,-24 0 16,24 0-16,-24 0 15,24 0-15,-24 0 16,-1-25-1,26 25 1,-1 0 0,0-24-16,-24 24 15,24 0 1,1 0-16,-1 0 16,0 0-16,-24 0 15,0 0-15,24 0 16,0 0-1,1-25-15,-1 0 16,0 25 0,1 0-1,-26 0 1,1 0 0,24 0-1,-24 0-15,24 0 16,1 0 31,-1 0-47,0 0 15,-24 0 1,25 0-16,-1 0 16,-24 0-16,24 0 15,-24 0-15,24 0 16,0 0-16,1 0 15,-1 0-15,0 0 16,1 0 15,-1 0-15,0 0 0,1 0-16,-1 0 15,50 0 157,-1 0-156,1 0-16,0 0 15,24 0-15,0 0 16,25 0-16,0 0 16,0 0-16,25 0 15,-1 0-15,-24 0 16,50 0-16,-26 0 15,1 0-15,0 0 16,-50 0-16,50 0 16,-50 0-16,0 0 15,25 0-15,0 0 16,-24 0-16,24 0 16,0 0-16,-25 0 15,25 0 1,0 0-16,-25 0 15,0 0-15,1 0 16,-26 0-16,26 0 16,-1 0-16,25 0 15,-49 0-15,-1 0 16,50 0-16,0 0 16,-49 0-16,24 0 15,25 0-15,-49 0 16,24 0-16,-24 0 15,49 0-15,-25 0 16,-24 0-16,24 0 16,1 0-16,-26 0 15,50 0-15,-25 0 16,25 0-16,25 0 16,0 0-16,-25 0 15,-25 0-15,0 0 16,-24 0-16,24 0 15,1 0 1,-26 0-16,1 0 16,0 0-16,-1 0 15,26 0-15,24 0 16,-50 0 0,26 0-16,24 0 15,-25 0-15,25 0 16,-49 0-16,-1 0 15,1 0-15,0 0 16,-1 0 0,1 0-1,-1 0 1,1 0 31,0 0-32,-1 0 1,1 0-16,0 0 63,-1 0-48,1 0-15,0 0 16,-1 0-16,1 0 15,0 0-15,-1 0 16,26 0 31,-1 25-31,0 0-1,-24-25 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30.57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35 0,'0'24'31,"25"-24"-15,0 0 0,-1 0-16,25 0 15,-24 0-15,74 0 16,-1 0-16,1 0 16,24 0-16,25 0 15,25 0 1,-50 0-16,25 0 15,-74 0-15,50 0 16,-26 0-16,25 0 16,-24 0-16,24 0 15,-49 0-15,50 0 16,-26 0-16,26 0 16,-26 0-16,-73 0 15,74 0-15,-50 0 16,-24 0-16,49 0 15,-1 0-15,-48 0 16,74 25-16,-25 0 16,24-1-16,-48 1 15,48 0-15,1-1 16,-25-24-16,0 0 16,49 0-16,1 0 15,-50 0-15,49 0 16,-24 0-16,-26 0 15,-48 0-15,24 0 16,-24 0-16,0 0 469,-1 0-454,1 0-15,24 0 16,1 0-16,-1 0 16,25 0-16,-25 0 15,-24 0-15,24 0 16,1 0 0,24-24-16,-25-1 15,0 25-15,50-25 16,-74 25-16,-1 0 78,1 0-62,0 0-1,24 0 1,0 0-16,25 0 15,25 0-15,-25 0 16,24 0-16,1 0 16,0 0-16,-25 0 15,0 0-15,0 0 16,-25 0-16,25 0 16,0 0-16,-49 0 15,24 0-15,-24 0 16,24 0-16,-24 0 15,-1 0-15,26 0 16,24 0-16,-25 0 16,25 0-16,0 0 15,-50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32.93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88 0,'25'0'15,"24"0"-15,-24 0 16,24 0-16,-24 0 16,49 0-16,0 0 15,0 0 1,0 0-16,0 0 15,-25 0-15,25 0 16,25 0-16,-25 0 16,-25 0-16,25 0 15,0 0-15,-24 0 16,24 0-16,-1 0 16,-23 0-16,24 0 15,24 0-15,-24 0 16,25 0-16,24 0 15,-24 0-15,24 0 16,1 0-16,48 0 16,-48 0-16,-1 0 15,0 0-15,0 0 16,-24 0-16,0 0 16,-1 0-16,-48 0 15,24 0-15,0 0 16,-25 0-16,50 0 15,-1 0-15,-24 0 16,25 0-16,-1 0 16,-24 0-16,0 0 15,0 0 1,0 0-16,-24 0 16,24 0-16,0 0 15,-25 0-15,0 0 16,50 0-16,-50 25 15,25-1-15,-24-24 16,73 25-16,-24 0 16,-1-1-16,-73-24 15,-1 0-15,50 25 16,-49 0-16,0-25 16,-1 0-16,1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43.938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0,'24'0'31,"26"0"-15,-26 0-1,26 0-15,-26 0 16,26 0-16,-26 0 15,26 0-15,-1 0 16,-24 0-16,24 0 16,-24 0-16,49 0 15,0 0-15,-25 0 16,25 0-16,25 0 16,-75 0-16,50 0 15,0 0-15,-25 0 16,1 0-16,24 0 15,-50 0-15,26 0 16,-26 0-16,26 0 31,-26 0-31,1 0 16,24 0-16,-24 0 16,24 0-16,-24 0 15,49 0-15,0 0 16,-49 0-16,24 0 15,0 0-15,-24 0 16,24 0-16,-24 0 16,24 0-16,1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48.87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0,'25'0'62,"49"0"-62,-25 25 16,-24-25-16,24 0 16,25 0-1,50 25-15,-50-25 16,24 0-16,26 0 16,-1 0-16,49 0 15,1 0-15,-50 0 16,25 0-16,25 0 15,0 0-15,24 0 16,25 0-16,-25 0 16,50 0-16,-25 0 15,-25 0-15,25 0 16,-25 0-16,-74 0 16,50 0-16,0 24 15,-75 1-15,1 0 16,-50-25-16,50 24 15,-25 1-15,0 0 16,-49-25-16,49 0 16,0 0-16,0 24 15,-1 1-15,-23-25 16,-1 0-16,25 0 16,-25 0-16,-24 0 15,0 0-15,-1 0 16,26 0-16,-1 0 15,-24 0 1,24 0-16,25 0 16,-25 0-16,25 0 15,0 0-15,-24 0 16,-1 0-16,50 25 16,-25-25-1,-25 0-15,0 0 16,25 0-16,-24 0 15,23 0-15,1 0 16,-24 0-16,24 0 16,0 0-16,-25 0 15,25 0-15,0 0 16,-49 0-16,24 0 16,25 0-16,-25 0 15,25 0-15,0 0 16,0 0-16,0 0 15,25 0-15,-50 0 16,25 0-16,0 0 16,-49 0-16,49 0 15,0 0-15,0 0 16,0 0-16,24 0 16,-24 0-1,-24 0-15,24 0 16,0 0-16,-50 0 15,26 0-15,-26 0 16,1 0-16,0 0 16,-1 0-16,26 0 15,24 0-15,0 0 16,0 0-16,0 0 16,-50 0-16,25 0 15,25 0-15,-24 0 16,24 0-16,24 0 15,26 0-15,-1 0 16,-24 0-16,-50 0 16,0 0-16,25-25 15,-74 0-15,25 25 32,0 0-17,-1-24-15,-24-1 485,0 0-485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50.407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9741 0 0,'-50'0'31,"26"0"-15,-26 0-16,1 0 15,-25 0-15,-25 0 16,-24 0-16,0 0 16,-50 0-16,-24 0 15,-25 0-15,74 0 16,-74 0-16,74 0 15,49 0-15,1 0 16,24 0-16,24 0 16,-24 0-1,0 0-15,25 0 16,-25 0-16,-24 0 16,24 0-16,-25 0 15,0 0-15,1 0 16,48 0-16,-24 0 15,25 0-15,0 0 16,-25 0-16,-25 0 16,50 0-16,-50 0 15,25 0-15,-25 0 16,26 0-16,-51 0 16,26 0-16,-26 0 15,1 0-15,24 0 16,1 0-16,-26 0 15,50 0-15,-24 0 16,24 0-16,0 0 16,-25 0-16,-24 0 15,24 0-15,-24 0 16,24 0-16,25 0 16,0 0-16,-24 0 15,48 0-15,-24 0 16,0 0-16,50 0 15,-50 0 1,0 0-16,49 0 16,-24 0-16,-25 0 15,49 0-15,-49 0 16,0 0-16,0 0 16,-24 0-16,-26 0 15,26 0-15,-26 0 16,1 0-16,24 0 15,25 0-15,-49 0 16,24 0-16,25 0 16,-24 0-16,24 0 15,-25 0-15,-24 0 16,24 0-16,-24 0 16,0 0-16,-1 0 15,1 0-15,24 0 16,-24 0-16,24 0 15,-24 0-15,49 0 16,-24 0-16,-1 0 16,0 0-16,25 0 15,0 0-15,0 0 16,25 0-16,-25 0 16,25 0-1,24 0-15,0 0 16,1 0-16,-1 0 15,-24 0-15,-1 0 16,26 0 0,-26 0-16,26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56.516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0,'25'0'63,"-1"0"-63,1 0 31,0 0-15,-1 0-16,1 0 15,24 0-15,-24 0 16,49 0-16,-25 0 16,25 0-16,-24 0 15,-26 0-15,26 0 16,24 0-16,-50 0 16,26 0-16,-26 0 15,50 0-15,-24 0 16,-26 0-1,26 0-15,-26 0 16,26 0-16,-26 0 16,1 0-16,0 0 15,-1 0-15,1 0 47,-1 0-47,1 0 16,24 0-1,-24 0-15,0 0 63,-1 0-47,26 0 62,-26 0-63,1 0-15,24 0 16,-24 0 0,0 0-1,-1 0-15,1 0 141,0 0-126,-75 0 204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8T19:20:46.8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1027 1430 0,'-49'-24'110,"-25"48"-110,49 1 15,-24-25 1,24 0 0,1 0-16,-1 25 15,0-1 1,-49 1-1,25 0 1,-25-1-16,25 1 16,0-1-16,-25 1 15,49 0-15,-24-25 16,24 24-16,0-24 16,1 25-1,-26 0-15,26-25 16,-1 24 15,0 1-15,1 24 31,24-24-32,-25 0-15,0-1 16,25 26-1,0-26 1,0 26-16,0-26 16,0 1-16,0 0 15,0 24-15,0-24 16,0-1 0,0 26-1,0-26-15,0 26 16,0-1-1,0 0 1,25 1 0,0-26-1,-1 26 1,1-50 0,-25 74-1,25-50 1,24-24-1,25 25-15,-49 0 16,-1-1-16,1 1 16,0-25-16,-1 25 15,26-25 1,-26 0 0,25 0-16,-24 0 15,24 24-15,-24 1 16,0-25-1,49 24-15,-50-24 16,1 0 0,24 0-16,-24 0 15,0 0-15,-1 0 16,1 0 0,0 0-16,-1 0 31,1 0-16,0 0 1,49 0 0,-74-24-16,49-1 15,-24 25-15,-1-24 16,1-1-16,24 0 16,-24 1-1,0-1 1,-25 0-16,24-24 15,1 24 1,0 1-16,-25-1 16,0 0-1,24-24 1,1 24 0,-25 1 15,0-1-31,0 0 15,0 1-15,0-26 16,0 1 0,0 24-1,0 1-15,0-1 16,0 0 0,0 1-1,0-1-15,0 0 16,0-24-16,-25 24 15,25 1-15,0-1 16,0 0-16,0 1 16,-24-26-16,-1 26 15,25-1 1,-25 0-16,25 1 16,-24-1-1,-1 25 1,0-25 15,-24 1-15,24-1-1,1 25-15,-1-25 47,0 1-47,-24-1 31,24 25-15,1 0 0,-1-24-1,-24-1 1,24 25 0,-24-25-1,24 25 63,0 0-62,1 0-16,-1 0 31,0-24-31</inkml:trace>
  <inkml:trace contextRef="#ctx0" brushRef="#br0" timeOffset="2375">1669 1060 0,'-25'0'16,"25"25"-16,-25 24 16,25 1-1,-24 24-15,-1-25 16,25-24-16,-25 49 15,25-25 1,-24 25-16,24-49 16,0 24-16,-25 25 15,0 0 1,1-74-16,24 24 16,0 1-16,0 0 15,0-1-15,0 1 16,0 0 46,24-25-15,1 24-31,0 1-16,-1-25 15,50 25 1,-24-25-16,-1 0 16,0 24-1,-24-24 1,-1 0-16,1 0 16,0 0-1,-1 0 32,1 0-31,0 0-1,-1 0-15,1 25 32,0 24 46,-1-49 0,50 0-63,-49 25-15,24 0 16,1-1 0,-50 1 31,24-25-32,1 0 1,0 0-1</inkml:trace>
  <inkml:trace contextRef="#ctx0" brushRef="#br0" timeOffset="3594">1669 1775 0,'24'0'16,"1"0"30,-1-24-30,1 24-16,74-25 16,49-24-16,74-50 15,0 1-15,-50 24 16,1 0-16,-25 24 16,0 1-16,-50-25 15,-24 25-15,25-1 16,-25 1-16,0-25 15,-25 0-15,75 25 16,-26-1-16,1 1 16,0-25-16,-1 25 15,-24-1-15,25 1 16,-25 0-16,0-1 16,-25 26-16,25-26 15,0 1 1,0 0-16,0 24 15,-25-24-15,99-50 16,-98 75 0,-50-1-16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2:52.72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50 0,'25'0'46,"-1"0"-14,1 0-17,0 0 1,-1 0 0,1 0-16,24 0 15,-24 0 1,24 0-1,-24 0-15,0 0 16,24 0-16,0 0 31,-24 0-15,0 0-16,-1 0 16,1 0-16,0 0 15,-1 0-15,26 0 16,24 0-16,-25 0 15,0 0-15,-24 0 16,0 0-16,24 0 16,-24 0-1,-1 0 1,1 0-16,-1 0 16,1 0-16,0 0 15,24 0-15,-24 0 16,24 0-16,-24 0 15,-1 0-15,26 0 16,24 0-16,-50 0 16,26 0-16,-26 0 15,26 0-15,-1 0 16,-24 0 0,-1 0-16,1 0 15,0 0 1,-1 0-16,1 0 15,0 0 1,-1 0-16,26 0 16,24 0-16,-50 0 15,26 0-15,-26 0 16,1 0 31,0 0-47,-1 0 15,1 0 1,0 0-16,24 0 16,-24 0-16,24 0 15,25 0-15,-50 0 16,26 0-16,-26 0 16,1 0-16,24 0 15,-24 0 1,0 0-16,-1 0 15,1 0 1,0 0-16,-1 0 16,1 0-16,0 0 15,-1 0 1,26 0-16,-1 0 31,-24 0-31,49 0 16,-25 0-16,-24 0 15,-1 0-15,1 0 16,0 0-16,-1 0 16,1 0-1,0 0 1,-1 0-16,26 0 16,-1 0-1,0 0 1,-24 0-1,0 0-15,-1 0 16,26 0 0,-26 0-16,1 0 15,0 0-15,-1 0 32,1 0-32,-1 0 15,1 0-15,0 0 16,-1 0-16,1 0 15,0 0 1,24 0 0,-24 0-1,-1 0 1,1 0 0,0 0-16,-1 0 15,1 0-15,0 0 16,-1 0-1,1 0 17,0 0-17,-1 0-15,1 0 16,0 0 0,-1 0-16,1 0 15,0 0-15,-1 0 47,1 0-31,0 0-16,-1 0 15,26 0 1,-26 0 0,1 0-1,0 0-15,-1 24 31,1-24-31,0 0 32,-1 0-32,1 0 31,0 0 0,-1 0-31,1 0 16,0 0 15,-1 0 0,1 0-15,0 0 0,-1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03.705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0,'25'0'0,"24"0"15,1 0 1,-26 0-16,1 0 16,49 0-16,-49 0 15,24 0-15,0 0 16,1 0-1,-26 0-15,25 0 16,-24 0 0,0 0-1,-1 0-15,1 0 16,24 0-16,1 0 16,-26 0-1,1 0 1,0 0-16,-1 0 15,1 0-15,0 0 16,24 0 0,-24 0-16,24 0 15,-24 0-15,-1 0 16,1 0 0,0 0-16,-1 0 15,26 0-15,-26 0 16,26 0-1,-26 0-15,26 0 16,-1 0-16,-24 0 16,-1 0-16,1 0 31,0 0 0,24 0-31,0 0 16,-24 0-1,0 0 17,-1 0-17,1 0-15,0 0 16,-1 0-16,26 0 16,-1 0-16,-25 0 31,1 0-16,0 0 17,-1 0-17,1 0-15,0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2:57.642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0,'25'0'46,"0"0"-30,48 0-16,1 0 16,74 0-16,-24 25 15,98 24-15,24-24 16,-24-25-16,49 0 16,25 0-16,0 0 15,-24 0-15,73 0 16,-25 0-16,1 0 15,0 0-15,24 0 16,-74 0-16,-24 0 16,-25 0-16,-99 0 15,0 0-15,-49 0 16,-49 0-16,24 0 16,-24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09.439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0,'50'0'15,"-26"0"1,1 0-16,0 0 15,-1 0-15,1 0 16,0 0 0,-1 0-16,1 0 15,0 0-15,24 0 16,0 0-16,-24 0 16,24 0-16,25 0 15,-25 0-15,1 0 16,-1 0-16,25 0 15,-25 0-15,-24 0 16,49 0-16,-25 0 16,1 0-16,-1 0 15,-24 0-15,-1 0 16,26 0-16,-26 0 16,26 0-16,-26 0 15,50 0-15,0 0 16,25 0-16,-50 0 15,25 0-15,0 0 16,-49 0-16,-1 0 16,1 0-16,0 0 15,-1 0-15,1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19.533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 0,'49'0'0,"-24"0"16,24 0-1,-24 0 1,49 0-16,0 0 15,0 0-15,49 0 16,25 0-16,0 0 16,24 0-16,1 0 15,-50 0-15,50 0 16,-50 0-16,-24 0 16,-50 0-16,25 0 15,0 0-15,-49 0 16,24 0-16,0 0 15,-24 0-15,24 0 16,-24 0-16,24 0 16,50 0-16,0 25 15,-50-25-15,50 0 16,24 0-16,-24 0 16,24 0-16,-49 0 15,25 0-15,-25 0 16,-1 0-16,-23 0 15,24 0-15,0 0 16,-25 0-16,50 0 16,-1 0-16,26 0 15,-50 0-15,49 0 16,-24 0 0,24 0-16,0 0 15,50 0-15,-50 0 16,0 0-16,25 0 15,-74 0-15,25 0 16,-50 0-16,1 0 16,-1 0-16,-24 0 15,24 0-15,0 0 16,-24 0-16,24 0 16,-24 0-16,24 0 15,-24 0-15,0 0 16,-1 0-1,1 0 157,24 0-156,-24 0-16,49 0 16,-25 0-16,-24 0 15,-1 0 1,1 0-16,0 0 15,-1 0 1,26 0-16,24 0 16,-50 0-16,1 0 15,0 0 17,-1 0-1,1 0-31,0 0 15,-1 0 64,1 0-64,0 0 79,-1 0-94,1 0 16,0 0-16,-1 0 93,1 0-77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20.751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0,'24'0'94,"1"0"-63,0 0-31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22.220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 0,'49'0'16,"25"0"-16,0 0 16,49 0-16,25 0 15,0 0-15,25 0 16,-1 0-16,1 0 16,-25 0-16,74 50 15,-49-26-15,-1-24 16,25 0-16,-24 0 15,-50 0-15,-24 0 16,0 0 0,-50 0-16,-24 0 15,-1 0-15,1 0 188,0 0-173,-1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4-16T17:03:23.798"/>
    </inkml:context>
    <inkml:brush xml:id="br0">
      <inkml:brushProperty name="width" value="0.175" units="cm"/>
      <inkml:brushProperty name="height" value="0.3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69 0,'25'0'0,"0"0"15,24 0-15,-24 0 16,24 0-16,0 0 16,1 0-16,23 0 15,1 0-15,0 0 16,25 0-16,24 0 15,-49 0-15,-24 0 16,-26 0-16,26 0 16,-26 0-1,1 0-15,24 0 16,1 0-16,-26 0 16,1 0-16,0 0 46,-1 0-30,1 0 0,0 0-1,-1 0-15,1 0 16,0 0 46,24 0-46,0 0-16,25 0 16,0 0-16,-49 0 15,-1 0-15,1 0 47,0 0-16,-1 0-31,1 0 16,0 25 343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11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14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3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5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7.xml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2F390-2342-4381-8275-BF26B2EB7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Livre Java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AD26EF-3F9B-4953-BC96-F11DC336B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Java Web</a:t>
            </a:r>
          </a:p>
        </p:txBody>
      </p:sp>
    </p:spTree>
    <p:extLst>
      <p:ext uri="{BB962C8B-B14F-4D97-AF65-F5344CB8AC3E}">
        <p14:creationId xmlns:p14="http://schemas.microsoft.com/office/powerpoint/2010/main" val="354900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19CA5-02E9-4BC6-970E-4FAC9B36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Servidor: Apache </a:t>
            </a:r>
            <a:r>
              <a:rPr lang="pt-BR" dirty="0" err="1"/>
              <a:t>Tomcat</a:t>
            </a:r>
            <a:r>
              <a:rPr lang="pt-BR" dirty="0"/>
              <a:t> Versão - Java: Java EE 7 Web - Clicar em Próximo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EA0517-8116-4AAD-A49C-0F102F1CD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30427"/>
            <a:ext cx="6680369" cy="44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CADAC-E872-473A-9904-47E54D13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3D186-B49D-4BF8-A77B-E02366FB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A954C1-2F05-46CC-8460-DF25C21C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FF3347F-87B8-40E9-A6BB-DCCC9D44AAFC}"/>
                  </a:ext>
                </a:extLst>
              </p14:cNvPr>
              <p14:cNvContentPartPr/>
              <p14:nvPr/>
            </p14:nvContentPartPr>
            <p14:xfrm>
              <a:off x="5095713" y="2419955"/>
              <a:ext cx="2343960" cy="802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FF3347F-87B8-40E9-A6BB-DCCC9D44AA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4393" y="2356955"/>
                <a:ext cx="24066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1D859E6B-9429-49CB-AC61-2B5C3552CF49}"/>
                  </a:ext>
                </a:extLst>
              </p14:cNvPr>
              <p14:cNvContentPartPr/>
              <p14:nvPr/>
            </p14:nvContentPartPr>
            <p14:xfrm>
              <a:off x="5166633" y="3492755"/>
              <a:ext cx="1864800" cy="946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1D859E6B-9429-49CB-AC61-2B5C3552CF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5313" y="3429755"/>
                <a:ext cx="19274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2B2C68E-5A57-458D-A14F-9B1FE46C8A4E}"/>
                  </a:ext>
                </a:extLst>
              </p14:cNvPr>
              <p14:cNvContentPartPr/>
              <p14:nvPr/>
            </p14:nvContentPartPr>
            <p14:xfrm>
              <a:off x="6205593" y="3160475"/>
              <a:ext cx="710640" cy="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2B2C68E-5A57-458D-A14F-9B1FE46C8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4273" y="3097475"/>
                <a:ext cx="7732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73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58F50-0FEC-4E20-81D8-AB8C0A1E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 – </a:t>
            </a:r>
            <a:r>
              <a:rPr lang="pt-BR" dirty="0" err="1"/>
              <a:t>JavaServer</a:t>
            </a:r>
            <a:r>
              <a:rPr lang="pt-BR" dirty="0"/>
              <a:t> Faces</a:t>
            </a:r>
            <a:br>
              <a:rPr lang="pt-BR" dirty="0"/>
            </a:br>
            <a:r>
              <a:rPr lang="pt-BR" dirty="0"/>
              <a:t>Clicar em Componentes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C6A94D4-12FD-4DB0-BC03-EA3FD5996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90747"/>
            <a:ext cx="6960093" cy="44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6A732-91E9-4FDC-B056-0EAB6FF0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F3C9E-CA43-4761-8C2C-1B704113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42B242-9DFD-4F85-AFFD-561C0BC1E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6989707-28FC-47F7-AA20-65F8A901A42A}"/>
                  </a:ext>
                </a:extLst>
              </p14:cNvPr>
              <p14:cNvContentPartPr/>
              <p14:nvPr/>
            </p14:nvContentPartPr>
            <p14:xfrm>
              <a:off x="5246553" y="3515435"/>
              <a:ext cx="3427200" cy="147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6989707-28FC-47F7-AA20-65F8A901A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233" y="3452435"/>
                <a:ext cx="34898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0E595D5-00F4-4699-AA5D-36B0475E5ED8}"/>
                  </a:ext>
                </a:extLst>
              </p14:cNvPr>
              <p14:cNvContentPartPr/>
              <p14:nvPr/>
            </p14:nvContentPartPr>
            <p14:xfrm>
              <a:off x="5184633" y="3533435"/>
              <a:ext cx="350712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0E595D5-00F4-4699-AA5D-36B0475E5E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3313" y="3470435"/>
                <a:ext cx="3569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A899D47-280B-44EC-BC7A-E28470BFA8CD}"/>
                  </a:ext>
                </a:extLst>
              </p14:cNvPr>
              <p14:cNvContentPartPr/>
              <p14:nvPr/>
            </p14:nvContentPartPr>
            <p14:xfrm>
              <a:off x="7031073" y="4713875"/>
              <a:ext cx="582480" cy="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A899D47-280B-44EC-BC7A-E28470BFA8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9753" y="4650875"/>
                <a:ext cx="64512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8D53C-F750-4277-8E44-CDC0C654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Selecionar </a:t>
            </a:r>
            <a:r>
              <a:rPr lang="pt-BR" dirty="0" err="1"/>
              <a:t>PrimeFaces</a:t>
            </a:r>
            <a:r>
              <a:rPr lang="pt-BR" dirty="0"/>
              <a:t> e Finalizar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5B55C95-7DE5-4531-8B55-D2EEC1773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090654" cy="44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51DCB-39B3-442D-A667-E7C8BF76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Mande Executar o projeto para testar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085B1A4-4A2A-4C73-85F8-E68F616AB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490" y="1713390"/>
            <a:ext cx="9973123" cy="4175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7812DF2-D119-4807-91EC-674EE17681F9}"/>
                  </a:ext>
                </a:extLst>
              </p14:cNvPr>
              <p14:cNvContentPartPr/>
              <p14:nvPr/>
            </p14:nvContentPartPr>
            <p14:xfrm>
              <a:off x="1769673" y="1358315"/>
              <a:ext cx="1799640" cy="103212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7812DF2-D119-4807-91EC-674EE17681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0673" y="1349315"/>
                <a:ext cx="1817280" cy="10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05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79454-F1E3-4CDE-8918-AFE3D1BF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69941-FF47-4697-8B5C-C9C5FE1D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E4858A-56E0-45AA-90F6-103F3C02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1A95-4CAB-439B-84CA-013BC758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05E0BB-83E9-40E9-A24C-91F82111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F419D1-44CE-40F8-A1D3-23DDC883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8EAA7-5E5C-4AAB-A49D-563DD924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projeto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FDE5C-2233-455E-A80A-FB6212BB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Favor seguir os procedimento dos próximos Slides.</a:t>
            </a:r>
          </a:p>
        </p:txBody>
      </p:sp>
    </p:spTree>
    <p:extLst>
      <p:ext uri="{BB962C8B-B14F-4D97-AF65-F5344CB8AC3E}">
        <p14:creationId xmlns:p14="http://schemas.microsoft.com/office/powerpoint/2010/main" val="361174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069CD-A335-4DF3-8FE6-921978A8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54F98-C323-4C87-8D55-4C20E7F3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805D57-E045-4CB8-91C3-18D1E2F4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087A396-3688-4CA7-9B57-F3E3846CF259}"/>
                  </a:ext>
                </a:extLst>
              </p14:cNvPr>
              <p14:cNvContentPartPr/>
              <p14:nvPr/>
            </p14:nvContentPartPr>
            <p14:xfrm>
              <a:off x="71193" y="331235"/>
              <a:ext cx="2050920" cy="145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087A396-3688-4CA7-9B57-F3E3846CF2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73" y="268235"/>
                <a:ext cx="211356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43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BAE8-D5A2-4E68-A97F-75250323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Clicar em Novo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74CD4E-C82B-4CAA-A871-9860FEB5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46" y="1970843"/>
            <a:ext cx="2970378" cy="37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A47AC-B27F-4CC8-9455-37C61F9C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4C06C4-B1DA-4737-A8E5-F5A71F2B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C82889-F671-4CDD-8F85-B82FEFCA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1C6EB1A-FB4C-4F9D-9CD2-0ECC8FDC14F9}"/>
                  </a:ext>
                </a:extLst>
              </p14:cNvPr>
              <p14:cNvContentPartPr/>
              <p14:nvPr/>
            </p14:nvContentPartPr>
            <p14:xfrm>
              <a:off x="6613833" y="2494475"/>
              <a:ext cx="1669320" cy="288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1C6EB1A-FB4C-4F9D-9CD2-0ECC8FDC14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2513" y="2431475"/>
                <a:ext cx="1731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B67B9EB-6DF4-42A2-A46A-4DB0A6C932C9}"/>
                  </a:ext>
                </a:extLst>
              </p14:cNvPr>
              <p14:cNvContentPartPr/>
              <p14:nvPr/>
            </p14:nvContentPartPr>
            <p14:xfrm>
              <a:off x="5876913" y="4740515"/>
              <a:ext cx="69300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B67B9EB-6DF4-42A2-A46A-4DB0A6C932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5593" y="4677515"/>
                <a:ext cx="75564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55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6F558-A1B8-46B6-82EB-2CD45CAC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Selecionar Java Web</a:t>
            </a:r>
            <a:br>
              <a:rPr lang="pt-BR" dirty="0"/>
            </a:br>
            <a:r>
              <a:rPr lang="pt-BR" dirty="0"/>
              <a:t>Aplicação Web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25EA01-482D-4C3F-920C-CA21CD07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15" y="1905000"/>
            <a:ext cx="6631110" cy="47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6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3BE39-F34C-4CA6-87CF-732840C7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BB6EDC-9C54-4A6A-A2BE-D7FE62F70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07834E-A559-4ADF-978F-1181FCDB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C992299-F5C4-4E4E-8F3A-380E7E687E79}"/>
                  </a:ext>
                </a:extLst>
              </p14:cNvPr>
              <p14:cNvContentPartPr/>
              <p14:nvPr/>
            </p14:nvContentPartPr>
            <p14:xfrm>
              <a:off x="5095713" y="2157155"/>
              <a:ext cx="1838160" cy="493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C992299-F5C4-4E4E-8F3A-380E7E687E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4393" y="2094155"/>
                <a:ext cx="1900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2FBAC0E-00FB-4532-AF10-7B86502F113A}"/>
                  </a:ext>
                </a:extLst>
              </p14:cNvPr>
              <p14:cNvContentPartPr/>
              <p14:nvPr/>
            </p14:nvContentPartPr>
            <p14:xfrm>
              <a:off x="6374073" y="4731875"/>
              <a:ext cx="65736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2FBAC0E-00FB-4532-AF10-7B86502F11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2753" y="4668875"/>
                <a:ext cx="720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5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BA16F-D9EF-4F16-88C8-D092CA1E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Colocar o nome do Projeto e Clicar em Próximo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DE157F2-80C7-47FA-BA80-0873EBCA7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6986726" cy="44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791B-5711-4EC5-8E14-8DB5CB54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DB3C2-F097-47E0-A113-56FBCBA0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ED851E-554A-4798-8161-C48D70CE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82E9A47-71FB-4ECF-9401-2A9D601B98F5}"/>
                  </a:ext>
                </a:extLst>
              </p14:cNvPr>
              <p14:cNvContentPartPr/>
              <p14:nvPr/>
            </p14:nvContentPartPr>
            <p14:xfrm>
              <a:off x="5841633" y="2421395"/>
              <a:ext cx="2264040" cy="255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82E9A47-71FB-4ECF-9401-2A9D601B98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0313" y="2358395"/>
                <a:ext cx="2326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8FD730B-4432-4CD5-9302-040D9D61C7F0}"/>
                  </a:ext>
                </a:extLst>
              </p14:cNvPr>
              <p14:cNvContentPartPr/>
              <p14:nvPr/>
            </p14:nvContentPartPr>
            <p14:xfrm>
              <a:off x="5841633" y="2539115"/>
              <a:ext cx="27000" cy="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8FD730B-4432-4CD5-9302-040D9D61C7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0313" y="2476115"/>
                <a:ext cx="89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C25E97D-BDD2-452A-B427-15A9B3ACD9F5}"/>
                  </a:ext>
                </a:extLst>
              </p14:cNvPr>
              <p14:cNvContentPartPr/>
              <p14:nvPr/>
            </p14:nvContentPartPr>
            <p14:xfrm>
              <a:off x="5868273" y="2572595"/>
              <a:ext cx="976680" cy="298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C25E97D-BDD2-452A-B427-15A9B3ACD9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36953" y="2509595"/>
                <a:ext cx="1039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0EC7F4A-D33A-40D4-BC1E-1280DD465EA6}"/>
                  </a:ext>
                </a:extLst>
              </p14:cNvPr>
              <p14:cNvContentPartPr/>
              <p14:nvPr/>
            </p14:nvContentPartPr>
            <p14:xfrm>
              <a:off x="6400713" y="4671395"/>
              <a:ext cx="613080" cy="342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0EC7F4A-D33A-40D4-BC1E-1280DD465E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393" y="4608395"/>
                <a:ext cx="67572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06417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64</Words>
  <Application>Microsoft Office PowerPoint</Application>
  <PresentationFormat>Widescreen</PresentationFormat>
  <Paragraphs>11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Cacho</vt:lpstr>
      <vt:lpstr>Curso Livre Java 2</vt:lpstr>
      <vt:lpstr>Criação do projeto web</vt:lpstr>
      <vt:lpstr>Apresentação do PowerPoint</vt:lpstr>
      <vt:lpstr>Clicar em Novo Projeto</vt:lpstr>
      <vt:lpstr>Apresentação do PowerPoint</vt:lpstr>
      <vt:lpstr>Selecionar Java Web Aplicação Web</vt:lpstr>
      <vt:lpstr>Apresentação do PowerPoint</vt:lpstr>
      <vt:lpstr>Colocar o nome do Projeto e Clicar em Próximo</vt:lpstr>
      <vt:lpstr>Apresentação do PowerPoint</vt:lpstr>
      <vt:lpstr>Servidor: Apache Tomcat Versão - Java: Java EE 7 Web - Clicar em Próximo</vt:lpstr>
      <vt:lpstr>Apresentação do PowerPoint</vt:lpstr>
      <vt:lpstr>Frameworks – JavaServer Faces Clicar em Componentes</vt:lpstr>
      <vt:lpstr>Apresentação do PowerPoint</vt:lpstr>
      <vt:lpstr>Selecionar PrimeFaces e Finalizar</vt:lpstr>
      <vt:lpstr>Mande Executar o projeto para testar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10</cp:revision>
  <dcterms:created xsi:type="dcterms:W3CDTF">2019-04-16T14:34:11Z</dcterms:created>
  <dcterms:modified xsi:type="dcterms:W3CDTF">2019-04-18T19:21:34Z</dcterms:modified>
</cp:coreProperties>
</file>