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05843-27F2-4877-91C6-E5D77132C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Livre Java2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E38C4-47E4-46F0-940E-72283A633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FrameWorks</a:t>
            </a:r>
            <a:r>
              <a:rPr lang="pt-BR" dirty="0"/>
              <a:t> – </a:t>
            </a:r>
            <a:r>
              <a:rPr lang="pt-BR" dirty="0" err="1"/>
              <a:t>PrimeFaces</a:t>
            </a:r>
            <a:r>
              <a:rPr lang="pt-BR" dirty="0"/>
              <a:t> – Parte 5</a:t>
            </a:r>
          </a:p>
        </p:txBody>
      </p:sp>
    </p:spTree>
    <p:extLst>
      <p:ext uri="{BB962C8B-B14F-4D97-AF65-F5344CB8AC3E}">
        <p14:creationId xmlns:p14="http://schemas.microsoft.com/office/powerpoint/2010/main" val="282705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8E0B-EE8E-429A-A59D-00823796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Encerrada a criação da página de cursos vamos começar a criação da página de Alunos.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644FC-199B-4179-A811-092C4085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 criar </a:t>
            </a:r>
            <a:r>
              <a:rPr lang="pt-BR" dirty="0" err="1"/>
              <a:t>AlunosDAO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44D540-C3C0-4E03-994D-B9D955DA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63486"/>
            <a:ext cx="83629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DCDE4-B4BD-41D1-B461-47C5910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podemos reaproveitar os códigos gerados em cursos.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9231A-31D1-4D43-A619-9645285A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reutilizamos o método salvar da classe cursos e fazemos as alterações necessárias.</a:t>
            </a:r>
          </a:p>
        </p:txBody>
      </p:sp>
    </p:spTree>
    <p:extLst>
      <p:ext uri="{BB962C8B-B14F-4D97-AF65-F5344CB8AC3E}">
        <p14:creationId xmlns:p14="http://schemas.microsoft.com/office/powerpoint/2010/main" val="70770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B4521C-CB73-48DF-97B7-2AA0178E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DB439-EFC3-43D4-BD6A-C81341DC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152"/>
          </a:xfrm>
        </p:spPr>
        <p:txBody>
          <a:bodyPr/>
          <a:lstStyle/>
          <a:p>
            <a:r>
              <a:rPr lang="pt-BR" dirty="0"/>
              <a:t>Agora geramos a classe de teste.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2FCD8F-4BC1-4B8C-B66A-63F0106D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49709"/>
            <a:ext cx="7791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24407-48CA-4766-854A-F35C9CA7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Testamos.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E235025-7CF4-48C4-AD20-D8DC28A20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138" y="3179762"/>
            <a:ext cx="8591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2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B5CB-A1A3-46AD-99F8-9BE80F68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Seguimos o mesmo procedimento para os outros métodos.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21610B7-A74D-479C-92BD-85379C759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95" y="2133599"/>
            <a:ext cx="9276317" cy="43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FDB2F-E693-4561-86B3-E903E4D7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A2C553-0B5B-48BE-B5A2-32454D80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63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CC17-5F06-4117-B096-03A999D7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807"/>
          </a:xfrm>
        </p:spPr>
        <p:txBody>
          <a:bodyPr>
            <a:normAutofit fontScale="90000"/>
          </a:bodyPr>
          <a:lstStyle/>
          <a:p>
            <a:r>
              <a:rPr lang="pt-BR" dirty="0"/>
              <a:t>Criando um botão para edição. Utilizar a mesma coluna do botão lixeira.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F206E11-BBE6-4313-9B0A-47E248700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821627"/>
            <a:ext cx="8915400" cy="1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7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C177C-5A6B-4899-A4C2-82E29ABA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Botão Pronto, vamos criar o </a:t>
            </a:r>
            <a:r>
              <a:rPr lang="pt-BR" dirty="0" err="1"/>
              <a:t>dialog</a:t>
            </a:r>
            <a:r>
              <a:rPr lang="pt-BR" dirty="0"/>
              <a:t> da edição.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BEF16-CBC6-417E-85DE-98BD124A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Colocado no próximo slide por causa do tamanho.</a:t>
            </a:r>
          </a:p>
        </p:txBody>
      </p:sp>
    </p:spTree>
    <p:extLst>
      <p:ext uri="{BB962C8B-B14F-4D97-AF65-F5344CB8AC3E}">
        <p14:creationId xmlns:p14="http://schemas.microsoft.com/office/powerpoint/2010/main" val="169474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9E68C6-94BA-4598-809D-FDAE6A96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410"/>
            <a:ext cx="12192000" cy="69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19824-D3D7-48FD-9837-85C15E3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 passo configurar  o </a:t>
            </a:r>
            <a:r>
              <a:rPr lang="pt-BR" dirty="0" err="1"/>
              <a:t>Bean</a:t>
            </a:r>
            <a:r>
              <a:rPr lang="pt-BR" dirty="0"/>
              <a:t> de cursos para receber a edição.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74E091A-218D-4921-8A0F-6B5153E23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487" y="2133600"/>
            <a:ext cx="83348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8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E1BE-78DE-4689-8C54-1C5F9B59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testa a edição e verifica se houve algum erro.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2CF98-49ED-49EE-802B-57454A76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Esperemos que não tenha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9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62C18-FDDB-4570-BCC8-FC7B03D5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Ligando nossa página principal a página do cadastro de 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B52B7-B9D3-4C5B-ACA1-8DC45E3B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então ajustar o arquivo </a:t>
            </a:r>
            <a:r>
              <a:rPr lang="pt-BR" dirty="0" err="1"/>
              <a:t>menu.xhtml</a:t>
            </a:r>
            <a:r>
              <a:rPr lang="pt-BR" dirty="0"/>
              <a:t> para ter a opção e inserir o link.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6B4983-8EFF-487D-9DC9-031E8EAA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83" y="2663197"/>
            <a:ext cx="3200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4521-4472-4D32-B394-0BE2D9D9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os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5928F-ED22-49D4-8418-94B49CA0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Outcome</a:t>
            </a:r>
            <a:r>
              <a:rPr lang="pt-BR" dirty="0"/>
              <a:t> = Quando o link é interno e não externo.</a:t>
            </a:r>
          </a:p>
          <a:p>
            <a:r>
              <a:rPr lang="pt-BR" dirty="0"/>
              <a:t>URL = Links externos ao site.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AAB13F-A010-4E37-B64C-A7A4560C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3429000"/>
            <a:ext cx="9577388" cy="21431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422A2FC-F690-40B2-861F-6A78A00B1284}"/>
              </a:ext>
            </a:extLst>
          </p:cNvPr>
          <p:cNvCxnSpPr/>
          <p:nvPr/>
        </p:nvCxnSpPr>
        <p:spPr>
          <a:xfrm>
            <a:off x="1233996" y="4722920"/>
            <a:ext cx="2032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147D5-F48C-414D-98A5-6ED036F7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ainda não testou é melhor testar.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36776-B6A4-40FD-90E1-CFB5662D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5693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</TotalTime>
  <Words>191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Cacho</vt:lpstr>
      <vt:lpstr>Curso Livre Java2</vt:lpstr>
      <vt:lpstr>Criando um botão para edição. Utilizar a mesma coluna do botão lixeira.</vt:lpstr>
      <vt:lpstr>Botão Pronto, vamos criar o dialog da edição.</vt:lpstr>
      <vt:lpstr>Apresentação do PowerPoint</vt:lpstr>
      <vt:lpstr>Próximo passo configurar  o Bean de cursos para receber a edição.</vt:lpstr>
      <vt:lpstr>Vamos testa a edição e verifica se houve algum erro.</vt:lpstr>
      <vt:lpstr>Ligando nossa página principal a página do cadastro de cursos</vt:lpstr>
      <vt:lpstr>Inserindo os valores</vt:lpstr>
      <vt:lpstr>Se você ainda não testou é melhor testar.</vt:lpstr>
      <vt:lpstr>Encerrada a criação da página de cursos vamos começar a criação da página de Alunos.</vt:lpstr>
      <vt:lpstr>Agora podemos reaproveitar os códigos gerados em cursos.</vt:lpstr>
      <vt:lpstr>Apresentação do PowerPoint</vt:lpstr>
      <vt:lpstr>Agora geramos a classe de teste.</vt:lpstr>
      <vt:lpstr>Testamos.</vt:lpstr>
      <vt:lpstr>Seguimos o mesmo procedimento para os outros métodos.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Livre Java2</dc:title>
  <dc:creator>Usuário do Windows</dc:creator>
  <cp:lastModifiedBy>Usuário do Windows</cp:lastModifiedBy>
  <cp:revision>16</cp:revision>
  <dcterms:created xsi:type="dcterms:W3CDTF">2019-07-12T22:10:47Z</dcterms:created>
  <dcterms:modified xsi:type="dcterms:W3CDTF">2019-07-16T22:13:00Z</dcterms:modified>
</cp:coreProperties>
</file>