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We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FDD3F-E200-4C18-A77F-E06B6EA53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Livre de Java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8E13DA-3737-4DC5-AF07-3AA9C6D12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Java Web</a:t>
            </a:r>
          </a:p>
        </p:txBody>
      </p:sp>
    </p:spTree>
    <p:extLst>
      <p:ext uri="{BB962C8B-B14F-4D97-AF65-F5344CB8AC3E}">
        <p14:creationId xmlns:p14="http://schemas.microsoft.com/office/powerpoint/2010/main" val="338011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D4296-9152-436A-ACD6-1EE07628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6519"/>
          </a:xfrm>
        </p:spPr>
        <p:txBody>
          <a:bodyPr>
            <a:normAutofit fontScale="90000"/>
          </a:bodyPr>
          <a:lstStyle/>
          <a:p>
            <a:r>
              <a:rPr lang="pt-BR" dirty="0"/>
              <a:t>Características </a:t>
            </a:r>
            <a:r>
              <a:rPr lang="pt-BR" dirty="0" err="1"/>
              <a:t>Facelets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58876-5C05-45E3-896F-0A8ACD9F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794"/>
            <a:ext cx="8915400" cy="484009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Permite a integração entre diferentes versões do JSF 1.2 (a mais famosa) e 2.2 (a mais recente), além de atender por completo a especificação da Oracle e do Apache </a:t>
            </a:r>
            <a:r>
              <a:rPr lang="pt-BR" dirty="0" err="1"/>
              <a:t>Myfaces</a:t>
            </a:r>
            <a:r>
              <a:rPr lang="pt-BR" dirty="0"/>
              <a:t>.</a:t>
            </a:r>
          </a:p>
          <a:p>
            <a:r>
              <a:rPr lang="pt-BR" dirty="0"/>
              <a:t>Facilidade na criação de </a:t>
            </a:r>
            <a:r>
              <a:rPr lang="pt-BR" dirty="0" err="1"/>
              <a:t>templates</a:t>
            </a:r>
            <a:r>
              <a:rPr lang="pt-BR" dirty="0"/>
              <a:t> (por exemplo, você pode criar uma página </a:t>
            </a:r>
            <a:r>
              <a:rPr lang="pt-BR" dirty="0" err="1"/>
              <a:t>Facelets</a:t>
            </a:r>
            <a:r>
              <a:rPr lang="pt-BR" dirty="0"/>
              <a:t> para representar o cabeçalho da aplicação, outra para o rodapé, e pode importá-las facilmente em todas as demais páginas, sem necessitar usar as </a:t>
            </a:r>
            <a:r>
              <a:rPr lang="pt-BR" dirty="0" err="1"/>
              <a:t>tags</a:t>
            </a:r>
            <a:r>
              <a:rPr lang="pt-BR" dirty="0"/>
              <a:t> de include diretamente).</a:t>
            </a:r>
          </a:p>
          <a:p>
            <a:r>
              <a:rPr lang="pt-BR" dirty="0"/>
              <a:t>Tem um atributo chamado “</a:t>
            </a:r>
            <a:r>
              <a:rPr lang="pt-BR" dirty="0" err="1"/>
              <a:t>jsfc</a:t>
            </a:r>
            <a:r>
              <a:rPr lang="pt-BR" dirty="0"/>
              <a:t>” que permite incluir trechos de código JSF nas </a:t>
            </a:r>
            <a:r>
              <a:rPr lang="pt-BR" dirty="0" err="1"/>
              <a:t>tags</a:t>
            </a:r>
            <a:r>
              <a:rPr lang="pt-BR" dirty="0"/>
              <a:t> HTML (veremos mais detalhes adiante).</a:t>
            </a:r>
          </a:p>
          <a:p>
            <a:r>
              <a:rPr lang="pt-BR" dirty="0"/>
              <a:t>Elimina o sistema JSP </a:t>
            </a:r>
            <a:r>
              <a:rPr lang="pt-BR" dirty="0" err="1"/>
              <a:t>Compiler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Servlet</a:t>
            </a:r>
            <a:r>
              <a:rPr lang="pt-BR" dirty="0"/>
              <a:t> que é usado para compilar as páginas </a:t>
            </a:r>
            <a:r>
              <a:rPr lang="pt-BR" dirty="0" err="1"/>
              <a:t>JSPs</a:t>
            </a:r>
            <a:r>
              <a:rPr lang="pt-BR" dirty="0"/>
              <a:t> em </a:t>
            </a:r>
            <a:r>
              <a:rPr lang="pt-BR" dirty="0" err="1"/>
              <a:t>Servlets</a:t>
            </a:r>
            <a:r>
              <a:rPr lang="pt-BR" dirty="0"/>
              <a:t> antes de devolver a resposta ao browser. Isso basicamente aumenta em 30% a 50% a performance do sistema.</a:t>
            </a:r>
          </a:p>
          <a:p>
            <a:r>
              <a:rPr lang="pt-BR" dirty="0"/>
              <a:t>Facilidade para criar componentes reutilizáveis, usar os de terceiros ou criar os seus próprios.</a:t>
            </a:r>
          </a:p>
          <a:p>
            <a:r>
              <a:rPr lang="pt-BR" dirty="0"/>
              <a:t>Usa XHTML (HTML extensível) como tecnologia para as </a:t>
            </a:r>
            <a:r>
              <a:rPr lang="pt-BR" dirty="0" err="1"/>
              <a:t>views</a:t>
            </a:r>
            <a:r>
              <a:rPr lang="pt-BR" dirty="0"/>
              <a:t> do JSF, que por sua vez, é bem mais rígida que as </a:t>
            </a:r>
            <a:r>
              <a:rPr lang="pt-BR" dirty="0" err="1"/>
              <a:t>JSPs</a:t>
            </a:r>
            <a:r>
              <a:rPr lang="pt-BR" dirty="0"/>
              <a:t> e HTML básico ao não permitir erros de fechamento de </a:t>
            </a:r>
            <a:r>
              <a:rPr lang="pt-BR" dirty="0" err="1"/>
              <a:t>tags</a:t>
            </a:r>
            <a:r>
              <a:rPr lang="pt-BR" dirty="0"/>
              <a:t>, ou ausência de atributos obrigatórios, por exemplo.</a:t>
            </a:r>
          </a:p>
          <a:p>
            <a:r>
              <a:rPr lang="pt-BR" dirty="0"/>
              <a:t>Precisão para reportar erros, isto é, o sistema de mensagens de erro do </a:t>
            </a:r>
            <a:r>
              <a:rPr lang="pt-BR" dirty="0" err="1"/>
              <a:t>Facelets</a:t>
            </a:r>
            <a:r>
              <a:rPr lang="pt-BR" dirty="0"/>
              <a:t> é semelhante ao do Java, baseado em </a:t>
            </a:r>
            <a:r>
              <a:rPr lang="pt-BR" dirty="0" err="1"/>
              <a:t>stack</a:t>
            </a:r>
            <a:r>
              <a:rPr lang="pt-BR" dirty="0"/>
              <a:t> traces (pilhas de mensagens de exceções). Assim podemos rastrear e entender exatamente aonde o problema está no código.</a:t>
            </a:r>
          </a:p>
        </p:txBody>
      </p:sp>
    </p:spTree>
    <p:extLst>
      <p:ext uri="{BB962C8B-B14F-4D97-AF65-F5344CB8AC3E}">
        <p14:creationId xmlns:p14="http://schemas.microsoft.com/office/powerpoint/2010/main" val="58640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52276-9848-4D46-BEFA-0306B0F8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Funcionamento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A9893D-EE3E-4E72-945A-ED843D95C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575" y="2289175"/>
            <a:ext cx="5400675" cy="3467100"/>
          </a:xfrm>
        </p:spPr>
      </p:pic>
    </p:spTree>
    <p:extLst>
      <p:ext uri="{BB962C8B-B14F-4D97-AF65-F5344CB8AC3E}">
        <p14:creationId xmlns:p14="http://schemas.microsoft.com/office/powerpoint/2010/main" val="202690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477A-0D4D-4D59-998D-8CDB1F33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PrimeFaces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CD237-F05D-41D3-896C-5B709A3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PrimeFaces</a:t>
            </a:r>
            <a:r>
              <a:rPr lang="pt-BR" dirty="0"/>
              <a:t> é um popular framework para projetos JSF que pode ser usado para desenvolver rapidamente aplicações sofisticadas para empresas ou no desenvolvimento de sites padrão.</a:t>
            </a:r>
          </a:p>
          <a:p>
            <a:r>
              <a:rPr lang="pt-BR" dirty="0"/>
              <a:t> Tecnicamente, o </a:t>
            </a:r>
            <a:r>
              <a:rPr lang="pt-BR" dirty="0" err="1"/>
              <a:t>PrimeFaces</a:t>
            </a:r>
            <a:r>
              <a:rPr lang="pt-BR" dirty="0"/>
              <a:t> é uma biblioteca de componentes de interface gráfica para as aplicações web baseadas em JSF.</a:t>
            </a:r>
          </a:p>
          <a:p>
            <a:r>
              <a:rPr lang="pt-BR" dirty="0"/>
              <a:t> Com ele é possível aumentar a produtividade do desenvolvedor e a experiência do usuário com a aplicação, pois torna menos árduo criar uma aplicação que seja exibida corretamente na maioria dos dispositivos, sem contar que é muito flexível e personalizável, com uma grande opção de componentes para os mais diversos fins.</a:t>
            </a:r>
          </a:p>
        </p:txBody>
      </p:sp>
    </p:spTree>
    <p:extLst>
      <p:ext uri="{BB962C8B-B14F-4D97-AF65-F5344CB8AC3E}">
        <p14:creationId xmlns:p14="http://schemas.microsoft.com/office/powerpoint/2010/main" val="395132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90404-8670-4722-A471-1150A205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Primefaces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4A3A4-104F-485E-BEDE-DF108B34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deste, temos outros frameworks para a mesma finalidade, dentre eles o </a:t>
            </a:r>
            <a:r>
              <a:rPr lang="pt-BR" dirty="0" err="1"/>
              <a:t>IceFaces</a:t>
            </a:r>
            <a:r>
              <a:rPr lang="pt-BR" dirty="0"/>
              <a:t> e o </a:t>
            </a:r>
            <a:r>
              <a:rPr lang="pt-BR" dirty="0" err="1"/>
              <a:t>RichFaces</a:t>
            </a:r>
            <a:r>
              <a:rPr lang="pt-BR" dirty="0"/>
              <a:t>, porém com menos popularidade, sem contar que o </a:t>
            </a:r>
            <a:r>
              <a:rPr lang="pt-BR" dirty="0" err="1"/>
              <a:t>PrimeFaces</a:t>
            </a:r>
            <a:r>
              <a:rPr lang="pt-BR" dirty="0"/>
              <a:t> está em alta comparado aos seus concorrentes que estão cada vez mais perdendo espaço. É possível comprovar isso com uma simples busca no Google </a:t>
            </a:r>
            <a:r>
              <a:rPr lang="pt-BR" dirty="0" err="1"/>
              <a:t>Trends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33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5972A-8800-438D-98D7-DEFE1749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Trends</a:t>
            </a:r>
            <a:r>
              <a:rPr lang="pt-BR" dirty="0"/>
              <a:t> – </a:t>
            </a:r>
            <a:r>
              <a:rPr lang="pt-BR" dirty="0" err="1"/>
              <a:t>PrimeFaces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Outros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0405DBB-BCD9-4731-986A-2F69DEE5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600"/>
            <a:ext cx="858803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6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54E90-C765-4B77-8873-11880298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292F3-98A9-43EA-9496-1785F069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63A138-E7AA-4471-8D18-E6EE470D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1"/>
            <a:ext cx="8911687" cy="54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5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41EA9-B20F-471D-A2D5-29577D52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Apache </a:t>
            </a: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A7078-C87F-46A7-9B79-D87001F7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/>
              <a:t>servidor Apache </a:t>
            </a:r>
            <a:r>
              <a:rPr lang="pt-BR" b="1" dirty="0" err="1"/>
              <a:t>Tomcat</a:t>
            </a:r>
            <a:r>
              <a:rPr lang="pt-BR" b="1" dirty="0"/>
              <a:t> é um container Web de código fonte aberto baseado em Java</a:t>
            </a:r>
            <a:r>
              <a:rPr lang="pt-BR" dirty="0"/>
              <a:t> que foi criado para executar aplicações Web que utilizam tecnologias </a:t>
            </a:r>
            <a:r>
              <a:rPr lang="pt-BR" dirty="0" err="1"/>
              <a:t>Servlets</a:t>
            </a:r>
            <a:r>
              <a:rPr lang="pt-BR" dirty="0"/>
              <a:t> e </a:t>
            </a:r>
            <a:r>
              <a:rPr lang="pt-BR" dirty="0" err="1"/>
              <a:t>JSPs</a:t>
            </a:r>
            <a:r>
              <a:rPr lang="pt-BR" dirty="0"/>
              <a:t>. </a:t>
            </a:r>
          </a:p>
          <a:p>
            <a:r>
              <a:rPr lang="pt-BR" b="1" dirty="0"/>
              <a:t>O servidor </a:t>
            </a:r>
            <a:r>
              <a:rPr lang="pt-BR" b="1" dirty="0" err="1"/>
              <a:t>Tomcat</a:t>
            </a:r>
            <a:r>
              <a:rPr lang="pt-BR" b="1" dirty="0"/>
              <a:t> foi criado inicialmente como um subprojeto da Apache-Jakarta</a:t>
            </a:r>
            <a:r>
              <a:rPr lang="pt-BR" dirty="0"/>
              <a:t>, no entanto, devido a sua alta popularidade, acabou sendo designado para um projeto separado da Apache, sendo assim mantido por um grupo de voluntários da comunidade de código aberto do Java.</a:t>
            </a:r>
          </a:p>
          <a:p>
            <a:r>
              <a:rPr lang="pt-BR" dirty="0"/>
              <a:t>Apache </a:t>
            </a:r>
            <a:r>
              <a:rPr lang="pt-BR" dirty="0" err="1"/>
              <a:t>Tomcat</a:t>
            </a:r>
            <a:r>
              <a:rPr lang="pt-BR" dirty="0"/>
              <a:t> é um servidor bastante estável com todas as características que um container comercial de aplicações web possui.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1985E4-CF7D-4AC1-B81E-FE260216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12" y="685967"/>
            <a:ext cx="3403174" cy="8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3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70CA9-E8F2-48E8-94E7-18B12894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C6892-A5AF-4E90-83CE-A0B31014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Desenvolvimento de sistemas: a importância das aplicações corporativas </a:t>
            </a:r>
          </a:p>
          <a:p>
            <a:pPr marL="0" indent="0">
              <a:buNone/>
            </a:pPr>
            <a:r>
              <a:rPr lang="pt-BR" dirty="0"/>
              <a:t>O formato do desenvolvimento de sistemas para aplicações corporativas elaboradas para clientes específicos é muito diferente daquele praticado na criação de softwares para o consumidor final.</a:t>
            </a:r>
          </a:p>
          <a:p>
            <a:pPr marL="0" indent="0">
              <a:buNone/>
            </a:pPr>
            <a:r>
              <a:rPr lang="pt-BR" dirty="0"/>
              <a:t>Um aplicativo corporativo é aquele utilizado por uma empresa para atender a demandas internas de gestão, produção e administração.</a:t>
            </a:r>
          </a:p>
        </p:txBody>
      </p:sp>
    </p:spTree>
    <p:extLst>
      <p:ext uri="{BB962C8B-B14F-4D97-AF65-F5344CB8AC3E}">
        <p14:creationId xmlns:p14="http://schemas.microsoft.com/office/powerpoint/2010/main" val="168099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28B20-2498-42D3-BBA5-777985BF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Como funciona o desenvolvimento de sistemas e softwares corporativos?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C1C02-4DC3-49BF-9D05-911DEA93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 aplicações desenvolvidas para empresas são softwares extremamente personalizados e específicos.</a:t>
            </a:r>
          </a:p>
          <a:p>
            <a:r>
              <a:rPr lang="pt-BR" dirty="0"/>
              <a:t>Quando uma desenvolvedora decide criar um aplicativo para o varejo, ela precisa primeiro entender quem é exatamente o seu consumidor e, a partir de dados confiáveis e pesquisas, traçar um perfil desse público para entender a demanda real do produto.</a:t>
            </a:r>
          </a:p>
          <a:p>
            <a:r>
              <a:rPr lang="pt-BR" dirty="0"/>
              <a:t>Com base nisso, será possível criar algo que atenda essas pessoas, de uma forma mais ampla, como as roupas vendidas em uma grande loja.</a:t>
            </a:r>
          </a:p>
          <a:p>
            <a:r>
              <a:rPr lang="pt-BR" dirty="0"/>
              <a:t>Mas se a aplicação será feita para uma empresa, o processo de concepção fica um pouco diferente: o público e os objetivos já estão muito bem definidos, assim com a existência de uma demanda. Ainda assim, cabe aos desenvolvedores a tarefa de se aprofundar na área do seu cliente para entender quais são de fato os problemas enfrentados por 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15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9330A-89A7-4DE5-BF23-E1372370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Como funciona o desenvolvimento de sistemas e softwares corporativos?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3733C-26C8-4B07-8E1E-C00BF8F0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aplicação corporativa então é como um terno feito sob medida: é fundamental que as necessidades da empresa sejam corretamente mensuradas e que o produto final consiga atendê-lo.</a:t>
            </a:r>
          </a:p>
          <a:p>
            <a:r>
              <a:rPr lang="pt-BR" dirty="0"/>
              <a:t>Hoje, boa parte dessas aplicações são entregues como um serviço, no modelo SaaS – Software as a Service.</a:t>
            </a:r>
          </a:p>
          <a:p>
            <a:r>
              <a:rPr lang="pt-BR" dirty="0"/>
              <a:t>Isso significa que, em vez de simplesmente vender o aplicativo, o fornecedor do software se responsabiliza pela estrutura e atualizações, cobrando uma assinatura para isso. Esse modelo de distribuição e comercialização acaba sendo mais vantajoso para o cliente, que precisa arcar com gastos e preocupações menores.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73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6BAB-98AA-47A4-BB12-8B064A36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utilizaremos nas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1FF61-06A3-4779-853A-3136DDE1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Netbeans</a:t>
            </a:r>
            <a:r>
              <a:rPr lang="pt-BR" dirty="0"/>
              <a:t> 8.1</a:t>
            </a:r>
          </a:p>
          <a:p>
            <a:r>
              <a:rPr lang="pt-BR" dirty="0"/>
              <a:t>Apache </a:t>
            </a:r>
            <a:r>
              <a:rPr lang="pt-BR" dirty="0" err="1"/>
              <a:t>Tomcat</a:t>
            </a:r>
            <a:endParaRPr lang="pt-BR" dirty="0"/>
          </a:p>
          <a:p>
            <a:r>
              <a:rPr lang="pt-BR" dirty="0"/>
              <a:t>Framework Java Server Faces - </a:t>
            </a:r>
            <a:r>
              <a:rPr lang="pt-BR" dirty="0" err="1"/>
              <a:t>Facelets</a:t>
            </a:r>
            <a:endParaRPr lang="pt-BR" dirty="0"/>
          </a:p>
          <a:p>
            <a:r>
              <a:rPr lang="pt-BR" dirty="0"/>
              <a:t>Framework </a:t>
            </a:r>
            <a:r>
              <a:rPr lang="pt-BR" dirty="0" err="1"/>
              <a:t>PrimeFaces</a:t>
            </a:r>
            <a:endParaRPr lang="pt-BR" dirty="0"/>
          </a:p>
          <a:p>
            <a:r>
              <a:rPr lang="pt-BR" dirty="0"/>
              <a:t>MySQL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20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916E-EC79-4B04-9D03-F856BF1B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SERVER 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2BD88-65F8-499B-9B56-4C79B305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JSF é um framework criado para agilizar a construção de interfaces para aplicações Java web que incorpora o padrão arquitetural MVC. </a:t>
            </a:r>
          </a:p>
          <a:p>
            <a:r>
              <a:rPr lang="pt-BR" dirty="0"/>
              <a:t>Além disso, o JSF disponibiliza diversos componentes prontos capazes de se comunicar com classes Java, chamadas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Beans</a:t>
            </a:r>
            <a:r>
              <a:rPr lang="pt-BR" dirty="0"/>
              <a:t>, que conseguem acessar as demais camadas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0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2E4A-A1DC-4489-92DB-3D30764F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8663"/>
          </a:xfrm>
        </p:spPr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12EE1-A1AF-4DAD-BFC0-FF529CE5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693"/>
            <a:ext cx="8915400" cy="4437529"/>
          </a:xfrm>
        </p:spPr>
        <p:txBody>
          <a:bodyPr>
            <a:normAutofit/>
          </a:bodyPr>
          <a:lstStyle/>
          <a:p>
            <a:r>
              <a:rPr lang="pt-BR" dirty="0"/>
              <a:t>Permite que o desenvolvedor crie </a:t>
            </a:r>
            <a:r>
              <a:rPr lang="pt-BR" dirty="0" err="1"/>
              <a:t>UIs</a:t>
            </a:r>
            <a:r>
              <a:rPr lang="pt-BR" dirty="0"/>
              <a:t> através de um conjunto de componentes </a:t>
            </a:r>
            <a:r>
              <a:rPr lang="pt-BR" dirty="0" err="1"/>
              <a:t>UIs</a:t>
            </a:r>
            <a:r>
              <a:rPr lang="pt-BR" dirty="0"/>
              <a:t> pré-definidos;</a:t>
            </a:r>
          </a:p>
          <a:p>
            <a:r>
              <a:rPr lang="pt-BR" dirty="0"/>
              <a:t>Fornece um conjunto de </a:t>
            </a:r>
            <a:r>
              <a:rPr lang="pt-BR" dirty="0" err="1"/>
              <a:t>tags</a:t>
            </a:r>
            <a:r>
              <a:rPr lang="pt-BR" dirty="0"/>
              <a:t> para acessar os componentes;</a:t>
            </a:r>
          </a:p>
          <a:p>
            <a:r>
              <a:rPr lang="pt-BR" dirty="0"/>
              <a:t>Reutiliza componentes da página;</a:t>
            </a:r>
          </a:p>
          <a:p>
            <a:r>
              <a:rPr lang="pt-BR" dirty="0"/>
              <a:t>Associa os eventos do lado cliente com os manipuladores dos eventos do lado do servidor (os componentes de entrada possuem um valor local representando o estado no lado servidor);</a:t>
            </a:r>
          </a:p>
          <a:p>
            <a:r>
              <a:rPr lang="pt-BR" dirty="0"/>
              <a:t>Fornece separação de funções que envolvem a construção de aplicações </a:t>
            </a:r>
            <a:r>
              <a:rPr lang="pt-BR" dirty="0">
                <a:hlinkClick r:id="rId2" tooltip="Web"/>
              </a:rPr>
              <a:t>Web</a:t>
            </a:r>
            <a:r>
              <a:rPr lang="pt-BR" dirty="0"/>
              <a:t>.</a:t>
            </a:r>
          </a:p>
          <a:p>
            <a:r>
              <a:rPr lang="pt-BR" dirty="0"/>
              <a:t>Utiliza Ajax em alguns de seus componentes tornando alguns processos mais rápidos e eficientes.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68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748C4-93F4-4B97-BDD3-125B70CC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Java Server Faces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98F085D-F21D-4588-8963-FA7D714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136" y="2133600"/>
            <a:ext cx="700955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6095-7368-49E9-8DF1-96EA3EB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Facelets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3A918-5DCF-46F4-8AA7-785EE905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Facelets</a:t>
            </a:r>
            <a:r>
              <a:rPr lang="pt-BR" dirty="0"/>
              <a:t> é um subprojeto do JSF criado pela antiga Sun Microsystems e atualmente mantido pela Oracle, facilmente integrável com a tecnologia Java e que mudou toda a maneira de se implementar </a:t>
            </a:r>
            <a:r>
              <a:rPr lang="pt-BR" dirty="0" err="1"/>
              <a:t>views</a:t>
            </a:r>
            <a:r>
              <a:rPr lang="pt-BR" dirty="0"/>
              <a:t> nas páginas web ao parar de suportar </a:t>
            </a:r>
            <a:r>
              <a:rPr lang="pt-BR" dirty="0" err="1"/>
              <a:t>JSPs</a:t>
            </a:r>
            <a:r>
              <a:rPr lang="pt-BR" dirty="0"/>
              <a:t> como arquivos padrão para essa finalidade.</a:t>
            </a:r>
          </a:p>
          <a:p>
            <a:r>
              <a:rPr lang="pt-BR" dirty="0"/>
              <a:t>Nos primórdios do JSF, as integrações entre as páginas das aplicações eram sempre dificultadas pela grande quantidade de arquivos XML de configuração, bem como uso de diretivas JSP (&lt;%@ %&gt;) que feria o princípio fundamental do JSF: abstrair qualquer código Java diretamente na camada de visão através do uso de </a:t>
            </a:r>
            <a:r>
              <a:rPr lang="pt-BR" dirty="0" err="1"/>
              <a:t>tags</a:t>
            </a:r>
            <a:r>
              <a:rPr lang="pt-BR" dirty="0"/>
              <a:t> customizadas.</a:t>
            </a:r>
          </a:p>
          <a:p>
            <a:r>
              <a:rPr lang="pt-BR" dirty="0"/>
              <a:t>O </a:t>
            </a:r>
            <a:r>
              <a:rPr lang="pt-BR" dirty="0" err="1"/>
              <a:t>Facelets</a:t>
            </a:r>
            <a:r>
              <a:rPr lang="pt-BR" dirty="0"/>
              <a:t> surgiu como uma opção para solucionar esse problema não só eliminando todo o código explicito nas páginas, como também proporcionando a criação de </a:t>
            </a:r>
            <a:r>
              <a:rPr lang="pt-BR" dirty="0" err="1"/>
              <a:t>templates</a:t>
            </a:r>
            <a:r>
              <a:rPr lang="pt-BR" dirty="0"/>
              <a:t> reaproveitáveis e importáveis; e fornecendo recursos para operações básicas da lógica de programação como repetições, condições e manipulação de dados através da EL (Expression </a:t>
            </a:r>
            <a:r>
              <a:rPr lang="pt-BR" dirty="0" err="1"/>
              <a:t>Language</a:t>
            </a:r>
            <a:r>
              <a:rPr lang="pt-BR" dirty="0"/>
              <a:t>) do próprio JSF.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83551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</TotalTime>
  <Words>1195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Cacho</vt:lpstr>
      <vt:lpstr>Curso Livre de Java 2</vt:lpstr>
      <vt:lpstr>Introdução</vt:lpstr>
      <vt:lpstr>Como funciona o desenvolvimento de sistemas e softwares corporativos? </vt:lpstr>
      <vt:lpstr>Como funciona o desenvolvimento de sistemas e softwares corporativos?</vt:lpstr>
      <vt:lpstr>O que utilizaremos nas aulas</vt:lpstr>
      <vt:lpstr>JAVA SERVER FACES</vt:lpstr>
      <vt:lpstr>Características</vt:lpstr>
      <vt:lpstr>Ciclo de Vida Java Server Faces</vt:lpstr>
      <vt:lpstr>Facelets </vt:lpstr>
      <vt:lpstr>Características Facelets</vt:lpstr>
      <vt:lpstr>Representação do Funcionamento</vt:lpstr>
      <vt:lpstr>PrimeFaces</vt:lpstr>
      <vt:lpstr>Primefaces</vt:lpstr>
      <vt:lpstr>Google Trends – PrimeFaces vs Outros</vt:lpstr>
      <vt:lpstr>Apresentação do PowerPoint</vt:lpstr>
      <vt:lpstr>Apache Tomcat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Livre de Java 2</dc:title>
  <dc:creator>Usuário do Windows</dc:creator>
  <cp:lastModifiedBy>Usuário do Windows</cp:lastModifiedBy>
  <cp:revision>11</cp:revision>
  <dcterms:created xsi:type="dcterms:W3CDTF">2019-04-15T15:35:03Z</dcterms:created>
  <dcterms:modified xsi:type="dcterms:W3CDTF">2019-04-16T14:13:27Z</dcterms:modified>
</cp:coreProperties>
</file>