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6" r:id="rId6"/>
    <p:sldId id="265" r:id="rId7"/>
    <p:sldId id="267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B5A346-1410-4A9C-9CC3-77F5908A0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A42628-6B92-4B8C-A3F1-8AB98F9C0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C0038D-0BAB-48A3-A8E8-E1BE853CA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ECD0-F988-4236-B4A5-D257BBF30A69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FBD6A4-38A0-4B68-8697-74A6E0B94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8C7213-140D-47B7-A0C7-3E52C0111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D0D84-991D-4833-BC2C-96D3FFCE5E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4480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76BC86-1D91-4F74-820B-230987FB4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66C3698-9FFC-410F-8B5B-E661E6CFA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3F068E-46AC-4974-BF06-DB7433DA9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ECD0-F988-4236-B4A5-D257BBF30A69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19793D-6CF0-4230-AA6D-C827DC51A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A9F030-FF74-4045-AABB-3A4246259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D0D84-991D-4833-BC2C-96D3FFCE5E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6608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4E4364A-631C-4915-BF3C-5310775DBF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6AE4D9-0556-47AC-9969-2C71F096C5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C989DE-763E-4B6B-BE5F-6A07FCB5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ECD0-F988-4236-B4A5-D257BBF30A69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65077B-2740-4FCD-906F-95E4911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045BB3-E40E-4789-8AEA-EC155CF15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D0D84-991D-4833-BC2C-96D3FFCE5E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0533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7A2D73-EE9A-4A9B-A272-9E8BE5CE8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0A04D8-A818-4CFF-9D91-8272D2600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7E2698-526F-4AF0-B169-F5A12513D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ECD0-F988-4236-B4A5-D257BBF30A69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907411-0230-4501-ACEB-8BC39E08A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631B76-7559-4A2F-94D4-48D534949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D0D84-991D-4833-BC2C-96D3FFCE5E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6295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33299-4075-4CE3-BE98-E3C554DE5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CC49F57-9433-455F-8737-1B72E24CD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2D80B5-A8E2-452B-8372-67F2337B8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ECD0-F988-4236-B4A5-D257BBF30A69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873264-6651-406D-9289-147C2EBDE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1E0481-094D-42EC-A13A-F507A89C8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D0D84-991D-4833-BC2C-96D3FFCE5E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1484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D6372E-5DCB-4F1C-90E8-06072281D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2AABCB-4AEA-4414-81DB-A722ED42B7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E0FEA78-FC1A-4C8D-931E-BE50E9CBA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CBD6197-C798-4799-9C70-4EC81AD91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ECD0-F988-4236-B4A5-D257BBF30A69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4A7A14-22CF-4921-A69E-39472D97F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0DF1153-11A9-48F4-8337-4634717A1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D0D84-991D-4833-BC2C-96D3FFCE5E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1391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DE28E0-A879-481D-9477-FBDBE27B7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5AFA90-2D12-4F77-97AA-4A116116D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1204E5B-5556-40AF-A821-4F5D2985A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9F6E6C8-4BB6-443E-B149-FB8C349827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072CD84-73EE-45D4-8672-D06457DD66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39DF6A0-B6CA-484A-B89E-D1149DF02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ECD0-F988-4236-B4A5-D257BBF30A69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E0BF44D-026C-4BD9-9930-A0B2A4972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D846F08-C8D0-418F-B9EE-F61940245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D0D84-991D-4833-BC2C-96D3FFCE5E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890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09DD09-5BA0-4A91-9EAD-4B1440CD3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3FAF3BC-2259-49D8-8F54-2F7B47207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ECD0-F988-4236-B4A5-D257BBF30A69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8E687B0-C53E-479D-AD6F-B25F4213C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3BBE246-6DBD-4CD0-9075-00BB896D7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D0D84-991D-4833-BC2C-96D3FFCE5E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0628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3FBA1F5-5DA0-47CE-8A6A-916375FAE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ECD0-F988-4236-B4A5-D257BBF30A69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C09C136-978D-45DC-B094-040F84736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C0A52BB-B994-49C9-A231-E035376D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D0D84-991D-4833-BC2C-96D3FFCE5E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9094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9E0401-0807-44B9-BF3A-B45998DAF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392F70-E8F5-49F9-9365-C434D91FE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260E763-DC6E-4502-90DB-F5B76384E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63D527F-7240-47F5-802A-6FCBA86C3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ECD0-F988-4236-B4A5-D257BBF30A69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B57E75-3765-4D0F-8172-93DCE315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0D9ADD-806A-43AC-B488-81D67EAAC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D0D84-991D-4833-BC2C-96D3FFCE5E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3138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F77D82-F1D8-4D47-A961-D365D3BA4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3921F26-708F-4235-9381-E450146442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2EA74A0-B1F9-4B5D-9CFC-C34003B71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35C8C8C-4306-4024-97C5-144F12796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ECD0-F988-4236-B4A5-D257BBF30A69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F5FF4A1-717D-4F7C-810E-9E5028BFD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FA1D237-04E7-4261-8AD1-C540F6DA0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D0D84-991D-4833-BC2C-96D3FFCE5E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2538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7319ECB-8751-4895-8C2B-3B39E616E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CB84BC-2F0F-426C-A427-2904DDEC3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6E8FF5-58DA-4AC3-8197-EBD6809304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1ECD0-F988-4236-B4A5-D257BBF30A69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D28665-5F20-4D53-95FB-B987AC4B0E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24946C-A194-4660-96BC-7F554A2A05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D0D84-991D-4833-BC2C-96D3FFCE5E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890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AB31C1F-C1F0-442E-98D1-CD3B8CAFD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795" y="456645"/>
            <a:ext cx="7493700" cy="615674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850309E-316B-469A-8098-A1CF9C8FF626}"/>
              </a:ext>
            </a:extLst>
          </p:cNvPr>
          <p:cNvSpPr txBox="1"/>
          <p:nvPr/>
        </p:nvSpPr>
        <p:spPr>
          <a:xfrm>
            <a:off x="583096" y="556591"/>
            <a:ext cx="2199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MANHÃ + TARDE</a:t>
            </a:r>
          </a:p>
        </p:txBody>
      </p:sp>
    </p:spTree>
    <p:extLst>
      <p:ext uri="{BB962C8B-B14F-4D97-AF65-F5344CB8AC3E}">
        <p14:creationId xmlns:p14="http://schemas.microsoft.com/office/powerpoint/2010/main" val="1728853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0850309E-316B-469A-8098-A1CF9C8FF626}"/>
              </a:ext>
            </a:extLst>
          </p:cNvPr>
          <p:cNvSpPr txBox="1"/>
          <p:nvPr/>
        </p:nvSpPr>
        <p:spPr>
          <a:xfrm>
            <a:off x="569844" y="622851"/>
            <a:ext cx="25404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MUNICIPAL</a:t>
            </a:r>
          </a:p>
          <a:p>
            <a:r>
              <a:rPr lang="pt-BR" dirty="0"/>
              <a:t>EM COMPLETO DOS PAIS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44755FF-899A-4947-BF86-83D1D6BA2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983" y="232125"/>
            <a:ext cx="7877382" cy="639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901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0850309E-316B-469A-8098-A1CF9C8FF626}"/>
              </a:ext>
            </a:extLst>
          </p:cNvPr>
          <p:cNvSpPr txBox="1"/>
          <p:nvPr/>
        </p:nvSpPr>
        <p:spPr>
          <a:xfrm>
            <a:off x="583096" y="556591"/>
            <a:ext cx="2199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NOITE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65C9970-8FF2-47CD-9B4F-E06C028BDF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1"/>
          <a:stretch/>
        </p:blipFill>
        <p:spPr>
          <a:xfrm>
            <a:off x="3158985" y="331304"/>
            <a:ext cx="7774057" cy="638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35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0850309E-316B-469A-8098-A1CF9C8FF626}"/>
              </a:ext>
            </a:extLst>
          </p:cNvPr>
          <p:cNvSpPr txBox="1"/>
          <p:nvPr/>
        </p:nvSpPr>
        <p:spPr>
          <a:xfrm>
            <a:off x="583096" y="556591"/>
            <a:ext cx="2199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SEXO MASCULINO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824667C-5554-48C1-9B16-9AE02B878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998" y="256037"/>
            <a:ext cx="7672802" cy="634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073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0850309E-316B-469A-8098-A1CF9C8FF626}"/>
              </a:ext>
            </a:extLst>
          </p:cNvPr>
          <p:cNvSpPr txBox="1"/>
          <p:nvPr/>
        </p:nvSpPr>
        <p:spPr>
          <a:xfrm>
            <a:off x="583096" y="556591"/>
            <a:ext cx="2199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SEXO FEMININO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C295AB6-17E1-4D89-BAD9-21AC3F7BC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278" y="379873"/>
            <a:ext cx="7620000" cy="609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102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0850309E-316B-469A-8098-A1CF9C8FF626}"/>
              </a:ext>
            </a:extLst>
          </p:cNvPr>
          <p:cNvSpPr txBox="1"/>
          <p:nvPr/>
        </p:nvSpPr>
        <p:spPr>
          <a:xfrm>
            <a:off x="583096" y="556591"/>
            <a:ext cx="2199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RJ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D4B1591-60D4-4D96-A468-546EF18AC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027" y="169290"/>
            <a:ext cx="7898295" cy="651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112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0850309E-316B-469A-8098-A1CF9C8FF626}"/>
              </a:ext>
            </a:extLst>
          </p:cNvPr>
          <p:cNvSpPr txBox="1"/>
          <p:nvPr/>
        </p:nvSpPr>
        <p:spPr>
          <a:xfrm>
            <a:off x="583096" y="556591"/>
            <a:ext cx="2199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SP</a:t>
            </a:r>
          </a:p>
          <a:p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F98D2B6-5714-464F-83A7-1073FC13A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212" y="182278"/>
            <a:ext cx="7999343" cy="649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199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0850309E-316B-469A-8098-A1CF9C8FF626}"/>
              </a:ext>
            </a:extLst>
          </p:cNvPr>
          <p:cNvSpPr txBox="1"/>
          <p:nvPr/>
        </p:nvSpPr>
        <p:spPr>
          <a:xfrm>
            <a:off x="569844" y="622851"/>
            <a:ext cx="21998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CE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D4A5A31-E029-47CB-877D-C8F8F8D9D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343" y="310367"/>
            <a:ext cx="7609232" cy="623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684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0850309E-316B-469A-8098-A1CF9C8FF626}"/>
              </a:ext>
            </a:extLst>
          </p:cNvPr>
          <p:cNvSpPr txBox="1"/>
          <p:nvPr/>
        </p:nvSpPr>
        <p:spPr>
          <a:xfrm>
            <a:off x="569844" y="622851"/>
            <a:ext cx="21998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FD124CF-E5E3-4852-BAB4-FB516F1D4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836" y="359173"/>
            <a:ext cx="7580243" cy="613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419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0850309E-316B-469A-8098-A1CF9C8FF626}"/>
              </a:ext>
            </a:extLst>
          </p:cNvPr>
          <p:cNvSpPr txBox="1"/>
          <p:nvPr/>
        </p:nvSpPr>
        <p:spPr>
          <a:xfrm>
            <a:off x="569844" y="622851"/>
            <a:ext cx="25404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ESTADUAL + FEDERAL</a:t>
            </a:r>
          </a:p>
          <a:p>
            <a:r>
              <a:rPr lang="pt-BR" dirty="0"/>
              <a:t>EM COMPLETO DOS PAIS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374A13A-A9EE-43A5-ACD9-00DEC81A4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326" y="199677"/>
            <a:ext cx="8008248" cy="645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2418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24</Words>
  <Application>Microsoft Office PowerPoint</Application>
  <PresentationFormat>Widescreen</PresentationFormat>
  <Paragraphs>12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Pedro Martins</dc:creator>
  <cp:lastModifiedBy>João Pedro Martins</cp:lastModifiedBy>
  <cp:revision>1</cp:revision>
  <dcterms:created xsi:type="dcterms:W3CDTF">2021-12-07T21:58:01Z</dcterms:created>
  <dcterms:modified xsi:type="dcterms:W3CDTF">2021-12-07T22:34:01Z</dcterms:modified>
</cp:coreProperties>
</file>