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anrope"/>
      <p:regular r:id="rId18"/>
      <p:bold r:id="rId19"/>
    </p:embeddedFont>
    <p:embeddedFont>
      <p:font typeface="Bebas Neue"/>
      <p:regular r:id="rId20"/>
    </p:embeddedFont>
    <p:embeddedFont>
      <p:font typeface="Lilita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ilitaO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anrope-bold.fntdata"/><Relationship Id="rId6" Type="http://schemas.openxmlformats.org/officeDocument/2006/relationships/slide" Target="slides/slide1.xml"/><Relationship Id="rId18" Type="http://schemas.openxmlformats.org/officeDocument/2006/relationships/font" Target="fonts/Manrop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2b058aa14d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2b058aa14d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e39cdc303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e39cdc303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e39cdc303f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e39cdc303f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2b09823273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2b09823273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29f8ac72de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29f8ac72de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2b0982327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2b0982327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2b0982327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2b0982327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29f8ac72de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29f8ac72d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e5612b748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2e5612b748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e5612b748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e5612b748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e5612b748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e5612b748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e39cdc303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e39cdc303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6763" y="1249575"/>
            <a:ext cx="4398300" cy="18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rgbClr val="97351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6763" y="3255825"/>
            <a:ext cx="43983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76750" y="-139250"/>
            <a:ext cx="3218025" cy="797394"/>
            <a:chOff x="-76750" y="-139250"/>
            <a:chExt cx="3218025" cy="797394"/>
          </a:xfrm>
        </p:grpSpPr>
        <p:sp>
          <p:nvSpPr>
            <p:cNvPr id="12" name="Google Shape;12;p2"/>
            <p:cNvSpPr/>
            <p:nvPr/>
          </p:nvSpPr>
          <p:spPr>
            <a:xfrm>
              <a:off x="-76750" y="-127356"/>
              <a:ext cx="3218025" cy="753192"/>
            </a:xfrm>
            <a:custGeom>
              <a:rect b="b" l="l" r="r" t="t"/>
              <a:pathLst>
                <a:path extrusionOk="0" h="4686" w="20021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69195" y="-139250"/>
              <a:ext cx="3119818" cy="797394"/>
            </a:xfrm>
            <a:custGeom>
              <a:rect b="b" l="l" r="r" t="t"/>
              <a:pathLst>
                <a:path extrusionOk="0" fill="none" h="4961" w="1941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7138908" y="-301426"/>
            <a:ext cx="2233703" cy="753181"/>
            <a:chOff x="7138908" y="-301426"/>
            <a:chExt cx="2233703" cy="753181"/>
          </a:xfrm>
        </p:grpSpPr>
        <p:sp>
          <p:nvSpPr>
            <p:cNvPr id="15" name="Google Shape;15;p2"/>
            <p:cNvSpPr/>
            <p:nvPr/>
          </p:nvSpPr>
          <p:spPr>
            <a:xfrm>
              <a:off x="7138908" y="-219652"/>
              <a:ext cx="2233703" cy="613535"/>
            </a:xfrm>
            <a:custGeom>
              <a:rect b="b" l="l" r="r" t="t"/>
              <a:pathLst>
                <a:path extrusionOk="0" h="4209" w="15324">
                  <a:moveTo>
                    <a:pt x="11528" y="1"/>
                  </a:moveTo>
                  <a:cubicBezTo>
                    <a:pt x="10757" y="1"/>
                    <a:pt x="9987" y="72"/>
                    <a:pt x="9236" y="250"/>
                  </a:cubicBezTo>
                  <a:cubicBezTo>
                    <a:pt x="7773" y="600"/>
                    <a:pt x="6374" y="1411"/>
                    <a:pt x="5548" y="2667"/>
                  </a:cubicBezTo>
                  <a:cubicBezTo>
                    <a:pt x="4888" y="2529"/>
                    <a:pt x="4219" y="2459"/>
                    <a:pt x="3550" y="2459"/>
                  </a:cubicBezTo>
                  <a:cubicBezTo>
                    <a:pt x="3017" y="2459"/>
                    <a:pt x="2484" y="2503"/>
                    <a:pt x="1955" y="2595"/>
                  </a:cubicBezTo>
                  <a:cubicBezTo>
                    <a:pt x="1407" y="2698"/>
                    <a:pt x="843" y="2849"/>
                    <a:pt x="437" y="3231"/>
                  </a:cubicBezTo>
                  <a:cubicBezTo>
                    <a:pt x="167" y="3493"/>
                    <a:pt x="8" y="3843"/>
                    <a:pt x="0" y="4208"/>
                  </a:cubicBezTo>
                  <a:lnTo>
                    <a:pt x="14751" y="4208"/>
                  </a:lnTo>
                  <a:cubicBezTo>
                    <a:pt x="15316" y="3437"/>
                    <a:pt x="15324" y="1347"/>
                    <a:pt x="14831" y="648"/>
                  </a:cubicBezTo>
                  <a:cubicBezTo>
                    <a:pt x="14592" y="314"/>
                    <a:pt x="14139" y="219"/>
                    <a:pt x="13734" y="163"/>
                  </a:cubicBezTo>
                  <a:cubicBezTo>
                    <a:pt x="13007" y="66"/>
                    <a:pt x="12267" y="1"/>
                    <a:pt x="115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55088" y="-301426"/>
              <a:ext cx="2028757" cy="753181"/>
            </a:xfrm>
            <a:custGeom>
              <a:rect b="b" l="l" r="r" t="t"/>
              <a:pathLst>
                <a:path extrusionOk="0" fill="none" h="5167" w="13918">
                  <a:moveTo>
                    <a:pt x="13917" y="652"/>
                  </a:moveTo>
                  <a:cubicBezTo>
                    <a:pt x="11724" y="1"/>
                    <a:pt x="9315" y="501"/>
                    <a:pt x="7249" y="1495"/>
                  </a:cubicBezTo>
                  <a:cubicBezTo>
                    <a:pt x="6653" y="1781"/>
                    <a:pt x="6073" y="2123"/>
                    <a:pt x="5628" y="2608"/>
                  </a:cubicBezTo>
                  <a:cubicBezTo>
                    <a:pt x="5469" y="2767"/>
                    <a:pt x="5349" y="2973"/>
                    <a:pt x="5294" y="3188"/>
                  </a:cubicBezTo>
                  <a:cubicBezTo>
                    <a:pt x="5246" y="3418"/>
                    <a:pt x="5326" y="3657"/>
                    <a:pt x="5508" y="3792"/>
                  </a:cubicBezTo>
                  <a:cubicBezTo>
                    <a:pt x="5699" y="3919"/>
                    <a:pt x="6009" y="3847"/>
                    <a:pt x="6081" y="3633"/>
                  </a:cubicBezTo>
                  <a:cubicBezTo>
                    <a:pt x="6176" y="3339"/>
                    <a:pt x="5834" y="3092"/>
                    <a:pt x="5532" y="2989"/>
                  </a:cubicBezTo>
                  <a:cubicBezTo>
                    <a:pt x="4316" y="2592"/>
                    <a:pt x="2989" y="2647"/>
                    <a:pt x="1813" y="3148"/>
                  </a:cubicBezTo>
                  <a:cubicBezTo>
                    <a:pt x="962" y="3506"/>
                    <a:pt x="159" y="4181"/>
                    <a:pt x="0" y="5087"/>
                  </a:cubicBezTo>
                  <a:cubicBezTo>
                    <a:pt x="1916" y="4897"/>
                    <a:pt x="11040" y="5087"/>
                    <a:pt x="12836" y="5167"/>
                  </a:cubicBez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flipH="1">
            <a:off x="-210103" y="4064842"/>
            <a:ext cx="2486855" cy="1624830"/>
            <a:chOff x="6890035" y="3683842"/>
            <a:chExt cx="2486855" cy="1624830"/>
          </a:xfrm>
        </p:grpSpPr>
        <p:sp>
          <p:nvSpPr>
            <p:cNvPr id="18" name="Google Shape;18;p2"/>
            <p:cNvSpPr/>
            <p:nvPr/>
          </p:nvSpPr>
          <p:spPr>
            <a:xfrm>
              <a:off x="6890035" y="3683842"/>
              <a:ext cx="2486855" cy="1624830"/>
            </a:xfrm>
            <a:custGeom>
              <a:rect b="b" l="l" r="r" t="t"/>
              <a:pathLst>
                <a:path extrusionOk="0" h="11077" w="16954">
                  <a:moveTo>
                    <a:pt x="12022" y="0"/>
                  </a:moveTo>
                  <a:cubicBezTo>
                    <a:pt x="10971" y="0"/>
                    <a:pt x="9971" y="936"/>
                    <a:pt x="9673" y="1998"/>
                  </a:cubicBezTo>
                  <a:cubicBezTo>
                    <a:pt x="9323" y="3246"/>
                    <a:pt x="9673" y="4573"/>
                    <a:pt x="10023" y="5821"/>
                  </a:cubicBezTo>
                  <a:cubicBezTo>
                    <a:pt x="9185" y="5517"/>
                    <a:pt x="8309" y="5208"/>
                    <a:pt x="7436" y="5208"/>
                  </a:cubicBezTo>
                  <a:cubicBezTo>
                    <a:pt x="7190" y="5208"/>
                    <a:pt x="6945" y="5232"/>
                    <a:pt x="6701" y="5288"/>
                  </a:cubicBezTo>
                  <a:cubicBezTo>
                    <a:pt x="5596" y="5535"/>
                    <a:pt x="4618" y="6711"/>
                    <a:pt x="5024" y="7776"/>
                  </a:cubicBezTo>
                  <a:cubicBezTo>
                    <a:pt x="4617" y="7642"/>
                    <a:pt x="4195" y="7574"/>
                    <a:pt x="3774" y="7574"/>
                  </a:cubicBezTo>
                  <a:cubicBezTo>
                    <a:pt x="3323" y="7574"/>
                    <a:pt x="2872" y="7652"/>
                    <a:pt x="2440" y="7808"/>
                  </a:cubicBezTo>
                  <a:cubicBezTo>
                    <a:pt x="2186" y="7887"/>
                    <a:pt x="1956" y="8030"/>
                    <a:pt x="1781" y="8229"/>
                  </a:cubicBezTo>
                  <a:cubicBezTo>
                    <a:pt x="0" y="10478"/>
                    <a:pt x="5326" y="10971"/>
                    <a:pt x="6208" y="11019"/>
                  </a:cubicBezTo>
                  <a:cubicBezTo>
                    <a:pt x="6923" y="11057"/>
                    <a:pt x="7639" y="11076"/>
                    <a:pt x="8354" y="11076"/>
                  </a:cubicBezTo>
                  <a:cubicBezTo>
                    <a:pt x="10897" y="11076"/>
                    <a:pt x="13436" y="10833"/>
                    <a:pt x="15936" y="10343"/>
                  </a:cubicBezTo>
                  <a:cubicBezTo>
                    <a:pt x="16151" y="10303"/>
                    <a:pt x="16381" y="10248"/>
                    <a:pt x="16524" y="10081"/>
                  </a:cubicBezTo>
                  <a:cubicBezTo>
                    <a:pt x="16651" y="9930"/>
                    <a:pt x="16675" y="9715"/>
                    <a:pt x="16691" y="9516"/>
                  </a:cubicBezTo>
                  <a:cubicBezTo>
                    <a:pt x="16953" y="6441"/>
                    <a:pt x="16699" y="3333"/>
                    <a:pt x="15936" y="337"/>
                  </a:cubicBezTo>
                  <a:cubicBezTo>
                    <a:pt x="15887" y="331"/>
                    <a:pt x="15838" y="328"/>
                    <a:pt x="15789" y="328"/>
                  </a:cubicBezTo>
                  <a:cubicBezTo>
                    <a:pt x="14985" y="328"/>
                    <a:pt x="14248" y="1109"/>
                    <a:pt x="14323" y="1926"/>
                  </a:cubicBezTo>
                  <a:cubicBezTo>
                    <a:pt x="13893" y="1171"/>
                    <a:pt x="13393" y="361"/>
                    <a:pt x="12574" y="90"/>
                  </a:cubicBezTo>
                  <a:cubicBezTo>
                    <a:pt x="12391" y="29"/>
                    <a:pt x="12205" y="0"/>
                    <a:pt x="12022" y="0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119744" y="3700564"/>
              <a:ext cx="2135844" cy="1466703"/>
            </a:xfrm>
            <a:custGeom>
              <a:rect b="b" l="l" r="r" t="t"/>
              <a:pathLst>
                <a:path extrusionOk="0" fill="none" h="9999" w="14561">
                  <a:moveTo>
                    <a:pt x="278" y="9999"/>
                  </a:moveTo>
                  <a:cubicBezTo>
                    <a:pt x="0" y="9267"/>
                    <a:pt x="477" y="8417"/>
                    <a:pt x="1176" y="8059"/>
                  </a:cubicBezTo>
                  <a:cubicBezTo>
                    <a:pt x="1868" y="7702"/>
                    <a:pt x="2695" y="7725"/>
                    <a:pt x="3458" y="7853"/>
                  </a:cubicBezTo>
                  <a:cubicBezTo>
                    <a:pt x="3028" y="7265"/>
                    <a:pt x="3219" y="6374"/>
                    <a:pt x="3752" y="5882"/>
                  </a:cubicBezTo>
                  <a:cubicBezTo>
                    <a:pt x="4292" y="5397"/>
                    <a:pt x="5079" y="5262"/>
                    <a:pt x="5794" y="5373"/>
                  </a:cubicBezTo>
                  <a:cubicBezTo>
                    <a:pt x="6517" y="5484"/>
                    <a:pt x="7177" y="5818"/>
                    <a:pt x="7821" y="6160"/>
                  </a:cubicBezTo>
                  <a:cubicBezTo>
                    <a:pt x="7821" y="5309"/>
                    <a:pt x="7654" y="4475"/>
                    <a:pt x="7622" y="3624"/>
                  </a:cubicBezTo>
                  <a:cubicBezTo>
                    <a:pt x="7582" y="2766"/>
                    <a:pt x="7678" y="1876"/>
                    <a:pt x="8147" y="1168"/>
                  </a:cubicBezTo>
                  <a:cubicBezTo>
                    <a:pt x="8616" y="461"/>
                    <a:pt x="9530" y="0"/>
                    <a:pt x="10340" y="262"/>
                  </a:cubicBezTo>
                  <a:cubicBezTo>
                    <a:pt x="10865" y="437"/>
                    <a:pt x="11262" y="874"/>
                    <a:pt x="11580" y="1327"/>
                  </a:cubicBezTo>
                  <a:cubicBezTo>
                    <a:pt x="11890" y="1765"/>
                    <a:pt x="12160" y="2241"/>
                    <a:pt x="12375" y="2742"/>
                  </a:cubicBezTo>
                  <a:cubicBezTo>
                    <a:pt x="12494" y="2146"/>
                    <a:pt x="12629" y="1534"/>
                    <a:pt x="12987" y="1033"/>
                  </a:cubicBezTo>
                  <a:cubicBezTo>
                    <a:pt x="13345" y="541"/>
                    <a:pt x="13981" y="191"/>
                    <a:pt x="14561" y="366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3118703" y="4575674"/>
            <a:ext cx="1943867" cy="1131835"/>
            <a:chOff x="3306066" y="4163786"/>
            <a:chExt cx="1943867" cy="1131835"/>
          </a:xfrm>
        </p:grpSpPr>
        <p:sp>
          <p:nvSpPr>
            <p:cNvPr id="21" name="Google Shape;21;p2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flipH="1">
            <a:off x="7576984" y="3987238"/>
            <a:ext cx="1876105" cy="1678967"/>
            <a:chOff x="-210102" y="3707428"/>
            <a:chExt cx="1762926" cy="1577679"/>
          </a:xfrm>
        </p:grpSpPr>
        <p:sp>
          <p:nvSpPr>
            <p:cNvPr id="24" name="Google Shape;24;p2"/>
            <p:cNvSpPr/>
            <p:nvPr/>
          </p:nvSpPr>
          <p:spPr>
            <a:xfrm>
              <a:off x="-210102" y="3708239"/>
              <a:ext cx="1727549" cy="1576869"/>
            </a:xfrm>
            <a:custGeom>
              <a:rect b="b" l="l" r="r" t="t"/>
              <a:pathLst>
                <a:path extrusionOk="0" h="11679" w="12795">
                  <a:moveTo>
                    <a:pt x="3450" y="1"/>
                  </a:moveTo>
                  <a:cubicBezTo>
                    <a:pt x="3147" y="1"/>
                    <a:pt x="2840" y="127"/>
                    <a:pt x="2613" y="416"/>
                  </a:cubicBezTo>
                  <a:cubicBezTo>
                    <a:pt x="1763" y="1497"/>
                    <a:pt x="1254" y="2983"/>
                    <a:pt x="753" y="4136"/>
                  </a:cubicBezTo>
                  <a:cubicBezTo>
                    <a:pt x="389" y="4952"/>
                    <a:pt x="1" y="11678"/>
                    <a:pt x="826" y="11678"/>
                  </a:cubicBezTo>
                  <a:cubicBezTo>
                    <a:pt x="828" y="11678"/>
                    <a:pt x="831" y="11678"/>
                    <a:pt x="833" y="11678"/>
                  </a:cubicBezTo>
                  <a:lnTo>
                    <a:pt x="9425" y="11249"/>
                  </a:lnTo>
                  <a:cubicBezTo>
                    <a:pt x="9735" y="11241"/>
                    <a:pt x="10052" y="11201"/>
                    <a:pt x="10355" y="11130"/>
                  </a:cubicBezTo>
                  <a:cubicBezTo>
                    <a:pt x="10966" y="10955"/>
                    <a:pt x="11459" y="10518"/>
                    <a:pt x="11928" y="10096"/>
                  </a:cubicBezTo>
                  <a:cubicBezTo>
                    <a:pt x="12286" y="9779"/>
                    <a:pt x="12659" y="9429"/>
                    <a:pt x="12747" y="8936"/>
                  </a:cubicBezTo>
                  <a:cubicBezTo>
                    <a:pt x="12795" y="8714"/>
                    <a:pt x="12747" y="8475"/>
                    <a:pt x="12612" y="8292"/>
                  </a:cubicBezTo>
                  <a:cubicBezTo>
                    <a:pt x="12445" y="8071"/>
                    <a:pt x="12223" y="8002"/>
                    <a:pt x="11989" y="8002"/>
                  </a:cubicBezTo>
                  <a:cubicBezTo>
                    <a:pt x="11821" y="8002"/>
                    <a:pt x="11646" y="8038"/>
                    <a:pt x="11483" y="8078"/>
                  </a:cubicBezTo>
                  <a:cubicBezTo>
                    <a:pt x="10728" y="8268"/>
                    <a:pt x="9989" y="8547"/>
                    <a:pt x="9297" y="8912"/>
                  </a:cubicBezTo>
                  <a:cubicBezTo>
                    <a:pt x="10219" y="7911"/>
                    <a:pt x="10959" y="6758"/>
                    <a:pt x="11475" y="5503"/>
                  </a:cubicBezTo>
                  <a:cubicBezTo>
                    <a:pt x="11666" y="5042"/>
                    <a:pt x="11777" y="4477"/>
                    <a:pt x="11435" y="4056"/>
                  </a:cubicBezTo>
                  <a:cubicBezTo>
                    <a:pt x="11213" y="3789"/>
                    <a:pt x="10923" y="3691"/>
                    <a:pt x="10618" y="3691"/>
                  </a:cubicBezTo>
                  <a:cubicBezTo>
                    <a:pt x="10216" y="3691"/>
                    <a:pt x="9787" y="3860"/>
                    <a:pt x="9448" y="4032"/>
                  </a:cubicBezTo>
                  <a:cubicBezTo>
                    <a:pt x="8018" y="4740"/>
                    <a:pt x="6865" y="5884"/>
                    <a:pt x="6150" y="7307"/>
                  </a:cubicBezTo>
                  <a:cubicBezTo>
                    <a:pt x="6547" y="6496"/>
                    <a:pt x="6706" y="5558"/>
                    <a:pt x="6913" y="4676"/>
                  </a:cubicBezTo>
                  <a:cubicBezTo>
                    <a:pt x="7001" y="4263"/>
                    <a:pt x="7136" y="3444"/>
                    <a:pt x="6603" y="3261"/>
                  </a:cubicBezTo>
                  <a:cubicBezTo>
                    <a:pt x="6530" y="3236"/>
                    <a:pt x="6454" y="3224"/>
                    <a:pt x="6378" y="3224"/>
                  </a:cubicBezTo>
                  <a:cubicBezTo>
                    <a:pt x="6048" y="3224"/>
                    <a:pt x="5704" y="3435"/>
                    <a:pt x="5459" y="3635"/>
                  </a:cubicBezTo>
                  <a:cubicBezTo>
                    <a:pt x="5157" y="3881"/>
                    <a:pt x="4918" y="4191"/>
                    <a:pt x="4648" y="4477"/>
                  </a:cubicBezTo>
                  <a:lnTo>
                    <a:pt x="3798" y="5367"/>
                  </a:lnTo>
                  <a:cubicBezTo>
                    <a:pt x="4115" y="4000"/>
                    <a:pt x="4362" y="2618"/>
                    <a:pt x="4537" y="1219"/>
                  </a:cubicBezTo>
                  <a:cubicBezTo>
                    <a:pt x="4626" y="496"/>
                    <a:pt x="4047" y="1"/>
                    <a:pt x="3450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615" y="3707428"/>
              <a:ext cx="1529208" cy="1487488"/>
            </a:xfrm>
            <a:custGeom>
              <a:rect b="b" l="l" r="r" t="t"/>
              <a:pathLst>
                <a:path extrusionOk="0" fill="none" h="11017" w="11326">
                  <a:moveTo>
                    <a:pt x="0" y="2719"/>
                  </a:moveTo>
                  <a:cubicBezTo>
                    <a:pt x="80" y="2178"/>
                    <a:pt x="159" y="1630"/>
                    <a:pt x="397" y="1145"/>
                  </a:cubicBezTo>
                  <a:cubicBezTo>
                    <a:pt x="644" y="660"/>
                    <a:pt x="1113" y="199"/>
                    <a:pt x="1677" y="152"/>
                  </a:cubicBezTo>
                  <a:cubicBezTo>
                    <a:pt x="3505" y="1"/>
                    <a:pt x="1876" y="4865"/>
                    <a:pt x="1645" y="5715"/>
                  </a:cubicBezTo>
                  <a:cubicBezTo>
                    <a:pt x="2138" y="5056"/>
                    <a:pt x="2639" y="4356"/>
                    <a:pt x="3267" y="3824"/>
                  </a:cubicBezTo>
                  <a:cubicBezTo>
                    <a:pt x="3751" y="3410"/>
                    <a:pt x="4689" y="2981"/>
                    <a:pt x="4975" y="3784"/>
                  </a:cubicBezTo>
                  <a:cubicBezTo>
                    <a:pt x="5357" y="4849"/>
                    <a:pt x="4379" y="6518"/>
                    <a:pt x="3950" y="7440"/>
                  </a:cubicBezTo>
                  <a:cubicBezTo>
                    <a:pt x="4928" y="5930"/>
                    <a:pt x="6358" y="4769"/>
                    <a:pt x="8035" y="4118"/>
                  </a:cubicBezTo>
                  <a:cubicBezTo>
                    <a:pt x="8639" y="3887"/>
                    <a:pt x="9434" y="3768"/>
                    <a:pt x="9847" y="4269"/>
                  </a:cubicBezTo>
                  <a:cubicBezTo>
                    <a:pt x="10062" y="4531"/>
                    <a:pt x="10102" y="4897"/>
                    <a:pt x="10078" y="5230"/>
                  </a:cubicBezTo>
                  <a:cubicBezTo>
                    <a:pt x="9983" y="6566"/>
                    <a:pt x="9053" y="7670"/>
                    <a:pt x="8163" y="8672"/>
                  </a:cubicBezTo>
                  <a:cubicBezTo>
                    <a:pt x="8711" y="8362"/>
                    <a:pt x="9315" y="8147"/>
                    <a:pt x="9943" y="8060"/>
                  </a:cubicBezTo>
                  <a:cubicBezTo>
                    <a:pt x="10404" y="7996"/>
                    <a:pt x="10992" y="8068"/>
                    <a:pt x="11167" y="8513"/>
                  </a:cubicBezTo>
                  <a:cubicBezTo>
                    <a:pt x="11326" y="8926"/>
                    <a:pt x="10992" y="9355"/>
                    <a:pt x="10682" y="9681"/>
                  </a:cubicBezTo>
                  <a:lnTo>
                    <a:pt x="9402" y="11016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2023416" y="4267252"/>
            <a:ext cx="1030015" cy="1131865"/>
            <a:chOff x="3670550" y="4352162"/>
            <a:chExt cx="782329" cy="859688"/>
          </a:xfrm>
        </p:grpSpPr>
        <p:sp>
          <p:nvSpPr>
            <p:cNvPr id="27" name="Google Shape;27;p2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 flipH="1">
            <a:off x="4845366" y="4267252"/>
            <a:ext cx="1030015" cy="1131865"/>
            <a:chOff x="3670550" y="4352162"/>
            <a:chExt cx="782329" cy="859688"/>
          </a:xfrm>
        </p:grpSpPr>
        <p:sp>
          <p:nvSpPr>
            <p:cNvPr id="30" name="Google Shape;30;p2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5910575" y="4434345"/>
            <a:ext cx="1590207" cy="881083"/>
            <a:chOff x="7837900" y="4342625"/>
            <a:chExt cx="1590207" cy="881083"/>
          </a:xfrm>
        </p:grpSpPr>
        <p:sp>
          <p:nvSpPr>
            <p:cNvPr id="33" name="Google Shape;33;p2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11"/>
          <p:cNvGrpSpPr/>
          <p:nvPr/>
        </p:nvGrpSpPr>
        <p:grpSpPr>
          <a:xfrm>
            <a:off x="6786872" y="3628492"/>
            <a:ext cx="2486855" cy="1624830"/>
            <a:chOff x="6890035" y="3683842"/>
            <a:chExt cx="2486855" cy="1624830"/>
          </a:xfrm>
        </p:grpSpPr>
        <p:sp>
          <p:nvSpPr>
            <p:cNvPr id="246" name="Google Shape;246;p11"/>
            <p:cNvSpPr/>
            <p:nvPr/>
          </p:nvSpPr>
          <p:spPr>
            <a:xfrm>
              <a:off x="6890035" y="3683842"/>
              <a:ext cx="2486855" cy="1624830"/>
            </a:xfrm>
            <a:custGeom>
              <a:rect b="b" l="l" r="r" t="t"/>
              <a:pathLst>
                <a:path extrusionOk="0" h="11077" w="16954">
                  <a:moveTo>
                    <a:pt x="12022" y="0"/>
                  </a:moveTo>
                  <a:cubicBezTo>
                    <a:pt x="10971" y="0"/>
                    <a:pt x="9971" y="936"/>
                    <a:pt x="9673" y="1998"/>
                  </a:cubicBezTo>
                  <a:cubicBezTo>
                    <a:pt x="9323" y="3246"/>
                    <a:pt x="9673" y="4573"/>
                    <a:pt x="10023" y="5821"/>
                  </a:cubicBezTo>
                  <a:cubicBezTo>
                    <a:pt x="9185" y="5517"/>
                    <a:pt x="8309" y="5208"/>
                    <a:pt x="7436" y="5208"/>
                  </a:cubicBezTo>
                  <a:cubicBezTo>
                    <a:pt x="7190" y="5208"/>
                    <a:pt x="6945" y="5232"/>
                    <a:pt x="6701" y="5288"/>
                  </a:cubicBezTo>
                  <a:cubicBezTo>
                    <a:pt x="5596" y="5535"/>
                    <a:pt x="4618" y="6711"/>
                    <a:pt x="5024" y="7776"/>
                  </a:cubicBezTo>
                  <a:cubicBezTo>
                    <a:pt x="4617" y="7642"/>
                    <a:pt x="4195" y="7574"/>
                    <a:pt x="3774" y="7574"/>
                  </a:cubicBezTo>
                  <a:cubicBezTo>
                    <a:pt x="3323" y="7574"/>
                    <a:pt x="2872" y="7652"/>
                    <a:pt x="2440" y="7808"/>
                  </a:cubicBezTo>
                  <a:cubicBezTo>
                    <a:pt x="2186" y="7887"/>
                    <a:pt x="1956" y="8030"/>
                    <a:pt x="1781" y="8229"/>
                  </a:cubicBezTo>
                  <a:cubicBezTo>
                    <a:pt x="0" y="10478"/>
                    <a:pt x="5326" y="10971"/>
                    <a:pt x="6208" y="11019"/>
                  </a:cubicBezTo>
                  <a:cubicBezTo>
                    <a:pt x="6923" y="11057"/>
                    <a:pt x="7639" y="11076"/>
                    <a:pt x="8354" y="11076"/>
                  </a:cubicBezTo>
                  <a:cubicBezTo>
                    <a:pt x="10897" y="11076"/>
                    <a:pt x="13436" y="10833"/>
                    <a:pt x="15936" y="10343"/>
                  </a:cubicBezTo>
                  <a:cubicBezTo>
                    <a:pt x="16151" y="10303"/>
                    <a:pt x="16381" y="10248"/>
                    <a:pt x="16524" y="10081"/>
                  </a:cubicBezTo>
                  <a:cubicBezTo>
                    <a:pt x="16651" y="9930"/>
                    <a:pt x="16675" y="9715"/>
                    <a:pt x="16691" y="9516"/>
                  </a:cubicBezTo>
                  <a:cubicBezTo>
                    <a:pt x="16953" y="6441"/>
                    <a:pt x="16699" y="3333"/>
                    <a:pt x="15936" y="337"/>
                  </a:cubicBezTo>
                  <a:cubicBezTo>
                    <a:pt x="15887" y="331"/>
                    <a:pt x="15838" y="328"/>
                    <a:pt x="15789" y="328"/>
                  </a:cubicBezTo>
                  <a:cubicBezTo>
                    <a:pt x="14985" y="328"/>
                    <a:pt x="14248" y="1109"/>
                    <a:pt x="14323" y="1926"/>
                  </a:cubicBezTo>
                  <a:cubicBezTo>
                    <a:pt x="13893" y="1171"/>
                    <a:pt x="13393" y="361"/>
                    <a:pt x="12574" y="90"/>
                  </a:cubicBezTo>
                  <a:cubicBezTo>
                    <a:pt x="12391" y="29"/>
                    <a:pt x="12205" y="0"/>
                    <a:pt x="12022" y="0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7119744" y="3700564"/>
              <a:ext cx="2135844" cy="1466703"/>
            </a:xfrm>
            <a:custGeom>
              <a:rect b="b" l="l" r="r" t="t"/>
              <a:pathLst>
                <a:path extrusionOk="0" fill="none" h="9999" w="14561">
                  <a:moveTo>
                    <a:pt x="278" y="9999"/>
                  </a:moveTo>
                  <a:cubicBezTo>
                    <a:pt x="0" y="9267"/>
                    <a:pt x="477" y="8417"/>
                    <a:pt x="1176" y="8059"/>
                  </a:cubicBezTo>
                  <a:cubicBezTo>
                    <a:pt x="1868" y="7702"/>
                    <a:pt x="2695" y="7725"/>
                    <a:pt x="3458" y="7853"/>
                  </a:cubicBezTo>
                  <a:cubicBezTo>
                    <a:pt x="3028" y="7265"/>
                    <a:pt x="3219" y="6374"/>
                    <a:pt x="3752" y="5882"/>
                  </a:cubicBezTo>
                  <a:cubicBezTo>
                    <a:pt x="4292" y="5397"/>
                    <a:pt x="5079" y="5262"/>
                    <a:pt x="5794" y="5373"/>
                  </a:cubicBezTo>
                  <a:cubicBezTo>
                    <a:pt x="6517" y="5484"/>
                    <a:pt x="7177" y="5818"/>
                    <a:pt x="7821" y="6160"/>
                  </a:cubicBezTo>
                  <a:cubicBezTo>
                    <a:pt x="7821" y="5309"/>
                    <a:pt x="7654" y="4475"/>
                    <a:pt x="7622" y="3624"/>
                  </a:cubicBezTo>
                  <a:cubicBezTo>
                    <a:pt x="7582" y="2766"/>
                    <a:pt x="7678" y="1876"/>
                    <a:pt x="8147" y="1168"/>
                  </a:cubicBezTo>
                  <a:cubicBezTo>
                    <a:pt x="8616" y="461"/>
                    <a:pt x="9530" y="0"/>
                    <a:pt x="10340" y="262"/>
                  </a:cubicBezTo>
                  <a:cubicBezTo>
                    <a:pt x="10865" y="437"/>
                    <a:pt x="11262" y="874"/>
                    <a:pt x="11580" y="1327"/>
                  </a:cubicBezTo>
                  <a:cubicBezTo>
                    <a:pt x="11890" y="1765"/>
                    <a:pt x="12160" y="2241"/>
                    <a:pt x="12375" y="2742"/>
                  </a:cubicBezTo>
                  <a:cubicBezTo>
                    <a:pt x="12494" y="2146"/>
                    <a:pt x="12629" y="1534"/>
                    <a:pt x="12987" y="1033"/>
                  </a:cubicBezTo>
                  <a:cubicBezTo>
                    <a:pt x="13345" y="541"/>
                    <a:pt x="13981" y="191"/>
                    <a:pt x="14561" y="366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11"/>
          <p:cNvSpPr txBox="1"/>
          <p:nvPr>
            <p:ph hasCustomPrompt="1" type="title"/>
          </p:nvPr>
        </p:nvSpPr>
        <p:spPr>
          <a:xfrm>
            <a:off x="1860750" y="1417025"/>
            <a:ext cx="5422500" cy="15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49" name="Google Shape;249;p11"/>
          <p:cNvSpPr txBox="1"/>
          <p:nvPr>
            <p:ph idx="1" type="subTitle"/>
          </p:nvPr>
        </p:nvSpPr>
        <p:spPr>
          <a:xfrm>
            <a:off x="1860750" y="3156775"/>
            <a:ext cx="54225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50" name="Google Shape;250;p11"/>
          <p:cNvGrpSpPr/>
          <p:nvPr/>
        </p:nvGrpSpPr>
        <p:grpSpPr>
          <a:xfrm rot="-1541935">
            <a:off x="2832608" y="4266901"/>
            <a:ext cx="1029955" cy="1131799"/>
            <a:chOff x="3670550" y="4352162"/>
            <a:chExt cx="782329" cy="859688"/>
          </a:xfrm>
        </p:grpSpPr>
        <p:sp>
          <p:nvSpPr>
            <p:cNvPr id="251" name="Google Shape;251;p11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11"/>
          <p:cNvGrpSpPr/>
          <p:nvPr/>
        </p:nvGrpSpPr>
        <p:grpSpPr>
          <a:xfrm rot="-330527">
            <a:off x="3866166" y="4377451"/>
            <a:ext cx="1943903" cy="1131856"/>
            <a:chOff x="3306066" y="4163786"/>
            <a:chExt cx="1943867" cy="1131835"/>
          </a:xfrm>
        </p:grpSpPr>
        <p:sp>
          <p:nvSpPr>
            <p:cNvPr id="254" name="Google Shape;254;p11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11"/>
          <p:cNvGrpSpPr/>
          <p:nvPr/>
        </p:nvGrpSpPr>
        <p:grpSpPr>
          <a:xfrm>
            <a:off x="-279196" y="302786"/>
            <a:ext cx="1910721" cy="644222"/>
            <a:chOff x="-58546" y="-205050"/>
            <a:chExt cx="1910721" cy="644222"/>
          </a:xfrm>
        </p:grpSpPr>
        <p:sp>
          <p:nvSpPr>
            <p:cNvPr id="257" name="Google Shape;257;p11"/>
            <p:cNvSpPr/>
            <p:nvPr/>
          </p:nvSpPr>
          <p:spPr>
            <a:xfrm flipH="1">
              <a:off x="-58546" y="-134605"/>
              <a:ext cx="1910721" cy="524279"/>
            </a:xfrm>
            <a:custGeom>
              <a:rect b="b" l="l" r="r" t="t"/>
              <a:pathLst>
                <a:path extrusionOk="0" h="4205" w="15325">
                  <a:moveTo>
                    <a:pt x="11496" y="1"/>
                  </a:moveTo>
                  <a:cubicBezTo>
                    <a:pt x="10736" y="1"/>
                    <a:pt x="9977" y="70"/>
                    <a:pt x="9236" y="246"/>
                  </a:cubicBezTo>
                  <a:cubicBezTo>
                    <a:pt x="7774" y="596"/>
                    <a:pt x="6375" y="1407"/>
                    <a:pt x="5549" y="2662"/>
                  </a:cubicBezTo>
                  <a:cubicBezTo>
                    <a:pt x="4893" y="2526"/>
                    <a:pt x="4228" y="2458"/>
                    <a:pt x="3562" y="2458"/>
                  </a:cubicBezTo>
                  <a:cubicBezTo>
                    <a:pt x="3025" y="2458"/>
                    <a:pt x="2488" y="2502"/>
                    <a:pt x="1956" y="2591"/>
                  </a:cubicBezTo>
                  <a:cubicBezTo>
                    <a:pt x="1408" y="2694"/>
                    <a:pt x="843" y="2845"/>
                    <a:pt x="438" y="3235"/>
                  </a:cubicBezTo>
                  <a:cubicBezTo>
                    <a:pt x="168" y="3489"/>
                    <a:pt x="9" y="3839"/>
                    <a:pt x="1" y="4204"/>
                  </a:cubicBezTo>
                  <a:lnTo>
                    <a:pt x="14752" y="4204"/>
                  </a:lnTo>
                  <a:cubicBezTo>
                    <a:pt x="15316" y="3433"/>
                    <a:pt x="15324" y="1343"/>
                    <a:pt x="14832" y="644"/>
                  </a:cubicBezTo>
                  <a:cubicBezTo>
                    <a:pt x="14593" y="310"/>
                    <a:pt x="14140" y="214"/>
                    <a:pt x="13735" y="167"/>
                  </a:cubicBezTo>
                  <a:cubicBezTo>
                    <a:pt x="12997" y="68"/>
                    <a:pt x="12246" y="1"/>
                    <a:pt x="1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1"/>
            <p:cNvSpPr/>
            <p:nvPr/>
          </p:nvSpPr>
          <p:spPr>
            <a:xfrm flipH="1">
              <a:off x="103039" y="-205050"/>
              <a:ext cx="1735172" cy="644222"/>
            </a:xfrm>
            <a:custGeom>
              <a:rect b="b" l="l" r="r" t="t"/>
              <a:pathLst>
                <a:path extrusionOk="0" fill="none" h="5167" w="13917">
                  <a:moveTo>
                    <a:pt x="13917" y="652"/>
                  </a:moveTo>
                  <a:cubicBezTo>
                    <a:pt x="11723" y="0"/>
                    <a:pt x="9315" y="501"/>
                    <a:pt x="7249" y="1495"/>
                  </a:cubicBezTo>
                  <a:cubicBezTo>
                    <a:pt x="6653" y="1781"/>
                    <a:pt x="6072" y="2123"/>
                    <a:pt x="5627" y="2607"/>
                  </a:cubicBezTo>
                  <a:cubicBezTo>
                    <a:pt x="5468" y="2766"/>
                    <a:pt x="5349" y="2973"/>
                    <a:pt x="5293" y="3195"/>
                  </a:cubicBezTo>
                  <a:cubicBezTo>
                    <a:pt x="5238" y="3418"/>
                    <a:pt x="5325" y="3656"/>
                    <a:pt x="5508" y="3792"/>
                  </a:cubicBezTo>
                  <a:cubicBezTo>
                    <a:pt x="5699" y="3919"/>
                    <a:pt x="6009" y="3847"/>
                    <a:pt x="6080" y="3641"/>
                  </a:cubicBezTo>
                  <a:cubicBezTo>
                    <a:pt x="6176" y="3339"/>
                    <a:pt x="5826" y="3092"/>
                    <a:pt x="5532" y="2997"/>
                  </a:cubicBezTo>
                  <a:cubicBezTo>
                    <a:pt x="4308" y="2591"/>
                    <a:pt x="2989" y="2647"/>
                    <a:pt x="1804" y="3148"/>
                  </a:cubicBezTo>
                  <a:cubicBezTo>
                    <a:pt x="962" y="3513"/>
                    <a:pt x="159" y="4181"/>
                    <a:pt x="0" y="5087"/>
                  </a:cubicBezTo>
                  <a:cubicBezTo>
                    <a:pt x="1916" y="4896"/>
                    <a:pt x="11040" y="5087"/>
                    <a:pt x="12836" y="516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" name="Google Shape;259;p11"/>
          <p:cNvGrpSpPr/>
          <p:nvPr/>
        </p:nvGrpSpPr>
        <p:grpSpPr>
          <a:xfrm flipH="1" rot="1070548">
            <a:off x="8059936" y="2238867"/>
            <a:ext cx="476768" cy="470900"/>
            <a:chOff x="4252781" y="935174"/>
            <a:chExt cx="476769" cy="470901"/>
          </a:xfrm>
        </p:grpSpPr>
        <p:sp>
          <p:nvSpPr>
            <p:cNvPr id="260" name="Google Shape;260;p11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11"/>
          <p:cNvGrpSpPr/>
          <p:nvPr/>
        </p:nvGrpSpPr>
        <p:grpSpPr>
          <a:xfrm flipH="1">
            <a:off x="6075700" y="136300"/>
            <a:ext cx="3218025" cy="797394"/>
            <a:chOff x="-76750" y="-139250"/>
            <a:chExt cx="3218025" cy="797394"/>
          </a:xfrm>
        </p:grpSpPr>
        <p:sp>
          <p:nvSpPr>
            <p:cNvPr id="263" name="Google Shape;263;p11"/>
            <p:cNvSpPr/>
            <p:nvPr/>
          </p:nvSpPr>
          <p:spPr>
            <a:xfrm>
              <a:off x="-76750" y="-127356"/>
              <a:ext cx="3218025" cy="753192"/>
            </a:xfrm>
            <a:custGeom>
              <a:rect b="b" l="l" r="r" t="t"/>
              <a:pathLst>
                <a:path extrusionOk="0" h="4686" w="20021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1"/>
            <p:cNvSpPr/>
            <p:nvPr/>
          </p:nvSpPr>
          <p:spPr>
            <a:xfrm>
              <a:off x="-69195" y="-139250"/>
              <a:ext cx="3119818" cy="797394"/>
            </a:xfrm>
            <a:custGeom>
              <a:rect b="b" l="l" r="r" t="t"/>
              <a:pathLst>
                <a:path extrusionOk="0" fill="none" h="4961" w="1941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" name="Google Shape;265;p11"/>
          <p:cNvGrpSpPr/>
          <p:nvPr/>
        </p:nvGrpSpPr>
        <p:grpSpPr>
          <a:xfrm flipH="1">
            <a:off x="853691" y="4311349"/>
            <a:ext cx="1943867" cy="1131835"/>
            <a:chOff x="3306066" y="4163786"/>
            <a:chExt cx="1943867" cy="1131835"/>
          </a:xfrm>
        </p:grpSpPr>
        <p:sp>
          <p:nvSpPr>
            <p:cNvPr id="266" name="Google Shape;266;p11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-345372">
            <a:off x="-218631" y="4176864"/>
            <a:ext cx="1082443" cy="1168454"/>
            <a:chOff x="-189425" y="4176700"/>
            <a:chExt cx="1082397" cy="1168404"/>
          </a:xfrm>
        </p:grpSpPr>
        <p:sp>
          <p:nvSpPr>
            <p:cNvPr id="269" name="Google Shape;269;p11"/>
            <p:cNvSpPr/>
            <p:nvPr/>
          </p:nvSpPr>
          <p:spPr>
            <a:xfrm>
              <a:off x="-118465" y="4227736"/>
              <a:ext cx="1011437" cy="1034698"/>
            </a:xfrm>
            <a:custGeom>
              <a:rect b="b" l="l" r="r" t="t"/>
              <a:pathLst>
                <a:path extrusionOk="0" h="5920" w="5787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-189425" y="4176700"/>
              <a:ext cx="1022623" cy="1168404"/>
            </a:xfrm>
            <a:custGeom>
              <a:rect b="b" l="l" r="r" t="t"/>
              <a:pathLst>
                <a:path extrusionOk="0" fill="none" h="6685" w="5851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11"/>
          <p:cNvGrpSpPr/>
          <p:nvPr/>
        </p:nvGrpSpPr>
        <p:grpSpPr>
          <a:xfrm>
            <a:off x="5844455" y="4439381"/>
            <a:ext cx="1030015" cy="1131865"/>
            <a:chOff x="3670550" y="4352162"/>
            <a:chExt cx="782329" cy="859688"/>
          </a:xfrm>
        </p:grpSpPr>
        <p:sp>
          <p:nvSpPr>
            <p:cNvPr id="272" name="Google Shape;272;p11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flipH="1" rot="587634">
            <a:off x="605821" y="2871435"/>
            <a:ext cx="379966" cy="350953"/>
            <a:chOff x="5162486" y="3741525"/>
            <a:chExt cx="379976" cy="350963"/>
          </a:xfrm>
        </p:grpSpPr>
        <p:sp>
          <p:nvSpPr>
            <p:cNvPr id="275" name="Google Shape;275;p11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>
            <a:off x="3412361" y="359513"/>
            <a:ext cx="379976" cy="350963"/>
            <a:chOff x="5162486" y="3741525"/>
            <a:chExt cx="379976" cy="350963"/>
          </a:xfrm>
        </p:grpSpPr>
        <p:sp>
          <p:nvSpPr>
            <p:cNvPr id="278" name="Google Shape;278;p11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"/>
          <p:cNvSpPr txBox="1"/>
          <p:nvPr>
            <p:ph hasCustomPrompt="1" type="title"/>
          </p:nvPr>
        </p:nvSpPr>
        <p:spPr>
          <a:xfrm>
            <a:off x="808056" y="1831857"/>
            <a:ext cx="721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3" name="Google Shape;283;p13"/>
          <p:cNvSpPr txBox="1"/>
          <p:nvPr>
            <p:ph idx="1" type="subTitle"/>
          </p:nvPr>
        </p:nvSpPr>
        <p:spPr>
          <a:xfrm>
            <a:off x="1710225" y="2004615"/>
            <a:ext cx="2539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13"/>
          <p:cNvSpPr txBox="1"/>
          <p:nvPr>
            <p:ph idx="2" type="subTitle"/>
          </p:nvPr>
        </p:nvSpPr>
        <p:spPr>
          <a:xfrm>
            <a:off x="1704900" y="1509665"/>
            <a:ext cx="2539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5" name="Google Shape;285;p13"/>
          <p:cNvSpPr txBox="1"/>
          <p:nvPr>
            <p:ph idx="3" type="title"/>
          </p:nvPr>
        </p:nvSpPr>
        <p:spPr>
          <a:xfrm>
            <a:off x="1414800" y="505725"/>
            <a:ext cx="63144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86" name="Google Shape;286;p13"/>
          <p:cNvSpPr txBox="1"/>
          <p:nvPr>
            <p:ph hasCustomPrompt="1" idx="4" type="title"/>
          </p:nvPr>
        </p:nvSpPr>
        <p:spPr>
          <a:xfrm>
            <a:off x="808056" y="3124098"/>
            <a:ext cx="721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7" name="Google Shape;287;p13"/>
          <p:cNvSpPr txBox="1"/>
          <p:nvPr>
            <p:ph idx="5" type="subTitle"/>
          </p:nvPr>
        </p:nvSpPr>
        <p:spPr>
          <a:xfrm>
            <a:off x="1710225" y="3302240"/>
            <a:ext cx="2539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13"/>
          <p:cNvSpPr txBox="1"/>
          <p:nvPr>
            <p:ph idx="6" type="subTitle"/>
          </p:nvPr>
        </p:nvSpPr>
        <p:spPr>
          <a:xfrm>
            <a:off x="1704900" y="2807290"/>
            <a:ext cx="2539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9" name="Google Shape;289;p13"/>
          <p:cNvSpPr txBox="1"/>
          <p:nvPr>
            <p:ph hasCustomPrompt="1" idx="7" type="title"/>
          </p:nvPr>
        </p:nvSpPr>
        <p:spPr>
          <a:xfrm flipH="1">
            <a:off x="7614432" y="1831857"/>
            <a:ext cx="721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0" name="Google Shape;290;p13"/>
          <p:cNvSpPr txBox="1"/>
          <p:nvPr>
            <p:ph idx="8" type="subTitle"/>
          </p:nvPr>
        </p:nvSpPr>
        <p:spPr>
          <a:xfrm flipH="1">
            <a:off x="4905713" y="2004615"/>
            <a:ext cx="2539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13"/>
          <p:cNvSpPr txBox="1"/>
          <p:nvPr>
            <p:ph idx="9" type="subTitle"/>
          </p:nvPr>
        </p:nvSpPr>
        <p:spPr>
          <a:xfrm flipH="1">
            <a:off x="4911038" y="1509665"/>
            <a:ext cx="2539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2" name="Google Shape;292;p13"/>
          <p:cNvSpPr txBox="1"/>
          <p:nvPr>
            <p:ph hasCustomPrompt="1" idx="13" type="title"/>
          </p:nvPr>
        </p:nvSpPr>
        <p:spPr>
          <a:xfrm flipH="1">
            <a:off x="7614432" y="3124098"/>
            <a:ext cx="721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3" name="Google Shape;293;p13"/>
          <p:cNvSpPr txBox="1"/>
          <p:nvPr>
            <p:ph idx="14" type="subTitle"/>
          </p:nvPr>
        </p:nvSpPr>
        <p:spPr>
          <a:xfrm flipH="1">
            <a:off x="4905713" y="3302240"/>
            <a:ext cx="2539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13"/>
          <p:cNvSpPr txBox="1"/>
          <p:nvPr>
            <p:ph idx="15" type="subTitle"/>
          </p:nvPr>
        </p:nvSpPr>
        <p:spPr>
          <a:xfrm flipH="1">
            <a:off x="4911038" y="2807290"/>
            <a:ext cx="2539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95" name="Google Shape;295;p13"/>
          <p:cNvGrpSpPr/>
          <p:nvPr/>
        </p:nvGrpSpPr>
        <p:grpSpPr>
          <a:xfrm flipH="1">
            <a:off x="7154815" y="-359175"/>
            <a:ext cx="2358444" cy="794403"/>
            <a:chOff x="-57910" y="-359175"/>
            <a:chExt cx="2358444" cy="794403"/>
          </a:xfrm>
        </p:grpSpPr>
        <p:sp>
          <p:nvSpPr>
            <p:cNvPr id="296" name="Google Shape;296;p13"/>
            <p:cNvSpPr/>
            <p:nvPr/>
          </p:nvSpPr>
          <p:spPr>
            <a:xfrm>
              <a:off x="-57910" y="-290071"/>
              <a:ext cx="2358444" cy="695047"/>
            </a:xfrm>
            <a:custGeom>
              <a:rect b="b" l="l" r="r" t="t"/>
              <a:pathLst>
                <a:path extrusionOk="0" h="4687" w="15904">
                  <a:moveTo>
                    <a:pt x="3541" y="0"/>
                  </a:moveTo>
                  <a:cubicBezTo>
                    <a:pt x="3216" y="0"/>
                    <a:pt x="2890" y="25"/>
                    <a:pt x="2567" y="75"/>
                  </a:cubicBezTo>
                  <a:cubicBezTo>
                    <a:pt x="2075" y="146"/>
                    <a:pt x="1598" y="281"/>
                    <a:pt x="1145" y="488"/>
                  </a:cubicBezTo>
                  <a:cubicBezTo>
                    <a:pt x="732" y="679"/>
                    <a:pt x="286" y="901"/>
                    <a:pt x="120" y="1346"/>
                  </a:cubicBezTo>
                  <a:cubicBezTo>
                    <a:pt x="112" y="1370"/>
                    <a:pt x="104" y="1402"/>
                    <a:pt x="96" y="1426"/>
                  </a:cubicBezTo>
                  <a:cubicBezTo>
                    <a:pt x="24" y="1728"/>
                    <a:pt x="0" y="2038"/>
                    <a:pt x="24" y="2348"/>
                  </a:cubicBezTo>
                  <a:cubicBezTo>
                    <a:pt x="48" y="3127"/>
                    <a:pt x="72" y="3898"/>
                    <a:pt x="96" y="4676"/>
                  </a:cubicBezTo>
                  <a:cubicBezTo>
                    <a:pt x="619" y="4683"/>
                    <a:pt x="1144" y="4686"/>
                    <a:pt x="1669" y="4686"/>
                  </a:cubicBezTo>
                  <a:cubicBezTo>
                    <a:pt x="2935" y="4686"/>
                    <a:pt x="4204" y="4669"/>
                    <a:pt x="5468" y="4653"/>
                  </a:cubicBezTo>
                  <a:cubicBezTo>
                    <a:pt x="6255" y="4645"/>
                    <a:pt x="7034" y="4637"/>
                    <a:pt x="7813" y="4629"/>
                  </a:cubicBezTo>
                  <a:lnTo>
                    <a:pt x="7813" y="4637"/>
                  </a:lnTo>
                  <a:cubicBezTo>
                    <a:pt x="9132" y="4629"/>
                    <a:pt x="10444" y="4621"/>
                    <a:pt x="11763" y="4597"/>
                  </a:cubicBezTo>
                  <a:lnTo>
                    <a:pt x="11795" y="4597"/>
                  </a:lnTo>
                  <a:cubicBezTo>
                    <a:pt x="13162" y="4581"/>
                    <a:pt x="14537" y="4549"/>
                    <a:pt x="15904" y="4517"/>
                  </a:cubicBezTo>
                  <a:cubicBezTo>
                    <a:pt x="14660" y="3185"/>
                    <a:pt x="12830" y="2435"/>
                    <a:pt x="11008" y="2435"/>
                  </a:cubicBezTo>
                  <a:cubicBezTo>
                    <a:pt x="10385" y="2435"/>
                    <a:pt x="9762" y="2523"/>
                    <a:pt x="9164" y="2705"/>
                  </a:cubicBezTo>
                  <a:cubicBezTo>
                    <a:pt x="9037" y="2745"/>
                    <a:pt x="8910" y="2793"/>
                    <a:pt x="8783" y="2840"/>
                  </a:cubicBezTo>
                  <a:cubicBezTo>
                    <a:pt x="8012" y="1648"/>
                    <a:pt x="6859" y="758"/>
                    <a:pt x="5508" y="313"/>
                  </a:cubicBezTo>
                  <a:cubicBezTo>
                    <a:pt x="4872" y="105"/>
                    <a:pt x="4208" y="0"/>
                    <a:pt x="35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-43823" y="-359175"/>
              <a:ext cx="2344356" cy="794403"/>
            </a:xfrm>
            <a:custGeom>
              <a:rect b="b" l="l" r="r" t="t"/>
              <a:pathLst>
                <a:path extrusionOk="0" fill="none" h="5357" w="15809">
                  <a:moveTo>
                    <a:pt x="1" y="1717"/>
                  </a:moveTo>
                  <a:cubicBezTo>
                    <a:pt x="215" y="1558"/>
                    <a:pt x="438" y="1423"/>
                    <a:pt x="668" y="1304"/>
                  </a:cubicBezTo>
                  <a:cubicBezTo>
                    <a:pt x="3188" y="0"/>
                    <a:pt x="6311" y="723"/>
                    <a:pt x="8020" y="2933"/>
                  </a:cubicBezTo>
                  <a:lnTo>
                    <a:pt x="8767" y="3903"/>
                  </a:lnTo>
                  <a:cubicBezTo>
                    <a:pt x="9800" y="3298"/>
                    <a:pt x="11581" y="2941"/>
                    <a:pt x="12757" y="3179"/>
                  </a:cubicBezTo>
                  <a:cubicBezTo>
                    <a:pt x="14068" y="3442"/>
                    <a:pt x="15475" y="4109"/>
                    <a:pt x="15809" y="5357"/>
                  </a:cubicBezTo>
                  <a:lnTo>
                    <a:pt x="5954" y="534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" name="Google Shape;298;p13"/>
          <p:cNvGrpSpPr/>
          <p:nvPr/>
        </p:nvGrpSpPr>
        <p:grpSpPr>
          <a:xfrm>
            <a:off x="-1422075" y="-291650"/>
            <a:ext cx="3218025" cy="797394"/>
            <a:chOff x="-76750" y="-139250"/>
            <a:chExt cx="3218025" cy="797394"/>
          </a:xfrm>
        </p:grpSpPr>
        <p:sp>
          <p:nvSpPr>
            <p:cNvPr id="299" name="Google Shape;299;p13"/>
            <p:cNvSpPr/>
            <p:nvPr/>
          </p:nvSpPr>
          <p:spPr>
            <a:xfrm>
              <a:off x="-76750" y="-127356"/>
              <a:ext cx="3218025" cy="753192"/>
            </a:xfrm>
            <a:custGeom>
              <a:rect b="b" l="l" r="r" t="t"/>
              <a:pathLst>
                <a:path extrusionOk="0" h="4686" w="20021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-69195" y="-139250"/>
              <a:ext cx="3119818" cy="797394"/>
            </a:xfrm>
            <a:custGeom>
              <a:rect b="b" l="l" r="r" t="t"/>
              <a:pathLst>
                <a:path extrusionOk="0" fill="none" h="4961" w="1941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" name="Google Shape;301;p13"/>
          <p:cNvGrpSpPr/>
          <p:nvPr/>
        </p:nvGrpSpPr>
        <p:grpSpPr>
          <a:xfrm>
            <a:off x="7820134" y="4153373"/>
            <a:ext cx="1634491" cy="1359015"/>
            <a:chOff x="7964583" y="3872325"/>
            <a:chExt cx="1470791" cy="1359015"/>
          </a:xfrm>
        </p:grpSpPr>
        <p:sp>
          <p:nvSpPr>
            <p:cNvPr id="302" name="Google Shape;302;p13"/>
            <p:cNvSpPr/>
            <p:nvPr/>
          </p:nvSpPr>
          <p:spPr>
            <a:xfrm flipH="1">
              <a:off x="8007044" y="3875418"/>
              <a:ext cx="1428330" cy="1315711"/>
            </a:xfrm>
            <a:custGeom>
              <a:rect b="b" l="l" r="r" t="t"/>
              <a:pathLst>
                <a:path extrusionOk="0" h="9358" w="10159">
                  <a:moveTo>
                    <a:pt x="5523" y="1"/>
                  </a:moveTo>
                  <a:cubicBezTo>
                    <a:pt x="5040" y="1"/>
                    <a:pt x="4554" y="246"/>
                    <a:pt x="4229" y="615"/>
                  </a:cubicBezTo>
                  <a:cubicBezTo>
                    <a:pt x="3871" y="1020"/>
                    <a:pt x="3744" y="1521"/>
                    <a:pt x="3720" y="2045"/>
                  </a:cubicBezTo>
                  <a:cubicBezTo>
                    <a:pt x="3720" y="1441"/>
                    <a:pt x="3649" y="805"/>
                    <a:pt x="3212" y="408"/>
                  </a:cubicBezTo>
                  <a:cubicBezTo>
                    <a:pt x="2939" y="167"/>
                    <a:pt x="2575" y="63"/>
                    <a:pt x="2213" y="63"/>
                  </a:cubicBezTo>
                  <a:cubicBezTo>
                    <a:pt x="2121" y="63"/>
                    <a:pt x="2030" y="69"/>
                    <a:pt x="1940" y="82"/>
                  </a:cubicBezTo>
                  <a:cubicBezTo>
                    <a:pt x="963" y="233"/>
                    <a:pt x="192" y="980"/>
                    <a:pt x="1" y="1942"/>
                  </a:cubicBezTo>
                  <a:lnTo>
                    <a:pt x="1" y="9357"/>
                  </a:lnTo>
                  <a:lnTo>
                    <a:pt x="8505" y="9357"/>
                  </a:lnTo>
                  <a:cubicBezTo>
                    <a:pt x="8942" y="9302"/>
                    <a:pt x="9340" y="9087"/>
                    <a:pt x="9618" y="8745"/>
                  </a:cubicBezTo>
                  <a:cubicBezTo>
                    <a:pt x="9888" y="8396"/>
                    <a:pt x="10055" y="7982"/>
                    <a:pt x="10095" y="7545"/>
                  </a:cubicBezTo>
                  <a:cubicBezTo>
                    <a:pt x="10158" y="6877"/>
                    <a:pt x="9936" y="6162"/>
                    <a:pt x="9435" y="5725"/>
                  </a:cubicBezTo>
                  <a:cubicBezTo>
                    <a:pt x="9109" y="5447"/>
                    <a:pt x="8700" y="5298"/>
                    <a:pt x="8282" y="5298"/>
                  </a:cubicBezTo>
                  <a:cubicBezTo>
                    <a:pt x="8150" y="5298"/>
                    <a:pt x="8017" y="5313"/>
                    <a:pt x="7885" y="5344"/>
                  </a:cubicBezTo>
                  <a:cubicBezTo>
                    <a:pt x="8259" y="5097"/>
                    <a:pt x="8489" y="4652"/>
                    <a:pt x="8402" y="4215"/>
                  </a:cubicBezTo>
                  <a:cubicBezTo>
                    <a:pt x="8298" y="3754"/>
                    <a:pt x="7893" y="3428"/>
                    <a:pt x="7424" y="3420"/>
                  </a:cubicBezTo>
                  <a:cubicBezTo>
                    <a:pt x="7074" y="3428"/>
                    <a:pt x="6749" y="3571"/>
                    <a:pt x="6502" y="3818"/>
                  </a:cubicBezTo>
                  <a:cubicBezTo>
                    <a:pt x="6812" y="3221"/>
                    <a:pt x="7074" y="2602"/>
                    <a:pt x="7090" y="1942"/>
                  </a:cubicBezTo>
                  <a:cubicBezTo>
                    <a:pt x="7114" y="1147"/>
                    <a:pt x="6677" y="289"/>
                    <a:pt x="5914" y="58"/>
                  </a:cubicBezTo>
                  <a:cubicBezTo>
                    <a:pt x="5786" y="19"/>
                    <a:pt x="5654" y="1"/>
                    <a:pt x="552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 flipH="1">
              <a:off x="7964583" y="3872325"/>
              <a:ext cx="1432689" cy="1359015"/>
            </a:xfrm>
            <a:custGeom>
              <a:rect b="b" l="l" r="r" t="t"/>
              <a:pathLst>
                <a:path extrusionOk="0" fill="none" h="9666" w="10190">
                  <a:moveTo>
                    <a:pt x="8536" y="9665"/>
                  </a:moveTo>
                  <a:cubicBezTo>
                    <a:pt x="8973" y="9610"/>
                    <a:pt x="9379" y="9387"/>
                    <a:pt x="9657" y="9037"/>
                  </a:cubicBezTo>
                  <a:cubicBezTo>
                    <a:pt x="9927" y="8688"/>
                    <a:pt x="10094" y="8267"/>
                    <a:pt x="10126" y="7821"/>
                  </a:cubicBezTo>
                  <a:cubicBezTo>
                    <a:pt x="10189" y="7138"/>
                    <a:pt x="9975" y="6407"/>
                    <a:pt x="9466" y="5962"/>
                  </a:cubicBezTo>
                  <a:cubicBezTo>
                    <a:pt x="9053" y="5604"/>
                    <a:pt x="8433" y="5429"/>
                    <a:pt x="7916" y="5572"/>
                  </a:cubicBezTo>
                  <a:cubicBezTo>
                    <a:pt x="8282" y="5318"/>
                    <a:pt x="8520" y="4857"/>
                    <a:pt x="8425" y="4420"/>
                  </a:cubicBezTo>
                  <a:cubicBezTo>
                    <a:pt x="8321" y="3951"/>
                    <a:pt x="7924" y="3617"/>
                    <a:pt x="7447" y="3609"/>
                  </a:cubicBezTo>
                  <a:cubicBezTo>
                    <a:pt x="7097" y="3617"/>
                    <a:pt x="6764" y="3760"/>
                    <a:pt x="6525" y="4014"/>
                  </a:cubicBezTo>
                  <a:cubicBezTo>
                    <a:pt x="6835" y="3418"/>
                    <a:pt x="7097" y="2775"/>
                    <a:pt x="7113" y="2107"/>
                  </a:cubicBezTo>
                  <a:cubicBezTo>
                    <a:pt x="7137" y="1296"/>
                    <a:pt x="6700" y="414"/>
                    <a:pt x="5937" y="184"/>
                  </a:cubicBezTo>
                  <a:cubicBezTo>
                    <a:pt x="5341" y="1"/>
                    <a:pt x="4658" y="271"/>
                    <a:pt x="4244" y="756"/>
                  </a:cubicBezTo>
                  <a:cubicBezTo>
                    <a:pt x="3887" y="1169"/>
                    <a:pt x="3759" y="1670"/>
                    <a:pt x="3736" y="2218"/>
                  </a:cubicBezTo>
                  <a:cubicBezTo>
                    <a:pt x="3736" y="1598"/>
                    <a:pt x="3664" y="947"/>
                    <a:pt x="3219" y="541"/>
                  </a:cubicBezTo>
                  <a:cubicBezTo>
                    <a:pt x="2885" y="231"/>
                    <a:pt x="2400" y="144"/>
                    <a:pt x="1947" y="207"/>
                  </a:cubicBezTo>
                  <a:cubicBezTo>
                    <a:pt x="994" y="342"/>
                    <a:pt x="175" y="1145"/>
                    <a:pt x="0" y="210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Google Shape;304;p13"/>
          <p:cNvGrpSpPr/>
          <p:nvPr/>
        </p:nvGrpSpPr>
        <p:grpSpPr>
          <a:xfrm>
            <a:off x="-431022" y="4163999"/>
            <a:ext cx="1943867" cy="1131835"/>
            <a:chOff x="3306066" y="4163786"/>
            <a:chExt cx="1943867" cy="1131835"/>
          </a:xfrm>
        </p:grpSpPr>
        <p:sp>
          <p:nvSpPr>
            <p:cNvPr id="305" name="Google Shape;305;p13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" name="Google Shape;307;p13"/>
          <p:cNvGrpSpPr/>
          <p:nvPr/>
        </p:nvGrpSpPr>
        <p:grpSpPr>
          <a:xfrm rot="-1541935">
            <a:off x="4051808" y="4266901"/>
            <a:ext cx="1029955" cy="1131799"/>
            <a:chOff x="3670550" y="4352162"/>
            <a:chExt cx="782329" cy="859688"/>
          </a:xfrm>
        </p:grpSpPr>
        <p:sp>
          <p:nvSpPr>
            <p:cNvPr id="308" name="Google Shape;308;p13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13"/>
          <p:cNvGrpSpPr/>
          <p:nvPr/>
        </p:nvGrpSpPr>
        <p:grpSpPr>
          <a:xfrm rot="-330527">
            <a:off x="1884966" y="4377451"/>
            <a:ext cx="1943903" cy="1131856"/>
            <a:chOff x="3306066" y="4163786"/>
            <a:chExt cx="1943867" cy="1131835"/>
          </a:xfrm>
        </p:grpSpPr>
        <p:sp>
          <p:nvSpPr>
            <p:cNvPr id="311" name="Google Shape;311;p13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13"/>
          <p:cNvGrpSpPr/>
          <p:nvPr/>
        </p:nvGrpSpPr>
        <p:grpSpPr>
          <a:xfrm>
            <a:off x="5675283" y="4502712"/>
            <a:ext cx="1769741" cy="881083"/>
            <a:chOff x="7837900" y="4342625"/>
            <a:chExt cx="1590207" cy="881083"/>
          </a:xfrm>
        </p:grpSpPr>
        <p:sp>
          <p:nvSpPr>
            <p:cNvPr id="314" name="Google Shape;314;p13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14"/>
          <p:cNvGrpSpPr/>
          <p:nvPr/>
        </p:nvGrpSpPr>
        <p:grpSpPr>
          <a:xfrm flipH="1">
            <a:off x="7641372" y="3609388"/>
            <a:ext cx="1876105" cy="1678967"/>
            <a:chOff x="-210102" y="3707428"/>
            <a:chExt cx="1762926" cy="1577679"/>
          </a:xfrm>
        </p:grpSpPr>
        <p:sp>
          <p:nvSpPr>
            <p:cNvPr id="318" name="Google Shape;318;p14"/>
            <p:cNvSpPr/>
            <p:nvPr/>
          </p:nvSpPr>
          <p:spPr>
            <a:xfrm>
              <a:off x="-210102" y="3708239"/>
              <a:ext cx="1727549" cy="1576869"/>
            </a:xfrm>
            <a:custGeom>
              <a:rect b="b" l="l" r="r" t="t"/>
              <a:pathLst>
                <a:path extrusionOk="0" h="11679" w="12795">
                  <a:moveTo>
                    <a:pt x="3450" y="1"/>
                  </a:moveTo>
                  <a:cubicBezTo>
                    <a:pt x="3147" y="1"/>
                    <a:pt x="2840" y="127"/>
                    <a:pt x="2613" y="416"/>
                  </a:cubicBezTo>
                  <a:cubicBezTo>
                    <a:pt x="1763" y="1497"/>
                    <a:pt x="1254" y="2983"/>
                    <a:pt x="753" y="4136"/>
                  </a:cubicBezTo>
                  <a:cubicBezTo>
                    <a:pt x="389" y="4952"/>
                    <a:pt x="1" y="11678"/>
                    <a:pt x="826" y="11678"/>
                  </a:cubicBezTo>
                  <a:cubicBezTo>
                    <a:pt x="828" y="11678"/>
                    <a:pt x="831" y="11678"/>
                    <a:pt x="833" y="11678"/>
                  </a:cubicBezTo>
                  <a:lnTo>
                    <a:pt x="9425" y="11249"/>
                  </a:lnTo>
                  <a:cubicBezTo>
                    <a:pt x="9735" y="11241"/>
                    <a:pt x="10052" y="11201"/>
                    <a:pt x="10355" y="11130"/>
                  </a:cubicBezTo>
                  <a:cubicBezTo>
                    <a:pt x="10966" y="10955"/>
                    <a:pt x="11459" y="10518"/>
                    <a:pt x="11928" y="10096"/>
                  </a:cubicBezTo>
                  <a:cubicBezTo>
                    <a:pt x="12286" y="9779"/>
                    <a:pt x="12659" y="9429"/>
                    <a:pt x="12747" y="8936"/>
                  </a:cubicBezTo>
                  <a:cubicBezTo>
                    <a:pt x="12795" y="8714"/>
                    <a:pt x="12747" y="8475"/>
                    <a:pt x="12612" y="8292"/>
                  </a:cubicBezTo>
                  <a:cubicBezTo>
                    <a:pt x="12445" y="8071"/>
                    <a:pt x="12223" y="8002"/>
                    <a:pt x="11989" y="8002"/>
                  </a:cubicBezTo>
                  <a:cubicBezTo>
                    <a:pt x="11821" y="8002"/>
                    <a:pt x="11646" y="8038"/>
                    <a:pt x="11483" y="8078"/>
                  </a:cubicBezTo>
                  <a:cubicBezTo>
                    <a:pt x="10728" y="8268"/>
                    <a:pt x="9989" y="8547"/>
                    <a:pt x="9297" y="8912"/>
                  </a:cubicBezTo>
                  <a:cubicBezTo>
                    <a:pt x="10219" y="7911"/>
                    <a:pt x="10959" y="6758"/>
                    <a:pt x="11475" y="5503"/>
                  </a:cubicBezTo>
                  <a:cubicBezTo>
                    <a:pt x="11666" y="5042"/>
                    <a:pt x="11777" y="4477"/>
                    <a:pt x="11435" y="4056"/>
                  </a:cubicBezTo>
                  <a:cubicBezTo>
                    <a:pt x="11213" y="3789"/>
                    <a:pt x="10923" y="3691"/>
                    <a:pt x="10618" y="3691"/>
                  </a:cubicBezTo>
                  <a:cubicBezTo>
                    <a:pt x="10216" y="3691"/>
                    <a:pt x="9787" y="3860"/>
                    <a:pt x="9448" y="4032"/>
                  </a:cubicBezTo>
                  <a:cubicBezTo>
                    <a:pt x="8018" y="4740"/>
                    <a:pt x="6865" y="5884"/>
                    <a:pt x="6150" y="7307"/>
                  </a:cubicBezTo>
                  <a:cubicBezTo>
                    <a:pt x="6547" y="6496"/>
                    <a:pt x="6706" y="5558"/>
                    <a:pt x="6913" y="4676"/>
                  </a:cubicBezTo>
                  <a:cubicBezTo>
                    <a:pt x="7001" y="4263"/>
                    <a:pt x="7136" y="3444"/>
                    <a:pt x="6603" y="3261"/>
                  </a:cubicBezTo>
                  <a:cubicBezTo>
                    <a:pt x="6530" y="3236"/>
                    <a:pt x="6454" y="3224"/>
                    <a:pt x="6378" y="3224"/>
                  </a:cubicBezTo>
                  <a:cubicBezTo>
                    <a:pt x="6048" y="3224"/>
                    <a:pt x="5704" y="3435"/>
                    <a:pt x="5459" y="3635"/>
                  </a:cubicBezTo>
                  <a:cubicBezTo>
                    <a:pt x="5157" y="3881"/>
                    <a:pt x="4918" y="4191"/>
                    <a:pt x="4648" y="4477"/>
                  </a:cubicBezTo>
                  <a:lnTo>
                    <a:pt x="3798" y="5367"/>
                  </a:lnTo>
                  <a:cubicBezTo>
                    <a:pt x="4115" y="4000"/>
                    <a:pt x="4362" y="2618"/>
                    <a:pt x="4537" y="1219"/>
                  </a:cubicBezTo>
                  <a:cubicBezTo>
                    <a:pt x="4626" y="496"/>
                    <a:pt x="4047" y="1"/>
                    <a:pt x="34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23615" y="3707428"/>
              <a:ext cx="1529208" cy="1487488"/>
            </a:xfrm>
            <a:custGeom>
              <a:rect b="b" l="l" r="r" t="t"/>
              <a:pathLst>
                <a:path extrusionOk="0" fill="none" h="11017" w="11326">
                  <a:moveTo>
                    <a:pt x="0" y="2719"/>
                  </a:moveTo>
                  <a:cubicBezTo>
                    <a:pt x="80" y="2178"/>
                    <a:pt x="159" y="1630"/>
                    <a:pt x="397" y="1145"/>
                  </a:cubicBezTo>
                  <a:cubicBezTo>
                    <a:pt x="644" y="660"/>
                    <a:pt x="1113" y="199"/>
                    <a:pt x="1677" y="152"/>
                  </a:cubicBezTo>
                  <a:cubicBezTo>
                    <a:pt x="3505" y="1"/>
                    <a:pt x="1876" y="4865"/>
                    <a:pt x="1645" y="5715"/>
                  </a:cubicBezTo>
                  <a:cubicBezTo>
                    <a:pt x="2138" y="5056"/>
                    <a:pt x="2639" y="4356"/>
                    <a:pt x="3267" y="3824"/>
                  </a:cubicBezTo>
                  <a:cubicBezTo>
                    <a:pt x="3751" y="3410"/>
                    <a:pt x="4689" y="2981"/>
                    <a:pt x="4975" y="3784"/>
                  </a:cubicBezTo>
                  <a:cubicBezTo>
                    <a:pt x="5357" y="4849"/>
                    <a:pt x="4379" y="6518"/>
                    <a:pt x="3950" y="7440"/>
                  </a:cubicBezTo>
                  <a:cubicBezTo>
                    <a:pt x="4928" y="5930"/>
                    <a:pt x="6358" y="4769"/>
                    <a:pt x="8035" y="4118"/>
                  </a:cubicBezTo>
                  <a:cubicBezTo>
                    <a:pt x="8639" y="3887"/>
                    <a:pt x="9434" y="3768"/>
                    <a:pt x="9847" y="4269"/>
                  </a:cubicBezTo>
                  <a:cubicBezTo>
                    <a:pt x="10062" y="4531"/>
                    <a:pt x="10102" y="4897"/>
                    <a:pt x="10078" y="5230"/>
                  </a:cubicBezTo>
                  <a:cubicBezTo>
                    <a:pt x="9983" y="6566"/>
                    <a:pt x="9053" y="7670"/>
                    <a:pt x="8163" y="8672"/>
                  </a:cubicBezTo>
                  <a:cubicBezTo>
                    <a:pt x="8711" y="8362"/>
                    <a:pt x="9315" y="8147"/>
                    <a:pt x="9943" y="8060"/>
                  </a:cubicBezTo>
                  <a:cubicBezTo>
                    <a:pt x="10404" y="7996"/>
                    <a:pt x="10992" y="8068"/>
                    <a:pt x="11167" y="8513"/>
                  </a:cubicBezTo>
                  <a:cubicBezTo>
                    <a:pt x="11326" y="8926"/>
                    <a:pt x="10992" y="9355"/>
                    <a:pt x="10682" y="9681"/>
                  </a:cubicBezTo>
                  <a:lnTo>
                    <a:pt x="9402" y="11016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" name="Google Shape;320;p14"/>
          <p:cNvSpPr txBox="1"/>
          <p:nvPr>
            <p:ph type="title"/>
          </p:nvPr>
        </p:nvSpPr>
        <p:spPr>
          <a:xfrm>
            <a:off x="3907200" y="3217600"/>
            <a:ext cx="45216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1" name="Google Shape;321;p14"/>
          <p:cNvSpPr txBox="1"/>
          <p:nvPr>
            <p:ph idx="1" type="subTitle"/>
          </p:nvPr>
        </p:nvSpPr>
        <p:spPr>
          <a:xfrm>
            <a:off x="3907200" y="1394000"/>
            <a:ext cx="4521600" cy="17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322" name="Google Shape;322;p14"/>
          <p:cNvGrpSpPr/>
          <p:nvPr/>
        </p:nvGrpSpPr>
        <p:grpSpPr>
          <a:xfrm>
            <a:off x="-300418" y="142175"/>
            <a:ext cx="3218025" cy="797394"/>
            <a:chOff x="-76750" y="-139250"/>
            <a:chExt cx="3218025" cy="797394"/>
          </a:xfrm>
        </p:grpSpPr>
        <p:sp>
          <p:nvSpPr>
            <p:cNvPr id="323" name="Google Shape;323;p14"/>
            <p:cNvSpPr/>
            <p:nvPr/>
          </p:nvSpPr>
          <p:spPr>
            <a:xfrm>
              <a:off x="-76750" y="-127356"/>
              <a:ext cx="3218025" cy="753192"/>
            </a:xfrm>
            <a:custGeom>
              <a:rect b="b" l="l" r="r" t="t"/>
              <a:pathLst>
                <a:path extrusionOk="0" h="4686" w="20021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4"/>
            <p:cNvSpPr/>
            <p:nvPr/>
          </p:nvSpPr>
          <p:spPr>
            <a:xfrm>
              <a:off x="-69195" y="-139250"/>
              <a:ext cx="3119818" cy="797394"/>
            </a:xfrm>
            <a:custGeom>
              <a:rect b="b" l="l" r="r" t="t"/>
              <a:pathLst>
                <a:path extrusionOk="0" fill="none" h="4961" w="1941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14"/>
          <p:cNvGrpSpPr/>
          <p:nvPr/>
        </p:nvGrpSpPr>
        <p:grpSpPr>
          <a:xfrm>
            <a:off x="7174144" y="61897"/>
            <a:ext cx="2233703" cy="753181"/>
            <a:chOff x="7138908" y="-301426"/>
            <a:chExt cx="2233703" cy="753181"/>
          </a:xfrm>
        </p:grpSpPr>
        <p:sp>
          <p:nvSpPr>
            <p:cNvPr id="326" name="Google Shape;326;p14"/>
            <p:cNvSpPr/>
            <p:nvPr/>
          </p:nvSpPr>
          <p:spPr>
            <a:xfrm>
              <a:off x="7138908" y="-219652"/>
              <a:ext cx="2233703" cy="613535"/>
            </a:xfrm>
            <a:custGeom>
              <a:rect b="b" l="l" r="r" t="t"/>
              <a:pathLst>
                <a:path extrusionOk="0" h="4209" w="15324">
                  <a:moveTo>
                    <a:pt x="11528" y="1"/>
                  </a:moveTo>
                  <a:cubicBezTo>
                    <a:pt x="10757" y="1"/>
                    <a:pt x="9987" y="72"/>
                    <a:pt x="9236" y="250"/>
                  </a:cubicBezTo>
                  <a:cubicBezTo>
                    <a:pt x="7773" y="600"/>
                    <a:pt x="6374" y="1411"/>
                    <a:pt x="5548" y="2667"/>
                  </a:cubicBezTo>
                  <a:cubicBezTo>
                    <a:pt x="4888" y="2529"/>
                    <a:pt x="4219" y="2459"/>
                    <a:pt x="3550" y="2459"/>
                  </a:cubicBezTo>
                  <a:cubicBezTo>
                    <a:pt x="3017" y="2459"/>
                    <a:pt x="2484" y="2503"/>
                    <a:pt x="1955" y="2595"/>
                  </a:cubicBezTo>
                  <a:cubicBezTo>
                    <a:pt x="1407" y="2698"/>
                    <a:pt x="843" y="2849"/>
                    <a:pt x="437" y="3231"/>
                  </a:cubicBezTo>
                  <a:cubicBezTo>
                    <a:pt x="167" y="3493"/>
                    <a:pt x="8" y="3843"/>
                    <a:pt x="0" y="4208"/>
                  </a:cubicBezTo>
                  <a:lnTo>
                    <a:pt x="14751" y="4208"/>
                  </a:lnTo>
                  <a:cubicBezTo>
                    <a:pt x="15316" y="3437"/>
                    <a:pt x="15324" y="1347"/>
                    <a:pt x="14831" y="648"/>
                  </a:cubicBezTo>
                  <a:cubicBezTo>
                    <a:pt x="14592" y="314"/>
                    <a:pt x="14139" y="219"/>
                    <a:pt x="13734" y="163"/>
                  </a:cubicBezTo>
                  <a:cubicBezTo>
                    <a:pt x="13007" y="66"/>
                    <a:pt x="12267" y="1"/>
                    <a:pt x="115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4"/>
            <p:cNvSpPr/>
            <p:nvPr/>
          </p:nvSpPr>
          <p:spPr>
            <a:xfrm>
              <a:off x="7155088" y="-301426"/>
              <a:ext cx="2028757" cy="753181"/>
            </a:xfrm>
            <a:custGeom>
              <a:rect b="b" l="l" r="r" t="t"/>
              <a:pathLst>
                <a:path extrusionOk="0" fill="none" h="5167" w="13918">
                  <a:moveTo>
                    <a:pt x="13917" y="652"/>
                  </a:moveTo>
                  <a:cubicBezTo>
                    <a:pt x="11724" y="1"/>
                    <a:pt x="9315" y="501"/>
                    <a:pt x="7249" y="1495"/>
                  </a:cubicBezTo>
                  <a:cubicBezTo>
                    <a:pt x="6653" y="1781"/>
                    <a:pt x="6073" y="2123"/>
                    <a:pt x="5628" y="2608"/>
                  </a:cubicBezTo>
                  <a:cubicBezTo>
                    <a:pt x="5469" y="2767"/>
                    <a:pt x="5349" y="2973"/>
                    <a:pt x="5294" y="3188"/>
                  </a:cubicBezTo>
                  <a:cubicBezTo>
                    <a:pt x="5246" y="3418"/>
                    <a:pt x="5326" y="3657"/>
                    <a:pt x="5508" y="3792"/>
                  </a:cubicBezTo>
                  <a:cubicBezTo>
                    <a:pt x="5699" y="3919"/>
                    <a:pt x="6009" y="3847"/>
                    <a:pt x="6081" y="3633"/>
                  </a:cubicBezTo>
                  <a:cubicBezTo>
                    <a:pt x="6176" y="3339"/>
                    <a:pt x="5834" y="3092"/>
                    <a:pt x="5532" y="2989"/>
                  </a:cubicBezTo>
                  <a:cubicBezTo>
                    <a:pt x="4316" y="2592"/>
                    <a:pt x="2989" y="2647"/>
                    <a:pt x="1813" y="3148"/>
                  </a:cubicBezTo>
                  <a:cubicBezTo>
                    <a:pt x="962" y="3506"/>
                    <a:pt x="159" y="4181"/>
                    <a:pt x="0" y="5087"/>
                  </a:cubicBezTo>
                  <a:cubicBezTo>
                    <a:pt x="1916" y="4897"/>
                    <a:pt x="11040" y="5087"/>
                    <a:pt x="12836" y="5167"/>
                  </a:cubicBez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14"/>
          <p:cNvGrpSpPr/>
          <p:nvPr/>
        </p:nvGrpSpPr>
        <p:grpSpPr>
          <a:xfrm rot="-1541935">
            <a:off x="5804408" y="4266901"/>
            <a:ext cx="1029955" cy="1131799"/>
            <a:chOff x="3670550" y="4352162"/>
            <a:chExt cx="782329" cy="859688"/>
          </a:xfrm>
        </p:grpSpPr>
        <p:sp>
          <p:nvSpPr>
            <p:cNvPr id="329" name="Google Shape;329;p14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14"/>
          <p:cNvGrpSpPr/>
          <p:nvPr/>
        </p:nvGrpSpPr>
        <p:grpSpPr>
          <a:xfrm rot="-330527">
            <a:off x="3637566" y="4377451"/>
            <a:ext cx="1943903" cy="1131856"/>
            <a:chOff x="3306066" y="4163786"/>
            <a:chExt cx="1943867" cy="1131835"/>
          </a:xfrm>
        </p:grpSpPr>
        <p:sp>
          <p:nvSpPr>
            <p:cNvPr id="332" name="Google Shape;332;p14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4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14"/>
          <p:cNvGrpSpPr/>
          <p:nvPr/>
        </p:nvGrpSpPr>
        <p:grpSpPr>
          <a:xfrm flipH="1" rot="284962">
            <a:off x="4803340" y="535071"/>
            <a:ext cx="379989" cy="350974"/>
            <a:chOff x="5162486" y="3741525"/>
            <a:chExt cx="379976" cy="350963"/>
          </a:xfrm>
        </p:grpSpPr>
        <p:sp>
          <p:nvSpPr>
            <p:cNvPr id="335" name="Google Shape;335;p14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4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5"/>
          <p:cNvSpPr txBox="1"/>
          <p:nvPr>
            <p:ph idx="1" type="subTitle"/>
          </p:nvPr>
        </p:nvSpPr>
        <p:spPr>
          <a:xfrm>
            <a:off x="927488" y="2613288"/>
            <a:ext cx="2778900" cy="10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15"/>
          <p:cNvSpPr txBox="1"/>
          <p:nvPr>
            <p:ph type="title"/>
          </p:nvPr>
        </p:nvSpPr>
        <p:spPr>
          <a:xfrm>
            <a:off x="927488" y="1466388"/>
            <a:ext cx="2778900" cy="10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340" name="Google Shape;340;p15"/>
          <p:cNvGrpSpPr/>
          <p:nvPr/>
        </p:nvGrpSpPr>
        <p:grpSpPr>
          <a:xfrm flipH="1" rot="1070548">
            <a:off x="8376961" y="560967"/>
            <a:ext cx="476768" cy="470900"/>
            <a:chOff x="4252781" y="935174"/>
            <a:chExt cx="476769" cy="470901"/>
          </a:xfrm>
        </p:grpSpPr>
        <p:sp>
          <p:nvSpPr>
            <p:cNvPr id="341" name="Google Shape;341;p15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" name="Google Shape;343;p15"/>
          <p:cNvGrpSpPr/>
          <p:nvPr/>
        </p:nvGrpSpPr>
        <p:grpSpPr>
          <a:xfrm>
            <a:off x="-152950" y="89350"/>
            <a:ext cx="3218025" cy="797394"/>
            <a:chOff x="-76750" y="-139250"/>
            <a:chExt cx="3218025" cy="797394"/>
          </a:xfrm>
        </p:grpSpPr>
        <p:sp>
          <p:nvSpPr>
            <p:cNvPr id="344" name="Google Shape;344;p15"/>
            <p:cNvSpPr/>
            <p:nvPr/>
          </p:nvSpPr>
          <p:spPr>
            <a:xfrm>
              <a:off x="-76750" y="-127356"/>
              <a:ext cx="3218025" cy="753192"/>
            </a:xfrm>
            <a:custGeom>
              <a:rect b="b" l="l" r="r" t="t"/>
              <a:pathLst>
                <a:path extrusionOk="0" h="4686" w="20021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-69195" y="-139250"/>
              <a:ext cx="3119818" cy="797394"/>
            </a:xfrm>
            <a:custGeom>
              <a:rect b="b" l="l" r="r" t="t"/>
              <a:pathLst>
                <a:path extrusionOk="0" fill="none" h="4961" w="1941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" name="Google Shape;346;p15"/>
          <p:cNvGrpSpPr/>
          <p:nvPr/>
        </p:nvGrpSpPr>
        <p:grpSpPr>
          <a:xfrm flipH="1">
            <a:off x="-528328" y="3628492"/>
            <a:ext cx="2486855" cy="1624830"/>
            <a:chOff x="6890035" y="3683842"/>
            <a:chExt cx="2486855" cy="1624830"/>
          </a:xfrm>
        </p:grpSpPr>
        <p:sp>
          <p:nvSpPr>
            <p:cNvPr id="347" name="Google Shape;347;p15"/>
            <p:cNvSpPr/>
            <p:nvPr/>
          </p:nvSpPr>
          <p:spPr>
            <a:xfrm>
              <a:off x="6890035" y="3683842"/>
              <a:ext cx="2486855" cy="1624830"/>
            </a:xfrm>
            <a:custGeom>
              <a:rect b="b" l="l" r="r" t="t"/>
              <a:pathLst>
                <a:path extrusionOk="0" h="11077" w="16954">
                  <a:moveTo>
                    <a:pt x="12022" y="0"/>
                  </a:moveTo>
                  <a:cubicBezTo>
                    <a:pt x="10971" y="0"/>
                    <a:pt x="9971" y="936"/>
                    <a:pt x="9673" y="1998"/>
                  </a:cubicBezTo>
                  <a:cubicBezTo>
                    <a:pt x="9323" y="3246"/>
                    <a:pt x="9673" y="4573"/>
                    <a:pt x="10023" y="5821"/>
                  </a:cubicBezTo>
                  <a:cubicBezTo>
                    <a:pt x="9185" y="5517"/>
                    <a:pt x="8309" y="5208"/>
                    <a:pt x="7436" y="5208"/>
                  </a:cubicBezTo>
                  <a:cubicBezTo>
                    <a:pt x="7190" y="5208"/>
                    <a:pt x="6945" y="5232"/>
                    <a:pt x="6701" y="5288"/>
                  </a:cubicBezTo>
                  <a:cubicBezTo>
                    <a:pt x="5596" y="5535"/>
                    <a:pt x="4618" y="6711"/>
                    <a:pt x="5024" y="7776"/>
                  </a:cubicBezTo>
                  <a:cubicBezTo>
                    <a:pt x="4617" y="7642"/>
                    <a:pt x="4195" y="7574"/>
                    <a:pt x="3774" y="7574"/>
                  </a:cubicBezTo>
                  <a:cubicBezTo>
                    <a:pt x="3323" y="7574"/>
                    <a:pt x="2872" y="7652"/>
                    <a:pt x="2440" y="7808"/>
                  </a:cubicBezTo>
                  <a:cubicBezTo>
                    <a:pt x="2186" y="7887"/>
                    <a:pt x="1956" y="8030"/>
                    <a:pt x="1781" y="8229"/>
                  </a:cubicBezTo>
                  <a:cubicBezTo>
                    <a:pt x="0" y="10478"/>
                    <a:pt x="5326" y="10971"/>
                    <a:pt x="6208" y="11019"/>
                  </a:cubicBezTo>
                  <a:cubicBezTo>
                    <a:pt x="6923" y="11057"/>
                    <a:pt x="7639" y="11076"/>
                    <a:pt x="8354" y="11076"/>
                  </a:cubicBezTo>
                  <a:cubicBezTo>
                    <a:pt x="10897" y="11076"/>
                    <a:pt x="13436" y="10833"/>
                    <a:pt x="15936" y="10343"/>
                  </a:cubicBezTo>
                  <a:cubicBezTo>
                    <a:pt x="16151" y="10303"/>
                    <a:pt x="16381" y="10248"/>
                    <a:pt x="16524" y="10081"/>
                  </a:cubicBezTo>
                  <a:cubicBezTo>
                    <a:pt x="16651" y="9930"/>
                    <a:pt x="16675" y="9715"/>
                    <a:pt x="16691" y="9516"/>
                  </a:cubicBezTo>
                  <a:cubicBezTo>
                    <a:pt x="16953" y="6441"/>
                    <a:pt x="16699" y="3333"/>
                    <a:pt x="15936" y="337"/>
                  </a:cubicBezTo>
                  <a:cubicBezTo>
                    <a:pt x="15887" y="331"/>
                    <a:pt x="15838" y="328"/>
                    <a:pt x="15789" y="328"/>
                  </a:cubicBezTo>
                  <a:cubicBezTo>
                    <a:pt x="14985" y="328"/>
                    <a:pt x="14248" y="1109"/>
                    <a:pt x="14323" y="1926"/>
                  </a:cubicBezTo>
                  <a:cubicBezTo>
                    <a:pt x="13893" y="1171"/>
                    <a:pt x="13393" y="361"/>
                    <a:pt x="12574" y="90"/>
                  </a:cubicBezTo>
                  <a:cubicBezTo>
                    <a:pt x="12391" y="29"/>
                    <a:pt x="12205" y="0"/>
                    <a:pt x="12022" y="0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7119744" y="3700564"/>
              <a:ext cx="2135844" cy="1466703"/>
            </a:xfrm>
            <a:custGeom>
              <a:rect b="b" l="l" r="r" t="t"/>
              <a:pathLst>
                <a:path extrusionOk="0" fill="none" h="9999" w="14561">
                  <a:moveTo>
                    <a:pt x="278" y="9999"/>
                  </a:moveTo>
                  <a:cubicBezTo>
                    <a:pt x="0" y="9267"/>
                    <a:pt x="477" y="8417"/>
                    <a:pt x="1176" y="8059"/>
                  </a:cubicBezTo>
                  <a:cubicBezTo>
                    <a:pt x="1868" y="7702"/>
                    <a:pt x="2695" y="7725"/>
                    <a:pt x="3458" y="7853"/>
                  </a:cubicBezTo>
                  <a:cubicBezTo>
                    <a:pt x="3028" y="7265"/>
                    <a:pt x="3219" y="6374"/>
                    <a:pt x="3752" y="5882"/>
                  </a:cubicBezTo>
                  <a:cubicBezTo>
                    <a:pt x="4292" y="5397"/>
                    <a:pt x="5079" y="5262"/>
                    <a:pt x="5794" y="5373"/>
                  </a:cubicBezTo>
                  <a:cubicBezTo>
                    <a:pt x="6517" y="5484"/>
                    <a:pt x="7177" y="5818"/>
                    <a:pt x="7821" y="6160"/>
                  </a:cubicBezTo>
                  <a:cubicBezTo>
                    <a:pt x="7821" y="5309"/>
                    <a:pt x="7654" y="4475"/>
                    <a:pt x="7622" y="3624"/>
                  </a:cubicBezTo>
                  <a:cubicBezTo>
                    <a:pt x="7582" y="2766"/>
                    <a:pt x="7678" y="1876"/>
                    <a:pt x="8147" y="1168"/>
                  </a:cubicBezTo>
                  <a:cubicBezTo>
                    <a:pt x="8616" y="461"/>
                    <a:pt x="9530" y="0"/>
                    <a:pt x="10340" y="262"/>
                  </a:cubicBezTo>
                  <a:cubicBezTo>
                    <a:pt x="10865" y="437"/>
                    <a:pt x="11262" y="874"/>
                    <a:pt x="11580" y="1327"/>
                  </a:cubicBezTo>
                  <a:cubicBezTo>
                    <a:pt x="11890" y="1765"/>
                    <a:pt x="12160" y="2241"/>
                    <a:pt x="12375" y="2742"/>
                  </a:cubicBezTo>
                  <a:cubicBezTo>
                    <a:pt x="12494" y="2146"/>
                    <a:pt x="12629" y="1534"/>
                    <a:pt x="12987" y="1033"/>
                  </a:cubicBezTo>
                  <a:cubicBezTo>
                    <a:pt x="13345" y="541"/>
                    <a:pt x="13981" y="191"/>
                    <a:pt x="14561" y="366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15"/>
          <p:cNvGrpSpPr/>
          <p:nvPr/>
        </p:nvGrpSpPr>
        <p:grpSpPr>
          <a:xfrm flipH="1">
            <a:off x="5654291" y="4311349"/>
            <a:ext cx="1943867" cy="1131835"/>
            <a:chOff x="3306066" y="4163786"/>
            <a:chExt cx="1943867" cy="1131835"/>
          </a:xfrm>
        </p:grpSpPr>
        <p:sp>
          <p:nvSpPr>
            <p:cNvPr id="350" name="Google Shape;350;p15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15"/>
          <p:cNvGrpSpPr/>
          <p:nvPr/>
        </p:nvGrpSpPr>
        <p:grpSpPr>
          <a:xfrm flipH="1">
            <a:off x="8029197" y="3601426"/>
            <a:ext cx="1876105" cy="1678967"/>
            <a:chOff x="-210102" y="3707428"/>
            <a:chExt cx="1762926" cy="1577679"/>
          </a:xfrm>
        </p:grpSpPr>
        <p:sp>
          <p:nvSpPr>
            <p:cNvPr id="353" name="Google Shape;353;p15"/>
            <p:cNvSpPr/>
            <p:nvPr/>
          </p:nvSpPr>
          <p:spPr>
            <a:xfrm>
              <a:off x="-210102" y="3708239"/>
              <a:ext cx="1727549" cy="1576869"/>
            </a:xfrm>
            <a:custGeom>
              <a:rect b="b" l="l" r="r" t="t"/>
              <a:pathLst>
                <a:path extrusionOk="0" h="11679" w="12795">
                  <a:moveTo>
                    <a:pt x="3450" y="1"/>
                  </a:moveTo>
                  <a:cubicBezTo>
                    <a:pt x="3147" y="1"/>
                    <a:pt x="2840" y="127"/>
                    <a:pt x="2613" y="416"/>
                  </a:cubicBezTo>
                  <a:cubicBezTo>
                    <a:pt x="1763" y="1497"/>
                    <a:pt x="1254" y="2983"/>
                    <a:pt x="753" y="4136"/>
                  </a:cubicBezTo>
                  <a:cubicBezTo>
                    <a:pt x="389" y="4952"/>
                    <a:pt x="1" y="11678"/>
                    <a:pt x="826" y="11678"/>
                  </a:cubicBezTo>
                  <a:cubicBezTo>
                    <a:pt x="828" y="11678"/>
                    <a:pt x="831" y="11678"/>
                    <a:pt x="833" y="11678"/>
                  </a:cubicBezTo>
                  <a:lnTo>
                    <a:pt x="9425" y="11249"/>
                  </a:lnTo>
                  <a:cubicBezTo>
                    <a:pt x="9735" y="11241"/>
                    <a:pt x="10052" y="11201"/>
                    <a:pt x="10355" y="11130"/>
                  </a:cubicBezTo>
                  <a:cubicBezTo>
                    <a:pt x="10966" y="10955"/>
                    <a:pt x="11459" y="10518"/>
                    <a:pt x="11928" y="10096"/>
                  </a:cubicBezTo>
                  <a:cubicBezTo>
                    <a:pt x="12286" y="9779"/>
                    <a:pt x="12659" y="9429"/>
                    <a:pt x="12747" y="8936"/>
                  </a:cubicBezTo>
                  <a:cubicBezTo>
                    <a:pt x="12795" y="8714"/>
                    <a:pt x="12747" y="8475"/>
                    <a:pt x="12612" y="8292"/>
                  </a:cubicBezTo>
                  <a:cubicBezTo>
                    <a:pt x="12445" y="8071"/>
                    <a:pt x="12223" y="8002"/>
                    <a:pt x="11989" y="8002"/>
                  </a:cubicBezTo>
                  <a:cubicBezTo>
                    <a:pt x="11821" y="8002"/>
                    <a:pt x="11646" y="8038"/>
                    <a:pt x="11483" y="8078"/>
                  </a:cubicBezTo>
                  <a:cubicBezTo>
                    <a:pt x="10728" y="8268"/>
                    <a:pt x="9989" y="8547"/>
                    <a:pt x="9297" y="8912"/>
                  </a:cubicBezTo>
                  <a:cubicBezTo>
                    <a:pt x="10219" y="7911"/>
                    <a:pt x="10959" y="6758"/>
                    <a:pt x="11475" y="5503"/>
                  </a:cubicBezTo>
                  <a:cubicBezTo>
                    <a:pt x="11666" y="5042"/>
                    <a:pt x="11777" y="4477"/>
                    <a:pt x="11435" y="4056"/>
                  </a:cubicBezTo>
                  <a:cubicBezTo>
                    <a:pt x="11213" y="3789"/>
                    <a:pt x="10923" y="3691"/>
                    <a:pt x="10618" y="3691"/>
                  </a:cubicBezTo>
                  <a:cubicBezTo>
                    <a:pt x="10216" y="3691"/>
                    <a:pt x="9787" y="3860"/>
                    <a:pt x="9448" y="4032"/>
                  </a:cubicBezTo>
                  <a:cubicBezTo>
                    <a:pt x="8018" y="4740"/>
                    <a:pt x="6865" y="5884"/>
                    <a:pt x="6150" y="7307"/>
                  </a:cubicBezTo>
                  <a:cubicBezTo>
                    <a:pt x="6547" y="6496"/>
                    <a:pt x="6706" y="5558"/>
                    <a:pt x="6913" y="4676"/>
                  </a:cubicBezTo>
                  <a:cubicBezTo>
                    <a:pt x="7001" y="4263"/>
                    <a:pt x="7136" y="3444"/>
                    <a:pt x="6603" y="3261"/>
                  </a:cubicBezTo>
                  <a:cubicBezTo>
                    <a:pt x="6530" y="3236"/>
                    <a:pt x="6454" y="3224"/>
                    <a:pt x="6378" y="3224"/>
                  </a:cubicBezTo>
                  <a:cubicBezTo>
                    <a:pt x="6048" y="3224"/>
                    <a:pt x="5704" y="3435"/>
                    <a:pt x="5459" y="3635"/>
                  </a:cubicBezTo>
                  <a:cubicBezTo>
                    <a:pt x="5157" y="3881"/>
                    <a:pt x="4918" y="4191"/>
                    <a:pt x="4648" y="4477"/>
                  </a:cubicBezTo>
                  <a:lnTo>
                    <a:pt x="3798" y="5367"/>
                  </a:lnTo>
                  <a:cubicBezTo>
                    <a:pt x="4115" y="4000"/>
                    <a:pt x="4362" y="2618"/>
                    <a:pt x="4537" y="1219"/>
                  </a:cubicBezTo>
                  <a:cubicBezTo>
                    <a:pt x="4626" y="496"/>
                    <a:pt x="4047" y="1"/>
                    <a:pt x="3450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23615" y="3707428"/>
              <a:ext cx="1529208" cy="1487488"/>
            </a:xfrm>
            <a:custGeom>
              <a:rect b="b" l="l" r="r" t="t"/>
              <a:pathLst>
                <a:path extrusionOk="0" fill="none" h="11017" w="11326">
                  <a:moveTo>
                    <a:pt x="0" y="2719"/>
                  </a:moveTo>
                  <a:cubicBezTo>
                    <a:pt x="80" y="2178"/>
                    <a:pt x="159" y="1630"/>
                    <a:pt x="397" y="1145"/>
                  </a:cubicBezTo>
                  <a:cubicBezTo>
                    <a:pt x="644" y="660"/>
                    <a:pt x="1113" y="199"/>
                    <a:pt x="1677" y="152"/>
                  </a:cubicBezTo>
                  <a:cubicBezTo>
                    <a:pt x="3505" y="1"/>
                    <a:pt x="1876" y="4865"/>
                    <a:pt x="1645" y="5715"/>
                  </a:cubicBezTo>
                  <a:cubicBezTo>
                    <a:pt x="2138" y="5056"/>
                    <a:pt x="2639" y="4356"/>
                    <a:pt x="3267" y="3824"/>
                  </a:cubicBezTo>
                  <a:cubicBezTo>
                    <a:pt x="3751" y="3410"/>
                    <a:pt x="4689" y="2981"/>
                    <a:pt x="4975" y="3784"/>
                  </a:cubicBezTo>
                  <a:cubicBezTo>
                    <a:pt x="5357" y="4849"/>
                    <a:pt x="4379" y="6518"/>
                    <a:pt x="3950" y="7440"/>
                  </a:cubicBezTo>
                  <a:cubicBezTo>
                    <a:pt x="4928" y="5930"/>
                    <a:pt x="6358" y="4769"/>
                    <a:pt x="8035" y="4118"/>
                  </a:cubicBezTo>
                  <a:cubicBezTo>
                    <a:pt x="8639" y="3887"/>
                    <a:pt x="9434" y="3768"/>
                    <a:pt x="9847" y="4269"/>
                  </a:cubicBezTo>
                  <a:cubicBezTo>
                    <a:pt x="10062" y="4531"/>
                    <a:pt x="10102" y="4897"/>
                    <a:pt x="10078" y="5230"/>
                  </a:cubicBezTo>
                  <a:cubicBezTo>
                    <a:pt x="9983" y="6566"/>
                    <a:pt x="9053" y="7670"/>
                    <a:pt x="8163" y="8672"/>
                  </a:cubicBezTo>
                  <a:cubicBezTo>
                    <a:pt x="8711" y="8362"/>
                    <a:pt x="9315" y="8147"/>
                    <a:pt x="9943" y="8060"/>
                  </a:cubicBezTo>
                  <a:cubicBezTo>
                    <a:pt x="10404" y="7996"/>
                    <a:pt x="10992" y="8068"/>
                    <a:pt x="11167" y="8513"/>
                  </a:cubicBezTo>
                  <a:cubicBezTo>
                    <a:pt x="11326" y="8926"/>
                    <a:pt x="10992" y="9355"/>
                    <a:pt x="10682" y="9681"/>
                  </a:cubicBezTo>
                  <a:lnTo>
                    <a:pt x="9402" y="11016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15"/>
          <p:cNvGrpSpPr/>
          <p:nvPr/>
        </p:nvGrpSpPr>
        <p:grpSpPr>
          <a:xfrm>
            <a:off x="4472855" y="4311327"/>
            <a:ext cx="1030015" cy="1131865"/>
            <a:chOff x="3670550" y="4352162"/>
            <a:chExt cx="782329" cy="859688"/>
          </a:xfrm>
        </p:grpSpPr>
        <p:sp>
          <p:nvSpPr>
            <p:cNvPr id="356" name="Google Shape;356;p15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15"/>
          <p:cNvGrpSpPr/>
          <p:nvPr/>
        </p:nvGrpSpPr>
        <p:grpSpPr>
          <a:xfrm>
            <a:off x="2276817" y="4436720"/>
            <a:ext cx="1590207" cy="881083"/>
            <a:chOff x="7837900" y="4342625"/>
            <a:chExt cx="1590207" cy="881083"/>
          </a:xfrm>
        </p:grpSpPr>
        <p:sp>
          <p:nvSpPr>
            <p:cNvPr id="359" name="Google Shape;359;p15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6"/>
          <p:cNvSpPr txBox="1"/>
          <p:nvPr>
            <p:ph idx="1" type="subTitle"/>
          </p:nvPr>
        </p:nvSpPr>
        <p:spPr>
          <a:xfrm>
            <a:off x="795488" y="2647875"/>
            <a:ext cx="2255400" cy="75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3" name="Google Shape;363;p16"/>
          <p:cNvSpPr txBox="1"/>
          <p:nvPr>
            <p:ph idx="2" type="subTitle"/>
          </p:nvPr>
        </p:nvSpPr>
        <p:spPr>
          <a:xfrm>
            <a:off x="795488" y="3457244"/>
            <a:ext cx="22554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16"/>
          <p:cNvSpPr txBox="1"/>
          <p:nvPr>
            <p:ph idx="3" type="subTitle"/>
          </p:nvPr>
        </p:nvSpPr>
        <p:spPr>
          <a:xfrm>
            <a:off x="3444300" y="3457245"/>
            <a:ext cx="22554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16"/>
          <p:cNvSpPr txBox="1"/>
          <p:nvPr>
            <p:ph idx="4" type="subTitle"/>
          </p:nvPr>
        </p:nvSpPr>
        <p:spPr>
          <a:xfrm>
            <a:off x="6093100" y="3457244"/>
            <a:ext cx="22554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16"/>
          <p:cNvSpPr txBox="1"/>
          <p:nvPr>
            <p:ph idx="5" type="subTitle"/>
          </p:nvPr>
        </p:nvSpPr>
        <p:spPr>
          <a:xfrm>
            <a:off x="3444300" y="2647875"/>
            <a:ext cx="2255400" cy="75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7" name="Google Shape;367;p16"/>
          <p:cNvSpPr txBox="1"/>
          <p:nvPr>
            <p:ph idx="6" type="subTitle"/>
          </p:nvPr>
        </p:nvSpPr>
        <p:spPr>
          <a:xfrm>
            <a:off x="6093100" y="2647875"/>
            <a:ext cx="2255400" cy="75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8" name="Google Shape;368;p16"/>
          <p:cNvSpPr txBox="1"/>
          <p:nvPr>
            <p:ph type="title"/>
          </p:nvPr>
        </p:nvSpPr>
        <p:spPr>
          <a:xfrm>
            <a:off x="916350" y="505725"/>
            <a:ext cx="73113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369" name="Google Shape;369;p16"/>
          <p:cNvGrpSpPr/>
          <p:nvPr/>
        </p:nvGrpSpPr>
        <p:grpSpPr>
          <a:xfrm>
            <a:off x="-599522" y="4114874"/>
            <a:ext cx="1943867" cy="1131835"/>
            <a:chOff x="3306066" y="4163786"/>
            <a:chExt cx="1943867" cy="1131835"/>
          </a:xfrm>
        </p:grpSpPr>
        <p:sp>
          <p:nvSpPr>
            <p:cNvPr id="370" name="Google Shape;370;p16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6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16"/>
          <p:cNvGrpSpPr/>
          <p:nvPr/>
        </p:nvGrpSpPr>
        <p:grpSpPr>
          <a:xfrm flipH="1">
            <a:off x="8280391" y="4114852"/>
            <a:ext cx="1030015" cy="1131865"/>
            <a:chOff x="3670550" y="4352162"/>
            <a:chExt cx="782329" cy="859688"/>
          </a:xfrm>
        </p:grpSpPr>
        <p:sp>
          <p:nvSpPr>
            <p:cNvPr id="373" name="Google Shape;373;p16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16"/>
          <p:cNvGrpSpPr/>
          <p:nvPr/>
        </p:nvGrpSpPr>
        <p:grpSpPr>
          <a:xfrm flipH="1">
            <a:off x="2213770" y="4594817"/>
            <a:ext cx="1769741" cy="881083"/>
            <a:chOff x="7837900" y="4342625"/>
            <a:chExt cx="1590207" cy="881083"/>
          </a:xfrm>
        </p:grpSpPr>
        <p:sp>
          <p:nvSpPr>
            <p:cNvPr id="376" name="Google Shape;376;p16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16"/>
          <p:cNvGrpSpPr/>
          <p:nvPr/>
        </p:nvGrpSpPr>
        <p:grpSpPr>
          <a:xfrm flipH="1" rot="3487876">
            <a:off x="5093612" y="4451115"/>
            <a:ext cx="1082448" cy="1168459"/>
            <a:chOff x="-189425" y="4176700"/>
            <a:chExt cx="1082397" cy="1168404"/>
          </a:xfrm>
        </p:grpSpPr>
        <p:sp>
          <p:nvSpPr>
            <p:cNvPr id="379" name="Google Shape;379;p16"/>
            <p:cNvSpPr/>
            <p:nvPr/>
          </p:nvSpPr>
          <p:spPr>
            <a:xfrm>
              <a:off x="-118465" y="4227736"/>
              <a:ext cx="1011437" cy="1034698"/>
            </a:xfrm>
            <a:custGeom>
              <a:rect b="b" l="l" r="r" t="t"/>
              <a:pathLst>
                <a:path extrusionOk="0" h="5920" w="5787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-189425" y="4176700"/>
              <a:ext cx="1022623" cy="1168404"/>
            </a:xfrm>
            <a:custGeom>
              <a:rect b="b" l="l" r="r" t="t"/>
              <a:pathLst>
                <a:path extrusionOk="0" fill="none" h="6685" w="5851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" name="Google Shape;381;p16"/>
          <p:cNvGrpSpPr/>
          <p:nvPr/>
        </p:nvGrpSpPr>
        <p:grpSpPr>
          <a:xfrm>
            <a:off x="-134746" y="-128850"/>
            <a:ext cx="1910721" cy="644222"/>
            <a:chOff x="-58546" y="-205050"/>
            <a:chExt cx="1910721" cy="644222"/>
          </a:xfrm>
        </p:grpSpPr>
        <p:sp>
          <p:nvSpPr>
            <p:cNvPr id="382" name="Google Shape;382;p16"/>
            <p:cNvSpPr/>
            <p:nvPr/>
          </p:nvSpPr>
          <p:spPr>
            <a:xfrm flipH="1">
              <a:off x="-58546" y="-134605"/>
              <a:ext cx="1910721" cy="524279"/>
            </a:xfrm>
            <a:custGeom>
              <a:rect b="b" l="l" r="r" t="t"/>
              <a:pathLst>
                <a:path extrusionOk="0" h="4205" w="15325">
                  <a:moveTo>
                    <a:pt x="11496" y="1"/>
                  </a:moveTo>
                  <a:cubicBezTo>
                    <a:pt x="10736" y="1"/>
                    <a:pt x="9977" y="70"/>
                    <a:pt x="9236" y="246"/>
                  </a:cubicBezTo>
                  <a:cubicBezTo>
                    <a:pt x="7774" y="596"/>
                    <a:pt x="6375" y="1407"/>
                    <a:pt x="5549" y="2662"/>
                  </a:cubicBezTo>
                  <a:cubicBezTo>
                    <a:pt x="4893" y="2526"/>
                    <a:pt x="4228" y="2458"/>
                    <a:pt x="3562" y="2458"/>
                  </a:cubicBezTo>
                  <a:cubicBezTo>
                    <a:pt x="3025" y="2458"/>
                    <a:pt x="2488" y="2502"/>
                    <a:pt x="1956" y="2591"/>
                  </a:cubicBezTo>
                  <a:cubicBezTo>
                    <a:pt x="1408" y="2694"/>
                    <a:pt x="843" y="2845"/>
                    <a:pt x="438" y="3235"/>
                  </a:cubicBezTo>
                  <a:cubicBezTo>
                    <a:pt x="168" y="3489"/>
                    <a:pt x="9" y="3839"/>
                    <a:pt x="1" y="4204"/>
                  </a:cubicBezTo>
                  <a:lnTo>
                    <a:pt x="14752" y="4204"/>
                  </a:lnTo>
                  <a:cubicBezTo>
                    <a:pt x="15316" y="3433"/>
                    <a:pt x="15324" y="1343"/>
                    <a:pt x="14832" y="644"/>
                  </a:cubicBezTo>
                  <a:cubicBezTo>
                    <a:pt x="14593" y="310"/>
                    <a:pt x="14140" y="214"/>
                    <a:pt x="13735" y="167"/>
                  </a:cubicBezTo>
                  <a:cubicBezTo>
                    <a:pt x="12997" y="68"/>
                    <a:pt x="12246" y="1"/>
                    <a:pt x="1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 flipH="1">
              <a:off x="103039" y="-205050"/>
              <a:ext cx="1735172" cy="644222"/>
            </a:xfrm>
            <a:custGeom>
              <a:rect b="b" l="l" r="r" t="t"/>
              <a:pathLst>
                <a:path extrusionOk="0" fill="none" h="5167" w="13917">
                  <a:moveTo>
                    <a:pt x="13917" y="652"/>
                  </a:moveTo>
                  <a:cubicBezTo>
                    <a:pt x="11723" y="0"/>
                    <a:pt x="9315" y="501"/>
                    <a:pt x="7249" y="1495"/>
                  </a:cubicBezTo>
                  <a:cubicBezTo>
                    <a:pt x="6653" y="1781"/>
                    <a:pt x="6072" y="2123"/>
                    <a:pt x="5627" y="2607"/>
                  </a:cubicBezTo>
                  <a:cubicBezTo>
                    <a:pt x="5468" y="2766"/>
                    <a:pt x="5349" y="2973"/>
                    <a:pt x="5293" y="3195"/>
                  </a:cubicBezTo>
                  <a:cubicBezTo>
                    <a:pt x="5238" y="3418"/>
                    <a:pt x="5325" y="3656"/>
                    <a:pt x="5508" y="3792"/>
                  </a:cubicBezTo>
                  <a:cubicBezTo>
                    <a:pt x="5699" y="3919"/>
                    <a:pt x="6009" y="3847"/>
                    <a:pt x="6080" y="3641"/>
                  </a:cubicBezTo>
                  <a:cubicBezTo>
                    <a:pt x="6176" y="3339"/>
                    <a:pt x="5826" y="3092"/>
                    <a:pt x="5532" y="2997"/>
                  </a:cubicBezTo>
                  <a:cubicBezTo>
                    <a:pt x="4308" y="2591"/>
                    <a:pt x="2989" y="2647"/>
                    <a:pt x="1804" y="3148"/>
                  </a:cubicBezTo>
                  <a:cubicBezTo>
                    <a:pt x="962" y="3513"/>
                    <a:pt x="159" y="4181"/>
                    <a:pt x="0" y="5087"/>
                  </a:cubicBezTo>
                  <a:cubicBezTo>
                    <a:pt x="1916" y="4896"/>
                    <a:pt x="11040" y="5087"/>
                    <a:pt x="12836" y="516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16"/>
          <p:cNvGrpSpPr/>
          <p:nvPr/>
        </p:nvGrpSpPr>
        <p:grpSpPr>
          <a:xfrm flipH="1">
            <a:off x="7028690" y="-359175"/>
            <a:ext cx="2358444" cy="794403"/>
            <a:chOff x="-57910" y="-359175"/>
            <a:chExt cx="2358444" cy="794403"/>
          </a:xfrm>
        </p:grpSpPr>
        <p:sp>
          <p:nvSpPr>
            <p:cNvPr id="385" name="Google Shape;385;p16"/>
            <p:cNvSpPr/>
            <p:nvPr/>
          </p:nvSpPr>
          <p:spPr>
            <a:xfrm>
              <a:off x="-57910" y="-290071"/>
              <a:ext cx="2358444" cy="695047"/>
            </a:xfrm>
            <a:custGeom>
              <a:rect b="b" l="l" r="r" t="t"/>
              <a:pathLst>
                <a:path extrusionOk="0" h="4687" w="15904">
                  <a:moveTo>
                    <a:pt x="3541" y="0"/>
                  </a:moveTo>
                  <a:cubicBezTo>
                    <a:pt x="3216" y="0"/>
                    <a:pt x="2890" y="25"/>
                    <a:pt x="2567" y="75"/>
                  </a:cubicBezTo>
                  <a:cubicBezTo>
                    <a:pt x="2075" y="146"/>
                    <a:pt x="1598" y="281"/>
                    <a:pt x="1145" y="488"/>
                  </a:cubicBezTo>
                  <a:cubicBezTo>
                    <a:pt x="732" y="679"/>
                    <a:pt x="286" y="901"/>
                    <a:pt x="120" y="1346"/>
                  </a:cubicBezTo>
                  <a:cubicBezTo>
                    <a:pt x="112" y="1370"/>
                    <a:pt x="104" y="1402"/>
                    <a:pt x="96" y="1426"/>
                  </a:cubicBezTo>
                  <a:cubicBezTo>
                    <a:pt x="24" y="1728"/>
                    <a:pt x="0" y="2038"/>
                    <a:pt x="24" y="2348"/>
                  </a:cubicBezTo>
                  <a:cubicBezTo>
                    <a:pt x="48" y="3127"/>
                    <a:pt x="72" y="3898"/>
                    <a:pt x="96" y="4676"/>
                  </a:cubicBezTo>
                  <a:cubicBezTo>
                    <a:pt x="619" y="4683"/>
                    <a:pt x="1144" y="4686"/>
                    <a:pt x="1669" y="4686"/>
                  </a:cubicBezTo>
                  <a:cubicBezTo>
                    <a:pt x="2935" y="4686"/>
                    <a:pt x="4204" y="4669"/>
                    <a:pt x="5468" y="4653"/>
                  </a:cubicBezTo>
                  <a:cubicBezTo>
                    <a:pt x="6255" y="4645"/>
                    <a:pt x="7034" y="4637"/>
                    <a:pt x="7813" y="4629"/>
                  </a:cubicBezTo>
                  <a:lnTo>
                    <a:pt x="7813" y="4637"/>
                  </a:lnTo>
                  <a:cubicBezTo>
                    <a:pt x="9132" y="4629"/>
                    <a:pt x="10444" y="4621"/>
                    <a:pt x="11763" y="4597"/>
                  </a:cubicBezTo>
                  <a:lnTo>
                    <a:pt x="11795" y="4597"/>
                  </a:lnTo>
                  <a:cubicBezTo>
                    <a:pt x="13162" y="4581"/>
                    <a:pt x="14537" y="4549"/>
                    <a:pt x="15904" y="4517"/>
                  </a:cubicBezTo>
                  <a:cubicBezTo>
                    <a:pt x="14660" y="3185"/>
                    <a:pt x="12830" y="2435"/>
                    <a:pt x="11008" y="2435"/>
                  </a:cubicBezTo>
                  <a:cubicBezTo>
                    <a:pt x="10385" y="2435"/>
                    <a:pt x="9762" y="2523"/>
                    <a:pt x="9164" y="2705"/>
                  </a:cubicBezTo>
                  <a:cubicBezTo>
                    <a:pt x="9037" y="2745"/>
                    <a:pt x="8910" y="2793"/>
                    <a:pt x="8783" y="2840"/>
                  </a:cubicBezTo>
                  <a:cubicBezTo>
                    <a:pt x="8012" y="1648"/>
                    <a:pt x="6859" y="758"/>
                    <a:pt x="5508" y="313"/>
                  </a:cubicBezTo>
                  <a:cubicBezTo>
                    <a:pt x="4872" y="105"/>
                    <a:pt x="4208" y="0"/>
                    <a:pt x="35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-43823" y="-359175"/>
              <a:ext cx="2344356" cy="794403"/>
            </a:xfrm>
            <a:custGeom>
              <a:rect b="b" l="l" r="r" t="t"/>
              <a:pathLst>
                <a:path extrusionOk="0" fill="none" h="5357" w="15809">
                  <a:moveTo>
                    <a:pt x="1" y="1717"/>
                  </a:moveTo>
                  <a:cubicBezTo>
                    <a:pt x="215" y="1558"/>
                    <a:pt x="438" y="1423"/>
                    <a:pt x="668" y="1304"/>
                  </a:cubicBezTo>
                  <a:cubicBezTo>
                    <a:pt x="3188" y="0"/>
                    <a:pt x="6311" y="723"/>
                    <a:pt x="8020" y="2933"/>
                  </a:cubicBezTo>
                  <a:lnTo>
                    <a:pt x="8767" y="3903"/>
                  </a:lnTo>
                  <a:cubicBezTo>
                    <a:pt x="9800" y="3298"/>
                    <a:pt x="11581" y="2941"/>
                    <a:pt x="12757" y="3179"/>
                  </a:cubicBezTo>
                  <a:cubicBezTo>
                    <a:pt x="14068" y="3442"/>
                    <a:pt x="15475" y="4109"/>
                    <a:pt x="15809" y="5357"/>
                  </a:cubicBezTo>
                  <a:lnTo>
                    <a:pt x="5954" y="534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7"/>
          <p:cNvSpPr txBox="1"/>
          <p:nvPr>
            <p:ph idx="1" type="subTitle"/>
          </p:nvPr>
        </p:nvSpPr>
        <p:spPr>
          <a:xfrm>
            <a:off x="1007022" y="2131956"/>
            <a:ext cx="2049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17"/>
          <p:cNvSpPr txBox="1"/>
          <p:nvPr>
            <p:ph idx="2" type="subTitle"/>
          </p:nvPr>
        </p:nvSpPr>
        <p:spPr>
          <a:xfrm>
            <a:off x="3549600" y="2131956"/>
            <a:ext cx="2049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17"/>
          <p:cNvSpPr txBox="1"/>
          <p:nvPr>
            <p:ph idx="3" type="subTitle"/>
          </p:nvPr>
        </p:nvSpPr>
        <p:spPr>
          <a:xfrm>
            <a:off x="6092175" y="2131956"/>
            <a:ext cx="2044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17"/>
          <p:cNvSpPr txBox="1"/>
          <p:nvPr>
            <p:ph idx="4" type="subTitle"/>
          </p:nvPr>
        </p:nvSpPr>
        <p:spPr>
          <a:xfrm>
            <a:off x="1002725" y="1649600"/>
            <a:ext cx="2049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2" name="Google Shape;392;p17"/>
          <p:cNvSpPr txBox="1"/>
          <p:nvPr>
            <p:ph idx="5" type="subTitle"/>
          </p:nvPr>
        </p:nvSpPr>
        <p:spPr>
          <a:xfrm>
            <a:off x="3549600" y="1649600"/>
            <a:ext cx="2049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3" name="Google Shape;393;p17"/>
          <p:cNvSpPr txBox="1"/>
          <p:nvPr>
            <p:ph idx="6" type="subTitle"/>
          </p:nvPr>
        </p:nvSpPr>
        <p:spPr>
          <a:xfrm>
            <a:off x="6096463" y="1649600"/>
            <a:ext cx="2044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4" name="Google Shape;394;p17"/>
          <p:cNvSpPr txBox="1"/>
          <p:nvPr>
            <p:ph type="title"/>
          </p:nvPr>
        </p:nvSpPr>
        <p:spPr>
          <a:xfrm>
            <a:off x="916350" y="505725"/>
            <a:ext cx="73113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95" name="Google Shape;395;p17"/>
          <p:cNvSpPr txBox="1"/>
          <p:nvPr>
            <p:ph idx="7" type="subTitle"/>
          </p:nvPr>
        </p:nvSpPr>
        <p:spPr>
          <a:xfrm>
            <a:off x="1007022" y="3520881"/>
            <a:ext cx="2049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17"/>
          <p:cNvSpPr txBox="1"/>
          <p:nvPr>
            <p:ph idx="8" type="subTitle"/>
          </p:nvPr>
        </p:nvSpPr>
        <p:spPr>
          <a:xfrm>
            <a:off x="3549600" y="3520881"/>
            <a:ext cx="2049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17"/>
          <p:cNvSpPr txBox="1"/>
          <p:nvPr>
            <p:ph idx="9" type="subTitle"/>
          </p:nvPr>
        </p:nvSpPr>
        <p:spPr>
          <a:xfrm>
            <a:off x="6092175" y="3520881"/>
            <a:ext cx="2044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17"/>
          <p:cNvSpPr txBox="1"/>
          <p:nvPr>
            <p:ph idx="13" type="subTitle"/>
          </p:nvPr>
        </p:nvSpPr>
        <p:spPr>
          <a:xfrm>
            <a:off x="1002725" y="3038525"/>
            <a:ext cx="2049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9" name="Google Shape;399;p17"/>
          <p:cNvSpPr txBox="1"/>
          <p:nvPr>
            <p:ph idx="14" type="subTitle"/>
          </p:nvPr>
        </p:nvSpPr>
        <p:spPr>
          <a:xfrm>
            <a:off x="3549600" y="3038525"/>
            <a:ext cx="2049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0" name="Google Shape;400;p17"/>
          <p:cNvSpPr txBox="1"/>
          <p:nvPr>
            <p:ph idx="15" type="subTitle"/>
          </p:nvPr>
        </p:nvSpPr>
        <p:spPr>
          <a:xfrm>
            <a:off x="6096463" y="3038525"/>
            <a:ext cx="2044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401" name="Google Shape;401;p17"/>
          <p:cNvGrpSpPr/>
          <p:nvPr/>
        </p:nvGrpSpPr>
        <p:grpSpPr>
          <a:xfrm rot="905873">
            <a:off x="-728297" y="3769076"/>
            <a:ext cx="1876167" cy="1679022"/>
            <a:chOff x="-210102" y="3707428"/>
            <a:chExt cx="1762926" cy="1577679"/>
          </a:xfrm>
        </p:grpSpPr>
        <p:sp>
          <p:nvSpPr>
            <p:cNvPr id="402" name="Google Shape;402;p17"/>
            <p:cNvSpPr/>
            <p:nvPr/>
          </p:nvSpPr>
          <p:spPr>
            <a:xfrm>
              <a:off x="-210102" y="3708239"/>
              <a:ext cx="1727549" cy="1576869"/>
            </a:xfrm>
            <a:custGeom>
              <a:rect b="b" l="l" r="r" t="t"/>
              <a:pathLst>
                <a:path extrusionOk="0" h="11679" w="12795">
                  <a:moveTo>
                    <a:pt x="3450" y="1"/>
                  </a:moveTo>
                  <a:cubicBezTo>
                    <a:pt x="3147" y="1"/>
                    <a:pt x="2840" y="127"/>
                    <a:pt x="2613" y="416"/>
                  </a:cubicBezTo>
                  <a:cubicBezTo>
                    <a:pt x="1763" y="1497"/>
                    <a:pt x="1254" y="2983"/>
                    <a:pt x="753" y="4136"/>
                  </a:cubicBezTo>
                  <a:cubicBezTo>
                    <a:pt x="389" y="4952"/>
                    <a:pt x="1" y="11678"/>
                    <a:pt x="826" y="11678"/>
                  </a:cubicBezTo>
                  <a:cubicBezTo>
                    <a:pt x="828" y="11678"/>
                    <a:pt x="831" y="11678"/>
                    <a:pt x="833" y="11678"/>
                  </a:cubicBezTo>
                  <a:lnTo>
                    <a:pt x="9425" y="11249"/>
                  </a:lnTo>
                  <a:cubicBezTo>
                    <a:pt x="9735" y="11241"/>
                    <a:pt x="10052" y="11201"/>
                    <a:pt x="10355" y="11130"/>
                  </a:cubicBezTo>
                  <a:cubicBezTo>
                    <a:pt x="10966" y="10955"/>
                    <a:pt x="11459" y="10518"/>
                    <a:pt x="11928" y="10096"/>
                  </a:cubicBezTo>
                  <a:cubicBezTo>
                    <a:pt x="12286" y="9779"/>
                    <a:pt x="12659" y="9429"/>
                    <a:pt x="12747" y="8936"/>
                  </a:cubicBezTo>
                  <a:cubicBezTo>
                    <a:pt x="12795" y="8714"/>
                    <a:pt x="12747" y="8475"/>
                    <a:pt x="12612" y="8292"/>
                  </a:cubicBezTo>
                  <a:cubicBezTo>
                    <a:pt x="12445" y="8071"/>
                    <a:pt x="12223" y="8002"/>
                    <a:pt x="11989" y="8002"/>
                  </a:cubicBezTo>
                  <a:cubicBezTo>
                    <a:pt x="11821" y="8002"/>
                    <a:pt x="11646" y="8038"/>
                    <a:pt x="11483" y="8078"/>
                  </a:cubicBezTo>
                  <a:cubicBezTo>
                    <a:pt x="10728" y="8268"/>
                    <a:pt x="9989" y="8547"/>
                    <a:pt x="9297" y="8912"/>
                  </a:cubicBezTo>
                  <a:cubicBezTo>
                    <a:pt x="10219" y="7911"/>
                    <a:pt x="10959" y="6758"/>
                    <a:pt x="11475" y="5503"/>
                  </a:cubicBezTo>
                  <a:cubicBezTo>
                    <a:pt x="11666" y="5042"/>
                    <a:pt x="11777" y="4477"/>
                    <a:pt x="11435" y="4056"/>
                  </a:cubicBezTo>
                  <a:cubicBezTo>
                    <a:pt x="11213" y="3789"/>
                    <a:pt x="10923" y="3691"/>
                    <a:pt x="10618" y="3691"/>
                  </a:cubicBezTo>
                  <a:cubicBezTo>
                    <a:pt x="10216" y="3691"/>
                    <a:pt x="9787" y="3860"/>
                    <a:pt x="9448" y="4032"/>
                  </a:cubicBezTo>
                  <a:cubicBezTo>
                    <a:pt x="8018" y="4740"/>
                    <a:pt x="6865" y="5884"/>
                    <a:pt x="6150" y="7307"/>
                  </a:cubicBezTo>
                  <a:cubicBezTo>
                    <a:pt x="6547" y="6496"/>
                    <a:pt x="6706" y="5558"/>
                    <a:pt x="6913" y="4676"/>
                  </a:cubicBezTo>
                  <a:cubicBezTo>
                    <a:pt x="7001" y="4263"/>
                    <a:pt x="7136" y="3444"/>
                    <a:pt x="6603" y="3261"/>
                  </a:cubicBezTo>
                  <a:cubicBezTo>
                    <a:pt x="6530" y="3236"/>
                    <a:pt x="6454" y="3224"/>
                    <a:pt x="6378" y="3224"/>
                  </a:cubicBezTo>
                  <a:cubicBezTo>
                    <a:pt x="6048" y="3224"/>
                    <a:pt x="5704" y="3435"/>
                    <a:pt x="5459" y="3635"/>
                  </a:cubicBezTo>
                  <a:cubicBezTo>
                    <a:pt x="5157" y="3881"/>
                    <a:pt x="4918" y="4191"/>
                    <a:pt x="4648" y="4477"/>
                  </a:cubicBezTo>
                  <a:lnTo>
                    <a:pt x="3798" y="5367"/>
                  </a:lnTo>
                  <a:cubicBezTo>
                    <a:pt x="4115" y="4000"/>
                    <a:pt x="4362" y="2618"/>
                    <a:pt x="4537" y="1219"/>
                  </a:cubicBezTo>
                  <a:cubicBezTo>
                    <a:pt x="4626" y="496"/>
                    <a:pt x="4047" y="1"/>
                    <a:pt x="34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23615" y="3707428"/>
              <a:ext cx="1529208" cy="1487488"/>
            </a:xfrm>
            <a:custGeom>
              <a:rect b="b" l="l" r="r" t="t"/>
              <a:pathLst>
                <a:path extrusionOk="0" fill="none" h="11017" w="11326">
                  <a:moveTo>
                    <a:pt x="0" y="2719"/>
                  </a:moveTo>
                  <a:cubicBezTo>
                    <a:pt x="80" y="2178"/>
                    <a:pt x="159" y="1630"/>
                    <a:pt x="397" y="1145"/>
                  </a:cubicBezTo>
                  <a:cubicBezTo>
                    <a:pt x="644" y="660"/>
                    <a:pt x="1113" y="199"/>
                    <a:pt x="1677" y="152"/>
                  </a:cubicBezTo>
                  <a:cubicBezTo>
                    <a:pt x="3505" y="1"/>
                    <a:pt x="1876" y="4865"/>
                    <a:pt x="1645" y="5715"/>
                  </a:cubicBezTo>
                  <a:cubicBezTo>
                    <a:pt x="2138" y="5056"/>
                    <a:pt x="2639" y="4356"/>
                    <a:pt x="3267" y="3824"/>
                  </a:cubicBezTo>
                  <a:cubicBezTo>
                    <a:pt x="3751" y="3410"/>
                    <a:pt x="4689" y="2981"/>
                    <a:pt x="4975" y="3784"/>
                  </a:cubicBezTo>
                  <a:cubicBezTo>
                    <a:pt x="5357" y="4849"/>
                    <a:pt x="4379" y="6518"/>
                    <a:pt x="3950" y="7440"/>
                  </a:cubicBezTo>
                  <a:cubicBezTo>
                    <a:pt x="4928" y="5930"/>
                    <a:pt x="6358" y="4769"/>
                    <a:pt x="8035" y="4118"/>
                  </a:cubicBezTo>
                  <a:cubicBezTo>
                    <a:pt x="8639" y="3887"/>
                    <a:pt x="9434" y="3768"/>
                    <a:pt x="9847" y="4269"/>
                  </a:cubicBezTo>
                  <a:cubicBezTo>
                    <a:pt x="10062" y="4531"/>
                    <a:pt x="10102" y="4897"/>
                    <a:pt x="10078" y="5230"/>
                  </a:cubicBezTo>
                  <a:cubicBezTo>
                    <a:pt x="9983" y="6566"/>
                    <a:pt x="9053" y="7670"/>
                    <a:pt x="8163" y="8672"/>
                  </a:cubicBezTo>
                  <a:cubicBezTo>
                    <a:pt x="8711" y="8362"/>
                    <a:pt x="9315" y="8147"/>
                    <a:pt x="9943" y="8060"/>
                  </a:cubicBezTo>
                  <a:cubicBezTo>
                    <a:pt x="10404" y="7996"/>
                    <a:pt x="10992" y="8068"/>
                    <a:pt x="11167" y="8513"/>
                  </a:cubicBezTo>
                  <a:cubicBezTo>
                    <a:pt x="11326" y="8926"/>
                    <a:pt x="10992" y="9355"/>
                    <a:pt x="10682" y="9681"/>
                  </a:cubicBezTo>
                  <a:lnTo>
                    <a:pt x="9402" y="11016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17"/>
          <p:cNvGrpSpPr/>
          <p:nvPr/>
        </p:nvGrpSpPr>
        <p:grpSpPr>
          <a:xfrm>
            <a:off x="5326712" y="4612332"/>
            <a:ext cx="1590207" cy="881083"/>
            <a:chOff x="7837900" y="4342625"/>
            <a:chExt cx="1590207" cy="881083"/>
          </a:xfrm>
        </p:grpSpPr>
        <p:sp>
          <p:nvSpPr>
            <p:cNvPr id="405" name="Google Shape;405;p17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Google Shape;407;p17"/>
          <p:cNvGrpSpPr/>
          <p:nvPr/>
        </p:nvGrpSpPr>
        <p:grpSpPr>
          <a:xfrm rot="-3487876">
            <a:off x="8377662" y="4366127"/>
            <a:ext cx="1082448" cy="1168459"/>
            <a:chOff x="-189425" y="4176700"/>
            <a:chExt cx="1082397" cy="1168404"/>
          </a:xfrm>
        </p:grpSpPr>
        <p:sp>
          <p:nvSpPr>
            <p:cNvPr id="408" name="Google Shape;408;p17"/>
            <p:cNvSpPr/>
            <p:nvPr/>
          </p:nvSpPr>
          <p:spPr>
            <a:xfrm>
              <a:off x="-118465" y="4227736"/>
              <a:ext cx="1011437" cy="1034698"/>
            </a:xfrm>
            <a:custGeom>
              <a:rect b="b" l="l" r="r" t="t"/>
              <a:pathLst>
                <a:path extrusionOk="0" h="5920" w="5787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-189425" y="4176700"/>
              <a:ext cx="1022623" cy="1168404"/>
            </a:xfrm>
            <a:custGeom>
              <a:rect b="b" l="l" r="r" t="t"/>
              <a:pathLst>
                <a:path extrusionOk="0" fill="none" h="6685" w="5851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" name="Google Shape;410;p17"/>
          <p:cNvGrpSpPr/>
          <p:nvPr/>
        </p:nvGrpSpPr>
        <p:grpSpPr>
          <a:xfrm flipH="1" rot="3487876">
            <a:off x="2471962" y="4509977"/>
            <a:ext cx="1082448" cy="1168459"/>
            <a:chOff x="-189425" y="4176700"/>
            <a:chExt cx="1082397" cy="1168404"/>
          </a:xfrm>
        </p:grpSpPr>
        <p:sp>
          <p:nvSpPr>
            <p:cNvPr id="411" name="Google Shape;411;p17"/>
            <p:cNvSpPr/>
            <p:nvPr/>
          </p:nvSpPr>
          <p:spPr>
            <a:xfrm>
              <a:off x="-118465" y="4227736"/>
              <a:ext cx="1011437" cy="1034698"/>
            </a:xfrm>
            <a:custGeom>
              <a:rect b="b" l="l" r="r" t="t"/>
              <a:pathLst>
                <a:path extrusionOk="0" h="5920" w="5787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-189425" y="4176700"/>
              <a:ext cx="1022623" cy="1168404"/>
            </a:xfrm>
            <a:custGeom>
              <a:rect b="b" l="l" r="r" t="t"/>
              <a:pathLst>
                <a:path extrusionOk="0" fill="none" h="6685" w="5851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17"/>
          <p:cNvGrpSpPr/>
          <p:nvPr/>
        </p:nvGrpSpPr>
        <p:grpSpPr>
          <a:xfrm flipH="1">
            <a:off x="-401756" y="-312503"/>
            <a:ext cx="2233703" cy="753181"/>
            <a:chOff x="7138908" y="-301426"/>
            <a:chExt cx="2233703" cy="753181"/>
          </a:xfrm>
        </p:grpSpPr>
        <p:sp>
          <p:nvSpPr>
            <p:cNvPr id="414" name="Google Shape;414;p17"/>
            <p:cNvSpPr/>
            <p:nvPr/>
          </p:nvSpPr>
          <p:spPr>
            <a:xfrm>
              <a:off x="7138908" y="-219652"/>
              <a:ext cx="2233703" cy="613535"/>
            </a:xfrm>
            <a:custGeom>
              <a:rect b="b" l="l" r="r" t="t"/>
              <a:pathLst>
                <a:path extrusionOk="0" h="4209" w="15324">
                  <a:moveTo>
                    <a:pt x="11528" y="1"/>
                  </a:moveTo>
                  <a:cubicBezTo>
                    <a:pt x="10757" y="1"/>
                    <a:pt x="9987" y="72"/>
                    <a:pt x="9236" y="250"/>
                  </a:cubicBezTo>
                  <a:cubicBezTo>
                    <a:pt x="7773" y="600"/>
                    <a:pt x="6374" y="1411"/>
                    <a:pt x="5548" y="2667"/>
                  </a:cubicBezTo>
                  <a:cubicBezTo>
                    <a:pt x="4888" y="2529"/>
                    <a:pt x="4219" y="2459"/>
                    <a:pt x="3550" y="2459"/>
                  </a:cubicBezTo>
                  <a:cubicBezTo>
                    <a:pt x="3017" y="2459"/>
                    <a:pt x="2484" y="2503"/>
                    <a:pt x="1955" y="2595"/>
                  </a:cubicBezTo>
                  <a:cubicBezTo>
                    <a:pt x="1407" y="2698"/>
                    <a:pt x="843" y="2849"/>
                    <a:pt x="437" y="3231"/>
                  </a:cubicBezTo>
                  <a:cubicBezTo>
                    <a:pt x="167" y="3493"/>
                    <a:pt x="8" y="3843"/>
                    <a:pt x="0" y="4208"/>
                  </a:cubicBezTo>
                  <a:lnTo>
                    <a:pt x="14751" y="4208"/>
                  </a:lnTo>
                  <a:cubicBezTo>
                    <a:pt x="15316" y="3437"/>
                    <a:pt x="15324" y="1347"/>
                    <a:pt x="14831" y="648"/>
                  </a:cubicBezTo>
                  <a:cubicBezTo>
                    <a:pt x="14592" y="314"/>
                    <a:pt x="14139" y="219"/>
                    <a:pt x="13734" y="163"/>
                  </a:cubicBezTo>
                  <a:cubicBezTo>
                    <a:pt x="13007" y="66"/>
                    <a:pt x="12267" y="1"/>
                    <a:pt x="115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7155088" y="-301426"/>
              <a:ext cx="2028757" cy="753181"/>
            </a:xfrm>
            <a:custGeom>
              <a:rect b="b" l="l" r="r" t="t"/>
              <a:pathLst>
                <a:path extrusionOk="0" fill="none" h="5167" w="13918">
                  <a:moveTo>
                    <a:pt x="13917" y="652"/>
                  </a:moveTo>
                  <a:cubicBezTo>
                    <a:pt x="11724" y="1"/>
                    <a:pt x="9315" y="501"/>
                    <a:pt x="7249" y="1495"/>
                  </a:cubicBezTo>
                  <a:cubicBezTo>
                    <a:pt x="6653" y="1781"/>
                    <a:pt x="6073" y="2123"/>
                    <a:pt x="5628" y="2608"/>
                  </a:cubicBezTo>
                  <a:cubicBezTo>
                    <a:pt x="5469" y="2767"/>
                    <a:pt x="5349" y="2973"/>
                    <a:pt x="5294" y="3188"/>
                  </a:cubicBezTo>
                  <a:cubicBezTo>
                    <a:pt x="5246" y="3418"/>
                    <a:pt x="5326" y="3657"/>
                    <a:pt x="5508" y="3792"/>
                  </a:cubicBezTo>
                  <a:cubicBezTo>
                    <a:pt x="5699" y="3919"/>
                    <a:pt x="6009" y="3847"/>
                    <a:pt x="6081" y="3633"/>
                  </a:cubicBezTo>
                  <a:cubicBezTo>
                    <a:pt x="6176" y="3339"/>
                    <a:pt x="5834" y="3092"/>
                    <a:pt x="5532" y="2989"/>
                  </a:cubicBezTo>
                  <a:cubicBezTo>
                    <a:pt x="4316" y="2592"/>
                    <a:pt x="2989" y="2647"/>
                    <a:pt x="1813" y="3148"/>
                  </a:cubicBezTo>
                  <a:cubicBezTo>
                    <a:pt x="962" y="3506"/>
                    <a:pt x="159" y="4181"/>
                    <a:pt x="0" y="5087"/>
                  </a:cubicBezTo>
                  <a:cubicBezTo>
                    <a:pt x="1916" y="4897"/>
                    <a:pt x="11040" y="5087"/>
                    <a:pt x="12836" y="5167"/>
                  </a:cubicBez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17"/>
          <p:cNvGrpSpPr/>
          <p:nvPr/>
        </p:nvGrpSpPr>
        <p:grpSpPr>
          <a:xfrm flipH="1">
            <a:off x="7318232" y="-302150"/>
            <a:ext cx="3218025" cy="797394"/>
            <a:chOff x="-76750" y="-139250"/>
            <a:chExt cx="3218025" cy="797394"/>
          </a:xfrm>
        </p:grpSpPr>
        <p:sp>
          <p:nvSpPr>
            <p:cNvPr id="417" name="Google Shape;417;p17"/>
            <p:cNvSpPr/>
            <p:nvPr/>
          </p:nvSpPr>
          <p:spPr>
            <a:xfrm>
              <a:off x="-76750" y="-127356"/>
              <a:ext cx="3218025" cy="753192"/>
            </a:xfrm>
            <a:custGeom>
              <a:rect b="b" l="l" r="r" t="t"/>
              <a:pathLst>
                <a:path extrusionOk="0" h="4686" w="20021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-69195" y="-139250"/>
              <a:ext cx="3119818" cy="797394"/>
            </a:xfrm>
            <a:custGeom>
              <a:rect b="b" l="l" r="r" t="t"/>
              <a:pathLst>
                <a:path extrusionOk="0" fill="none" h="4961" w="1941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8"/>
          <p:cNvSpPr txBox="1"/>
          <p:nvPr>
            <p:ph type="title"/>
          </p:nvPr>
        </p:nvSpPr>
        <p:spPr>
          <a:xfrm>
            <a:off x="916350" y="505725"/>
            <a:ext cx="73113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421" name="Google Shape;421;p18"/>
          <p:cNvGrpSpPr/>
          <p:nvPr/>
        </p:nvGrpSpPr>
        <p:grpSpPr>
          <a:xfrm flipH="1">
            <a:off x="7690703" y="4381711"/>
            <a:ext cx="1943867" cy="1131835"/>
            <a:chOff x="3306066" y="4163786"/>
            <a:chExt cx="1943867" cy="1131835"/>
          </a:xfrm>
        </p:grpSpPr>
        <p:sp>
          <p:nvSpPr>
            <p:cNvPr id="422" name="Google Shape;422;p18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18"/>
          <p:cNvGrpSpPr/>
          <p:nvPr/>
        </p:nvGrpSpPr>
        <p:grpSpPr>
          <a:xfrm flipH="1">
            <a:off x="-449" y="4273804"/>
            <a:ext cx="1030015" cy="1131865"/>
            <a:chOff x="3670550" y="4352162"/>
            <a:chExt cx="782329" cy="859688"/>
          </a:xfrm>
        </p:grpSpPr>
        <p:sp>
          <p:nvSpPr>
            <p:cNvPr id="425" name="Google Shape;425;p18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18"/>
          <p:cNvGrpSpPr/>
          <p:nvPr/>
        </p:nvGrpSpPr>
        <p:grpSpPr>
          <a:xfrm flipH="1">
            <a:off x="5141883" y="4585527"/>
            <a:ext cx="1769741" cy="881083"/>
            <a:chOff x="7837900" y="4342625"/>
            <a:chExt cx="1590207" cy="881083"/>
          </a:xfrm>
        </p:grpSpPr>
        <p:sp>
          <p:nvSpPr>
            <p:cNvPr id="428" name="Google Shape;428;p18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18"/>
          <p:cNvGrpSpPr/>
          <p:nvPr/>
        </p:nvGrpSpPr>
        <p:grpSpPr>
          <a:xfrm rot="-3487876">
            <a:off x="2544412" y="4659702"/>
            <a:ext cx="1082448" cy="1168459"/>
            <a:chOff x="-189425" y="4176700"/>
            <a:chExt cx="1082397" cy="1168404"/>
          </a:xfrm>
        </p:grpSpPr>
        <p:sp>
          <p:nvSpPr>
            <p:cNvPr id="431" name="Google Shape;431;p18"/>
            <p:cNvSpPr/>
            <p:nvPr/>
          </p:nvSpPr>
          <p:spPr>
            <a:xfrm>
              <a:off x="-118465" y="4227736"/>
              <a:ext cx="1011437" cy="1034698"/>
            </a:xfrm>
            <a:custGeom>
              <a:rect b="b" l="l" r="r" t="t"/>
              <a:pathLst>
                <a:path extrusionOk="0" h="5920" w="5787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-189425" y="4176700"/>
              <a:ext cx="1022623" cy="1168404"/>
            </a:xfrm>
            <a:custGeom>
              <a:rect b="b" l="l" r="r" t="t"/>
              <a:pathLst>
                <a:path extrusionOk="0" fill="none" h="6685" w="5851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18"/>
          <p:cNvGrpSpPr/>
          <p:nvPr/>
        </p:nvGrpSpPr>
        <p:grpSpPr>
          <a:xfrm flipH="1" rot="665921">
            <a:off x="8601205" y="3394420"/>
            <a:ext cx="379977" cy="350964"/>
            <a:chOff x="5162486" y="3741525"/>
            <a:chExt cx="379976" cy="350963"/>
          </a:xfrm>
        </p:grpSpPr>
        <p:sp>
          <p:nvSpPr>
            <p:cNvPr id="434" name="Google Shape;434;p18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18"/>
          <p:cNvGrpSpPr/>
          <p:nvPr/>
        </p:nvGrpSpPr>
        <p:grpSpPr>
          <a:xfrm flipH="1">
            <a:off x="7554879" y="-150789"/>
            <a:ext cx="1910721" cy="644222"/>
            <a:chOff x="-58546" y="-205050"/>
            <a:chExt cx="1910721" cy="644222"/>
          </a:xfrm>
        </p:grpSpPr>
        <p:sp>
          <p:nvSpPr>
            <p:cNvPr id="437" name="Google Shape;437;p18"/>
            <p:cNvSpPr/>
            <p:nvPr/>
          </p:nvSpPr>
          <p:spPr>
            <a:xfrm flipH="1">
              <a:off x="-58546" y="-134605"/>
              <a:ext cx="1910721" cy="524279"/>
            </a:xfrm>
            <a:custGeom>
              <a:rect b="b" l="l" r="r" t="t"/>
              <a:pathLst>
                <a:path extrusionOk="0" h="4205" w="15325">
                  <a:moveTo>
                    <a:pt x="11496" y="1"/>
                  </a:moveTo>
                  <a:cubicBezTo>
                    <a:pt x="10736" y="1"/>
                    <a:pt x="9977" y="70"/>
                    <a:pt x="9236" y="246"/>
                  </a:cubicBezTo>
                  <a:cubicBezTo>
                    <a:pt x="7774" y="596"/>
                    <a:pt x="6375" y="1407"/>
                    <a:pt x="5549" y="2662"/>
                  </a:cubicBezTo>
                  <a:cubicBezTo>
                    <a:pt x="4893" y="2526"/>
                    <a:pt x="4228" y="2458"/>
                    <a:pt x="3562" y="2458"/>
                  </a:cubicBezTo>
                  <a:cubicBezTo>
                    <a:pt x="3025" y="2458"/>
                    <a:pt x="2488" y="2502"/>
                    <a:pt x="1956" y="2591"/>
                  </a:cubicBezTo>
                  <a:cubicBezTo>
                    <a:pt x="1408" y="2694"/>
                    <a:pt x="843" y="2845"/>
                    <a:pt x="438" y="3235"/>
                  </a:cubicBezTo>
                  <a:cubicBezTo>
                    <a:pt x="168" y="3489"/>
                    <a:pt x="9" y="3839"/>
                    <a:pt x="1" y="4204"/>
                  </a:cubicBezTo>
                  <a:lnTo>
                    <a:pt x="14752" y="4204"/>
                  </a:lnTo>
                  <a:cubicBezTo>
                    <a:pt x="15316" y="3433"/>
                    <a:pt x="15324" y="1343"/>
                    <a:pt x="14832" y="644"/>
                  </a:cubicBezTo>
                  <a:cubicBezTo>
                    <a:pt x="14593" y="310"/>
                    <a:pt x="14140" y="214"/>
                    <a:pt x="13735" y="167"/>
                  </a:cubicBezTo>
                  <a:cubicBezTo>
                    <a:pt x="12997" y="68"/>
                    <a:pt x="12246" y="1"/>
                    <a:pt x="1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8"/>
            <p:cNvSpPr/>
            <p:nvPr/>
          </p:nvSpPr>
          <p:spPr>
            <a:xfrm flipH="1">
              <a:off x="103039" y="-205050"/>
              <a:ext cx="1735172" cy="644222"/>
            </a:xfrm>
            <a:custGeom>
              <a:rect b="b" l="l" r="r" t="t"/>
              <a:pathLst>
                <a:path extrusionOk="0" fill="none" h="5167" w="13917">
                  <a:moveTo>
                    <a:pt x="13917" y="652"/>
                  </a:moveTo>
                  <a:cubicBezTo>
                    <a:pt x="11723" y="0"/>
                    <a:pt x="9315" y="501"/>
                    <a:pt x="7249" y="1495"/>
                  </a:cubicBezTo>
                  <a:cubicBezTo>
                    <a:pt x="6653" y="1781"/>
                    <a:pt x="6072" y="2123"/>
                    <a:pt x="5627" y="2607"/>
                  </a:cubicBezTo>
                  <a:cubicBezTo>
                    <a:pt x="5468" y="2766"/>
                    <a:pt x="5349" y="2973"/>
                    <a:pt x="5293" y="3195"/>
                  </a:cubicBezTo>
                  <a:cubicBezTo>
                    <a:pt x="5238" y="3418"/>
                    <a:pt x="5325" y="3656"/>
                    <a:pt x="5508" y="3792"/>
                  </a:cubicBezTo>
                  <a:cubicBezTo>
                    <a:pt x="5699" y="3919"/>
                    <a:pt x="6009" y="3847"/>
                    <a:pt x="6080" y="3641"/>
                  </a:cubicBezTo>
                  <a:cubicBezTo>
                    <a:pt x="6176" y="3339"/>
                    <a:pt x="5826" y="3092"/>
                    <a:pt x="5532" y="2997"/>
                  </a:cubicBezTo>
                  <a:cubicBezTo>
                    <a:pt x="4308" y="2591"/>
                    <a:pt x="2989" y="2647"/>
                    <a:pt x="1804" y="3148"/>
                  </a:cubicBezTo>
                  <a:cubicBezTo>
                    <a:pt x="962" y="3513"/>
                    <a:pt x="159" y="4181"/>
                    <a:pt x="0" y="5087"/>
                  </a:cubicBezTo>
                  <a:cubicBezTo>
                    <a:pt x="1916" y="4896"/>
                    <a:pt x="11040" y="5087"/>
                    <a:pt x="12836" y="516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18"/>
          <p:cNvGrpSpPr/>
          <p:nvPr/>
        </p:nvGrpSpPr>
        <p:grpSpPr>
          <a:xfrm rot="-674686">
            <a:off x="84196" y="133225"/>
            <a:ext cx="476768" cy="470900"/>
            <a:chOff x="4252781" y="935174"/>
            <a:chExt cx="476769" cy="470901"/>
          </a:xfrm>
        </p:grpSpPr>
        <p:sp>
          <p:nvSpPr>
            <p:cNvPr id="440" name="Google Shape;440;p18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9"/>
          <p:cNvSpPr txBox="1"/>
          <p:nvPr>
            <p:ph type="title"/>
          </p:nvPr>
        </p:nvSpPr>
        <p:spPr>
          <a:xfrm>
            <a:off x="916350" y="505725"/>
            <a:ext cx="73113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444" name="Google Shape;444;p19"/>
          <p:cNvGrpSpPr/>
          <p:nvPr/>
        </p:nvGrpSpPr>
        <p:grpSpPr>
          <a:xfrm flipH="1">
            <a:off x="7919303" y="4305511"/>
            <a:ext cx="1943867" cy="1131835"/>
            <a:chOff x="3306066" y="4163786"/>
            <a:chExt cx="1943867" cy="1131835"/>
          </a:xfrm>
        </p:grpSpPr>
        <p:sp>
          <p:nvSpPr>
            <p:cNvPr id="445" name="Google Shape;445;p19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9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19"/>
          <p:cNvGrpSpPr/>
          <p:nvPr/>
        </p:nvGrpSpPr>
        <p:grpSpPr>
          <a:xfrm flipH="1" rot="665921">
            <a:off x="8257880" y="121470"/>
            <a:ext cx="379977" cy="350964"/>
            <a:chOff x="5162486" y="3741525"/>
            <a:chExt cx="379976" cy="350963"/>
          </a:xfrm>
        </p:grpSpPr>
        <p:sp>
          <p:nvSpPr>
            <p:cNvPr id="448" name="Google Shape;448;p19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19"/>
          <p:cNvGrpSpPr/>
          <p:nvPr/>
        </p:nvGrpSpPr>
        <p:grpSpPr>
          <a:xfrm>
            <a:off x="-428821" y="-138489"/>
            <a:ext cx="1910721" cy="644222"/>
            <a:chOff x="-58546" y="-205050"/>
            <a:chExt cx="1910721" cy="644222"/>
          </a:xfrm>
        </p:grpSpPr>
        <p:sp>
          <p:nvSpPr>
            <p:cNvPr id="451" name="Google Shape;451;p19"/>
            <p:cNvSpPr/>
            <p:nvPr/>
          </p:nvSpPr>
          <p:spPr>
            <a:xfrm flipH="1">
              <a:off x="-58546" y="-134605"/>
              <a:ext cx="1910721" cy="524279"/>
            </a:xfrm>
            <a:custGeom>
              <a:rect b="b" l="l" r="r" t="t"/>
              <a:pathLst>
                <a:path extrusionOk="0" h="4205" w="15325">
                  <a:moveTo>
                    <a:pt x="11496" y="1"/>
                  </a:moveTo>
                  <a:cubicBezTo>
                    <a:pt x="10736" y="1"/>
                    <a:pt x="9977" y="70"/>
                    <a:pt x="9236" y="246"/>
                  </a:cubicBezTo>
                  <a:cubicBezTo>
                    <a:pt x="7774" y="596"/>
                    <a:pt x="6375" y="1407"/>
                    <a:pt x="5549" y="2662"/>
                  </a:cubicBezTo>
                  <a:cubicBezTo>
                    <a:pt x="4893" y="2526"/>
                    <a:pt x="4228" y="2458"/>
                    <a:pt x="3562" y="2458"/>
                  </a:cubicBezTo>
                  <a:cubicBezTo>
                    <a:pt x="3025" y="2458"/>
                    <a:pt x="2488" y="2502"/>
                    <a:pt x="1956" y="2591"/>
                  </a:cubicBezTo>
                  <a:cubicBezTo>
                    <a:pt x="1408" y="2694"/>
                    <a:pt x="843" y="2845"/>
                    <a:pt x="438" y="3235"/>
                  </a:cubicBezTo>
                  <a:cubicBezTo>
                    <a:pt x="168" y="3489"/>
                    <a:pt x="9" y="3839"/>
                    <a:pt x="1" y="4204"/>
                  </a:cubicBezTo>
                  <a:lnTo>
                    <a:pt x="14752" y="4204"/>
                  </a:lnTo>
                  <a:cubicBezTo>
                    <a:pt x="15316" y="3433"/>
                    <a:pt x="15324" y="1343"/>
                    <a:pt x="14832" y="644"/>
                  </a:cubicBezTo>
                  <a:cubicBezTo>
                    <a:pt x="14593" y="310"/>
                    <a:pt x="14140" y="214"/>
                    <a:pt x="13735" y="167"/>
                  </a:cubicBezTo>
                  <a:cubicBezTo>
                    <a:pt x="12997" y="68"/>
                    <a:pt x="12246" y="1"/>
                    <a:pt x="1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9"/>
            <p:cNvSpPr/>
            <p:nvPr/>
          </p:nvSpPr>
          <p:spPr>
            <a:xfrm flipH="1">
              <a:off x="103039" y="-205050"/>
              <a:ext cx="1735172" cy="644222"/>
            </a:xfrm>
            <a:custGeom>
              <a:rect b="b" l="l" r="r" t="t"/>
              <a:pathLst>
                <a:path extrusionOk="0" fill="none" h="5167" w="13917">
                  <a:moveTo>
                    <a:pt x="13917" y="652"/>
                  </a:moveTo>
                  <a:cubicBezTo>
                    <a:pt x="11723" y="0"/>
                    <a:pt x="9315" y="501"/>
                    <a:pt x="7249" y="1495"/>
                  </a:cubicBezTo>
                  <a:cubicBezTo>
                    <a:pt x="6653" y="1781"/>
                    <a:pt x="6072" y="2123"/>
                    <a:pt x="5627" y="2607"/>
                  </a:cubicBezTo>
                  <a:cubicBezTo>
                    <a:pt x="5468" y="2766"/>
                    <a:pt x="5349" y="2973"/>
                    <a:pt x="5293" y="3195"/>
                  </a:cubicBezTo>
                  <a:cubicBezTo>
                    <a:pt x="5238" y="3418"/>
                    <a:pt x="5325" y="3656"/>
                    <a:pt x="5508" y="3792"/>
                  </a:cubicBezTo>
                  <a:cubicBezTo>
                    <a:pt x="5699" y="3919"/>
                    <a:pt x="6009" y="3847"/>
                    <a:pt x="6080" y="3641"/>
                  </a:cubicBezTo>
                  <a:cubicBezTo>
                    <a:pt x="6176" y="3339"/>
                    <a:pt x="5826" y="3092"/>
                    <a:pt x="5532" y="2997"/>
                  </a:cubicBezTo>
                  <a:cubicBezTo>
                    <a:pt x="4308" y="2591"/>
                    <a:pt x="2989" y="2647"/>
                    <a:pt x="1804" y="3148"/>
                  </a:cubicBezTo>
                  <a:cubicBezTo>
                    <a:pt x="962" y="3513"/>
                    <a:pt x="159" y="4181"/>
                    <a:pt x="0" y="5087"/>
                  </a:cubicBezTo>
                  <a:cubicBezTo>
                    <a:pt x="1916" y="4896"/>
                    <a:pt x="11040" y="5087"/>
                    <a:pt x="12836" y="516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19"/>
          <p:cNvGrpSpPr/>
          <p:nvPr/>
        </p:nvGrpSpPr>
        <p:grpSpPr>
          <a:xfrm rot="-674686">
            <a:off x="8567509" y="922900"/>
            <a:ext cx="476768" cy="470900"/>
            <a:chOff x="4252781" y="935174"/>
            <a:chExt cx="476769" cy="470901"/>
          </a:xfrm>
        </p:grpSpPr>
        <p:sp>
          <p:nvSpPr>
            <p:cNvPr id="454" name="Google Shape;454;p19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19"/>
          <p:cNvGrpSpPr/>
          <p:nvPr/>
        </p:nvGrpSpPr>
        <p:grpSpPr>
          <a:xfrm rot="-345372">
            <a:off x="-218631" y="4176864"/>
            <a:ext cx="1082443" cy="1168454"/>
            <a:chOff x="-189425" y="4176700"/>
            <a:chExt cx="1082397" cy="1168404"/>
          </a:xfrm>
        </p:grpSpPr>
        <p:sp>
          <p:nvSpPr>
            <p:cNvPr id="457" name="Google Shape;457;p19"/>
            <p:cNvSpPr/>
            <p:nvPr/>
          </p:nvSpPr>
          <p:spPr>
            <a:xfrm>
              <a:off x="-118465" y="4227736"/>
              <a:ext cx="1011437" cy="1034698"/>
            </a:xfrm>
            <a:custGeom>
              <a:rect b="b" l="l" r="r" t="t"/>
              <a:pathLst>
                <a:path extrusionOk="0" h="5920" w="5787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-189425" y="4176700"/>
              <a:ext cx="1022623" cy="1168404"/>
            </a:xfrm>
            <a:custGeom>
              <a:rect b="b" l="l" r="r" t="t"/>
              <a:pathLst>
                <a:path extrusionOk="0" fill="none" h="6685" w="5851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19"/>
          <p:cNvGrpSpPr/>
          <p:nvPr/>
        </p:nvGrpSpPr>
        <p:grpSpPr>
          <a:xfrm>
            <a:off x="1897712" y="4665688"/>
            <a:ext cx="1590207" cy="881083"/>
            <a:chOff x="7837900" y="4342625"/>
            <a:chExt cx="1590207" cy="881083"/>
          </a:xfrm>
        </p:grpSpPr>
        <p:sp>
          <p:nvSpPr>
            <p:cNvPr id="460" name="Google Shape;460;p19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19"/>
          <p:cNvGrpSpPr/>
          <p:nvPr/>
        </p:nvGrpSpPr>
        <p:grpSpPr>
          <a:xfrm>
            <a:off x="5463455" y="4439381"/>
            <a:ext cx="1030015" cy="1131865"/>
            <a:chOff x="3670550" y="4352162"/>
            <a:chExt cx="782329" cy="859688"/>
          </a:xfrm>
        </p:grpSpPr>
        <p:sp>
          <p:nvSpPr>
            <p:cNvPr id="463" name="Google Shape;463;p19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0"/>
          <p:cNvSpPr txBox="1"/>
          <p:nvPr>
            <p:ph hasCustomPrompt="1" type="title"/>
          </p:nvPr>
        </p:nvSpPr>
        <p:spPr>
          <a:xfrm>
            <a:off x="715150" y="1057475"/>
            <a:ext cx="37914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67" name="Google Shape;467;p20"/>
          <p:cNvSpPr txBox="1"/>
          <p:nvPr>
            <p:ph idx="1" type="subTitle"/>
          </p:nvPr>
        </p:nvSpPr>
        <p:spPr>
          <a:xfrm>
            <a:off x="715150" y="1885775"/>
            <a:ext cx="3791400" cy="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20"/>
          <p:cNvSpPr txBox="1"/>
          <p:nvPr>
            <p:ph hasCustomPrompt="1" idx="2" type="title"/>
          </p:nvPr>
        </p:nvSpPr>
        <p:spPr>
          <a:xfrm>
            <a:off x="4637450" y="1057475"/>
            <a:ext cx="37914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69" name="Google Shape;469;p20"/>
          <p:cNvSpPr txBox="1"/>
          <p:nvPr>
            <p:ph idx="3" type="subTitle"/>
          </p:nvPr>
        </p:nvSpPr>
        <p:spPr>
          <a:xfrm>
            <a:off x="4637450" y="1885775"/>
            <a:ext cx="3791400" cy="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20"/>
          <p:cNvSpPr txBox="1"/>
          <p:nvPr>
            <p:ph hasCustomPrompt="1" idx="4" type="title"/>
          </p:nvPr>
        </p:nvSpPr>
        <p:spPr>
          <a:xfrm>
            <a:off x="2676350" y="2706300"/>
            <a:ext cx="37914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71" name="Google Shape;471;p20"/>
          <p:cNvSpPr txBox="1"/>
          <p:nvPr>
            <p:ph idx="5" type="subTitle"/>
          </p:nvPr>
        </p:nvSpPr>
        <p:spPr>
          <a:xfrm>
            <a:off x="2676350" y="3534600"/>
            <a:ext cx="3791400" cy="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72" name="Google Shape;472;p20"/>
          <p:cNvGrpSpPr/>
          <p:nvPr/>
        </p:nvGrpSpPr>
        <p:grpSpPr>
          <a:xfrm>
            <a:off x="-1133350" y="0"/>
            <a:ext cx="3218025" cy="797394"/>
            <a:chOff x="-76750" y="-139250"/>
            <a:chExt cx="3218025" cy="797394"/>
          </a:xfrm>
        </p:grpSpPr>
        <p:sp>
          <p:nvSpPr>
            <p:cNvPr id="473" name="Google Shape;473;p20"/>
            <p:cNvSpPr/>
            <p:nvPr/>
          </p:nvSpPr>
          <p:spPr>
            <a:xfrm>
              <a:off x="-76750" y="-127356"/>
              <a:ext cx="3218025" cy="753192"/>
            </a:xfrm>
            <a:custGeom>
              <a:rect b="b" l="l" r="r" t="t"/>
              <a:pathLst>
                <a:path extrusionOk="0" h="4686" w="20021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-69195" y="-139250"/>
              <a:ext cx="3119818" cy="797394"/>
            </a:xfrm>
            <a:custGeom>
              <a:rect b="b" l="l" r="r" t="t"/>
              <a:pathLst>
                <a:path extrusionOk="0" fill="none" h="4961" w="1941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20"/>
          <p:cNvGrpSpPr/>
          <p:nvPr/>
        </p:nvGrpSpPr>
        <p:grpSpPr>
          <a:xfrm flipH="1">
            <a:off x="6118350" y="-76200"/>
            <a:ext cx="3218025" cy="797394"/>
            <a:chOff x="-76750" y="-139250"/>
            <a:chExt cx="3218025" cy="797394"/>
          </a:xfrm>
        </p:grpSpPr>
        <p:sp>
          <p:nvSpPr>
            <p:cNvPr id="476" name="Google Shape;476;p20"/>
            <p:cNvSpPr/>
            <p:nvPr/>
          </p:nvSpPr>
          <p:spPr>
            <a:xfrm>
              <a:off x="-76750" y="-127356"/>
              <a:ext cx="3218025" cy="753192"/>
            </a:xfrm>
            <a:custGeom>
              <a:rect b="b" l="l" r="r" t="t"/>
              <a:pathLst>
                <a:path extrusionOk="0" h="4686" w="20021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-69195" y="-139250"/>
              <a:ext cx="3119818" cy="797394"/>
            </a:xfrm>
            <a:custGeom>
              <a:rect b="b" l="l" r="r" t="t"/>
              <a:pathLst>
                <a:path extrusionOk="0" fill="none" h="4961" w="1941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20"/>
          <p:cNvGrpSpPr/>
          <p:nvPr/>
        </p:nvGrpSpPr>
        <p:grpSpPr>
          <a:xfrm>
            <a:off x="6863072" y="3628492"/>
            <a:ext cx="2486855" cy="1624830"/>
            <a:chOff x="6890035" y="3683842"/>
            <a:chExt cx="2486855" cy="1624830"/>
          </a:xfrm>
        </p:grpSpPr>
        <p:sp>
          <p:nvSpPr>
            <p:cNvPr id="479" name="Google Shape;479;p20"/>
            <p:cNvSpPr/>
            <p:nvPr/>
          </p:nvSpPr>
          <p:spPr>
            <a:xfrm>
              <a:off x="6890035" y="3683842"/>
              <a:ext cx="2486855" cy="1624830"/>
            </a:xfrm>
            <a:custGeom>
              <a:rect b="b" l="l" r="r" t="t"/>
              <a:pathLst>
                <a:path extrusionOk="0" h="11077" w="16954">
                  <a:moveTo>
                    <a:pt x="12022" y="0"/>
                  </a:moveTo>
                  <a:cubicBezTo>
                    <a:pt x="10971" y="0"/>
                    <a:pt x="9971" y="936"/>
                    <a:pt x="9673" y="1998"/>
                  </a:cubicBezTo>
                  <a:cubicBezTo>
                    <a:pt x="9323" y="3246"/>
                    <a:pt x="9673" y="4573"/>
                    <a:pt x="10023" y="5821"/>
                  </a:cubicBezTo>
                  <a:cubicBezTo>
                    <a:pt x="9185" y="5517"/>
                    <a:pt x="8309" y="5208"/>
                    <a:pt x="7436" y="5208"/>
                  </a:cubicBezTo>
                  <a:cubicBezTo>
                    <a:pt x="7190" y="5208"/>
                    <a:pt x="6945" y="5232"/>
                    <a:pt x="6701" y="5288"/>
                  </a:cubicBezTo>
                  <a:cubicBezTo>
                    <a:pt x="5596" y="5535"/>
                    <a:pt x="4618" y="6711"/>
                    <a:pt x="5024" y="7776"/>
                  </a:cubicBezTo>
                  <a:cubicBezTo>
                    <a:pt x="4617" y="7642"/>
                    <a:pt x="4195" y="7574"/>
                    <a:pt x="3774" y="7574"/>
                  </a:cubicBezTo>
                  <a:cubicBezTo>
                    <a:pt x="3323" y="7574"/>
                    <a:pt x="2872" y="7652"/>
                    <a:pt x="2440" y="7808"/>
                  </a:cubicBezTo>
                  <a:cubicBezTo>
                    <a:pt x="2186" y="7887"/>
                    <a:pt x="1956" y="8030"/>
                    <a:pt x="1781" y="8229"/>
                  </a:cubicBezTo>
                  <a:cubicBezTo>
                    <a:pt x="0" y="10478"/>
                    <a:pt x="5326" y="10971"/>
                    <a:pt x="6208" y="11019"/>
                  </a:cubicBezTo>
                  <a:cubicBezTo>
                    <a:pt x="6923" y="11057"/>
                    <a:pt x="7639" y="11076"/>
                    <a:pt x="8354" y="11076"/>
                  </a:cubicBezTo>
                  <a:cubicBezTo>
                    <a:pt x="10897" y="11076"/>
                    <a:pt x="13436" y="10833"/>
                    <a:pt x="15936" y="10343"/>
                  </a:cubicBezTo>
                  <a:cubicBezTo>
                    <a:pt x="16151" y="10303"/>
                    <a:pt x="16381" y="10248"/>
                    <a:pt x="16524" y="10081"/>
                  </a:cubicBezTo>
                  <a:cubicBezTo>
                    <a:pt x="16651" y="9930"/>
                    <a:pt x="16675" y="9715"/>
                    <a:pt x="16691" y="9516"/>
                  </a:cubicBezTo>
                  <a:cubicBezTo>
                    <a:pt x="16953" y="6441"/>
                    <a:pt x="16699" y="3333"/>
                    <a:pt x="15936" y="337"/>
                  </a:cubicBezTo>
                  <a:cubicBezTo>
                    <a:pt x="15887" y="331"/>
                    <a:pt x="15838" y="328"/>
                    <a:pt x="15789" y="328"/>
                  </a:cubicBezTo>
                  <a:cubicBezTo>
                    <a:pt x="14985" y="328"/>
                    <a:pt x="14248" y="1109"/>
                    <a:pt x="14323" y="1926"/>
                  </a:cubicBezTo>
                  <a:cubicBezTo>
                    <a:pt x="13893" y="1171"/>
                    <a:pt x="13393" y="361"/>
                    <a:pt x="12574" y="90"/>
                  </a:cubicBezTo>
                  <a:cubicBezTo>
                    <a:pt x="12391" y="29"/>
                    <a:pt x="12205" y="0"/>
                    <a:pt x="12022" y="0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0"/>
            <p:cNvSpPr/>
            <p:nvPr/>
          </p:nvSpPr>
          <p:spPr>
            <a:xfrm>
              <a:off x="7119744" y="3700564"/>
              <a:ext cx="2135844" cy="1466703"/>
            </a:xfrm>
            <a:custGeom>
              <a:rect b="b" l="l" r="r" t="t"/>
              <a:pathLst>
                <a:path extrusionOk="0" fill="none" h="9999" w="14561">
                  <a:moveTo>
                    <a:pt x="278" y="9999"/>
                  </a:moveTo>
                  <a:cubicBezTo>
                    <a:pt x="0" y="9267"/>
                    <a:pt x="477" y="8417"/>
                    <a:pt x="1176" y="8059"/>
                  </a:cubicBezTo>
                  <a:cubicBezTo>
                    <a:pt x="1868" y="7702"/>
                    <a:pt x="2695" y="7725"/>
                    <a:pt x="3458" y="7853"/>
                  </a:cubicBezTo>
                  <a:cubicBezTo>
                    <a:pt x="3028" y="7265"/>
                    <a:pt x="3219" y="6374"/>
                    <a:pt x="3752" y="5882"/>
                  </a:cubicBezTo>
                  <a:cubicBezTo>
                    <a:pt x="4292" y="5397"/>
                    <a:pt x="5079" y="5262"/>
                    <a:pt x="5794" y="5373"/>
                  </a:cubicBezTo>
                  <a:cubicBezTo>
                    <a:pt x="6517" y="5484"/>
                    <a:pt x="7177" y="5818"/>
                    <a:pt x="7821" y="6160"/>
                  </a:cubicBezTo>
                  <a:cubicBezTo>
                    <a:pt x="7821" y="5309"/>
                    <a:pt x="7654" y="4475"/>
                    <a:pt x="7622" y="3624"/>
                  </a:cubicBezTo>
                  <a:cubicBezTo>
                    <a:pt x="7582" y="2766"/>
                    <a:pt x="7678" y="1876"/>
                    <a:pt x="8147" y="1168"/>
                  </a:cubicBezTo>
                  <a:cubicBezTo>
                    <a:pt x="8616" y="461"/>
                    <a:pt x="9530" y="0"/>
                    <a:pt x="10340" y="262"/>
                  </a:cubicBezTo>
                  <a:cubicBezTo>
                    <a:pt x="10865" y="437"/>
                    <a:pt x="11262" y="874"/>
                    <a:pt x="11580" y="1327"/>
                  </a:cubicBezTo>
                  <a:cubicBezTo>
                    <a:pt x="11890" y="1765"/>
                    <a:pt x="12160" y="2241"/>
                    <a:pt x="12375" y="2742"/>
                  </a:cubicBezTo>
                  <a:cubicBezTo>
                    <a:pt x="12494" y="2146"/>
                    <a:pt x="12629" y="1534"/>
                    <a:pt x="12987" y="1033"/>
                  </a:cubicBezTo>
                  <a:cubicBezTo>
                    <a:pt x="13345" y="541"/>
                    <a:pt x="13981" y="191"/>
                    <a:pt x="14561" y="366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20"/>
          <p:cNvGrpSpPr/>
          <p:nvPr/>
        </p:nvGrpSpPr>
        <p:grpSpPr>
          <a:xfrm flipH="1">
            <a:off x="1804080" y="4191052"/>
            <a:ext cx="1030015" cy="1131865"/>
            <a:chOff x="3670550" y="4352162"/>
            <a:chExt cx="782329" cy="859688"/>
          </a:xfrm>
        </p:grpSpPr>
        <p:sp>
          <p:nvSpPr>
            <p:cNvPr id="482" name="Google Shape;482;p20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20"/>
          <p:cNvGrpSpPr/>
          <p:nvPr/>
        </p:nvGrpSpPr>
        <p:grpSpPr>
          <a:xfrm>
            <a:off x="5223650" y="4331070"/>
            <a:ext cx="1590207" cy="881083"/>
            <a:chOff x="7837900" y="4342625"/>
            <a:chExt cx="1590207" cy="881083"/>
          </a:xfrm>
        </p:grpSpPr>
        <p:sp>
          <p:nvSpPr>
            <p:cNvPr id="485" name="Google Shape;485;p20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0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20"/>
          <p:cNvGrpSpPr/>
          <p:nvPr/>
        </p:nvGrpSpPr>
        <p:grpSpPr>
          <a:xfrm>
            <a:off x="-811303" y="3503814"/>
            <a:ext cx="2265220" cy="1808852"/>
            <a:chOff x="-506503" y="3464774"/>
            <a:chExt cx="2265220" cy="1808852"/>
          </a:xfrm>
        </p:grpSpPr>
        <p:sp>
          <p:nvSpPr>
            <p:cNvPr id="488" name="Google Shape;488;p20"/>
            <p:cNvSpPr/>
            <p:nvPr/>
          </p:nvSpPr>
          <p:spPr>
            <a:xfrm rot="286266">
              <a:off x="-442794" y="3569486"/>
              <a:ext cx="2102830" cy="1619495"/>
            </a:xfrm>
            <a:custGeom>
              <a:rect b="b" l="l" r="r" t="t"/>
              <a:pathLst>
                <a:path extrusionOk="0" h="7469" w="9698">
                  <a:moveTo>
                    <a:pt x="2387" y="0"/>
                  </a:moveTo>
                  <a:cubicBezTo>
                    <a:pt x="1972" y="0"/>
                    <a:pt x="1551" y="156"/>
                    <a:pt x="1217" y="498"/>
                  </a:cubicBezTo>
                  <a:cubicBezTo>
                    <a:pt x="756" y="967"/>
                    <a:pt x="613" y="1659"/>
                    <a:pt x="676" y="2310"/>
                  </a:cubicBezTo>
                  <a:cubicBezTo>
                    <a:pt x="740" y="2954"/>
                    <a:pt x="963" y="3502"/>
                    <a:pt x="1209" y="4099"/>
                  </a:cubicBezTo>
                  <a:cubicBezTo>
                    <a:pt x="1120" y="3900"/>
                    <a:pt x="920" y="3779"/>
                    <a:pt x="704" y="3779"/>
                  </a:cubicBezTo>
                  <a:cubicBezTo>
                    <a:pt x="668" y="3779"/>
                    <a:pt x="633" y="3782"/>
                    <a:pt x="597" y="3789"/>
                  </a:cubicBezTo>
                  <a:cubicBezTo>
                    <a:pt x="359" y="3852"/>
                    <a:pt x="160" y="4035"/>
                    <a:pt x="80" y="4273"/>
                  </a:cubicBezTo>
                  <a:cubicBezTo>
                    <a:pt x="1" y="4512"/>
                    <a:pt x="1" y="4766"/>
                    <a:pt x="72" y="5005"/>
                  </a:cubicBezTo>
                  <a:cubicBezTo>
                    <a:pt x="231" y="5569"/>
                    <a:pt x="661" y="6022"/>
                    <a:pt x="1217" y="6213"/>
                  </a:cubicBezTo>
                  <a:lnTo>
                    <a:pt x="1757" y="7468"/>
                  </a:lnTo>
                  <a:lnTo>
                    <a:pt x="8807" y="6793"/>
                  </a:lnTo>
                  <a:cubicBezTo>
                    <a:pt x="9133" y="6729"/>
                    <a:pt x="9411" y="6507"/>
                    <a:pt x="9554" y="6205"/>
                  </a:cubicBezTo>
                  <a:cubicBezTo>
                    <a:pt x="9697" y="5903"/>
                    <a:pt x="9642" y="5537"/>
                    <a:pt x="9427" y="5283"/>
                  </a:cubicBezTo>
                  <a:cubicBezTo>
                    <a:pt x="9285" y="5141"/>
                    <a:pt x="9098" y="5066"/>
                    <a:pt x="8909" y="5066"/>
                  </a:cubicBezTo>
                  <a:cubicBezTo>
                    <a:pt x="8781" y="5066"/>
                    <a:pt x="8653" y="5101"/>
                    <a:pt x="8537" y="5171"/>
                  </a:cubicBezTo>
                  <a:cubicBezTo>
                    <a:pt x="8863" y="4957"/>
                    <a:pt x="8974" y="4528"/>
                    <a:pt x="8783" y="4178"/>
                  </a:cubicBezTo>
                  <a:cubicBezTo>
                    <a:pt x="8648" y="3953"/>
                    <a:pt x="8394" y="3800"/>
                    <a:pt x="8141" y="3800"/>
                  </a:cubicBezTo>
                  <a:cubicBezTo>
                    <a:pt x="8042" y="3800"/>
                    <a:pt x="7943" y="3823"/>
                    <a:pt x="7852" y="3875"/>
                  </a:cubicBezTo>
                  <a:lnTo>
                    <a:pt x="7852" y="3875"/>
                  </a:lnTo>
                  <a:cubicBezTo>
                    <a:pt x="8711" y="3361"/>
                    <a:pt x="8603" y="2094"/>
                    <a:pt x="7671" y="1730"/>
                  </a:cubicBezTo>
                  <a:cubicBezTo>
                    <a:pt x="7551" y="1682"/>
                    <a:pt x="7430" y="1660"/>
                    <a:pt x="7308" y="1660"/>
                  </a:cubicBezTo>
                  <a:cubicBezTo>
                    <a:pt x="7010" y="1660"/>
                    <a:pt x="6716" y="1796"/>
                    <a:pt x="6478" y="2016"/>
                  </a:cubicBezTo>
                  <a:cubicBezTo>
                    <a:pt x="6788" y="1666"/>
                    <a:pt x="6852" y="1166"/>
                    <a:pt x="6645" y="752"/>
                  </a:cubicBezTo>
                  <a:cubicBezTo>
                    <a:pt x="6431" y="347"/>
                    <a:pt x="6009" y="93"/>
                    <a:pt x="5548" y="85"/>
                  </a:cubicBezTo>
                  <a:cubicBezTo>
                    <a:pt x="5088" y="85"/>
                    <a:pt x="4658" y="299"/>
                    <a:pt x="4380" y="665"/>
                  </a:cubicBezTo>
                  <a:cubicBezTo>
                    <a:pt x="4197" y="896"/>
                    <a:pt x="4086" y="1174"/>
                    <a:pt x="4046" y="1468"/>
                  </a:cubicBezTo>
                  <a:cubicBezTo>
                    <a:pt x="3942" y="562"/>
                    <a:pt x="3176" y="0"/>
                    <a:pt x="2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0"/>
            <p:cNvSpPr/>
            <p:nvPr/>
          </p:nvSpPr>
          <p:spPr>
            <a:xfrm rot="286266">
              <a:off x="-340126" y="3546938"/>
              <a:ext cx="2039082" cy="1521922"/>
            </a:xfrm>
            <a:custGeom>
              <a:rect b="b" l="l" r="r" t="t"/>
              <a:pathLst>
                <a:path extrusionOk="0" fill="none" h="7019" w="9404">
                  <a:moveTo>
                    <a:pt x="8545" y="7018"/>
                  </a:moveTo>
                  <a:cubicBezTo>
                    <a:pt x="8863" y="6947"/>
                    <a:pt x="9133" y="6724"/>
                    <a:pt x="9268" y="6422"/>
                  </a:cubicBezTo>
                  <a:cubicBezTo>
                    <a:pt x="9403" y="6112"/>
                    <a:pt x="9356" y="5755"/>
                    <a:pt x="9149" y="5484"/>
                  </a:cubicBezTo>
                  <a:cubicBezTo>
                    <a:pt x="8926" y="5246"/>
                    <a:pt x="8561" y="5198"/>
                    <a:pt x="8283" y="5381"/>
                  </a:cubicBezTo>
                  <a:cubicBezTo>
                    <a:pt x="8609" y="5150"/>
                    <a:pt x="8712" y="4721"/>
                    <a:pt x="8529" y="4372"/>
                  </a:cubicBezTo>
                  <a:cubicBezTo>
                    <a:pt x="8338" y="4046"/>
                    <a:pt x="7933" y="3879"/>
                    <a:pt x="7607" y="4070"/>
                  </a:cubicBezTo>
                  <a:cubicBezTo>
                    <a:pt x="7997" y="3815"/>
                    <a:pt x="8219" y="3378"/>
                    <a:pt x="8187" y="2917"/>
                  </a:cubicBezTo>
                  <a:cubicBezTo>
                    <a:pt x="8148" y="2464"/>
                    <a:pt x="7869" y="2067"/>
                    <a:pt x="7448" y="1884"/>
                  </a:cubicBezTo>
                  <a:cubicBezTo>
                    <a:pt x="7043" y="1717"/>
                    <a:pt x="6606" y="1860"/>
                    <a:pt x="6288" y="2170"/>
                  </a:cubicBezTo>
                  <a:cubicBezTo>
                    <a:pt x="6590" y="1812"/>
                    <a:pt x="6653" y="1312"/>
                    <a:pt x="6447" y="890"/>
                  </a:cubicBezTo>
                  <a:cubicBezTo>
                    <a:pt x="6248" y="485"/>
                    <a:pt x="5835" y="231"/>
                    <a:pt x="5382" y="215"/>
                  </a:cubicBezTo>
                  <a:cubicBezTo>
                    <a:pt x="4937" y="215"/>
                    <a:pt x="4515" y="437"/>
                    <a:pt x="4253" y="803"/>
                  </a:cubicBezTo>
                  <a:cubicBezTo>
                    <a:pt x="4078" y="1041"/>
                    <a:pt x="3967" y="1320"/>
                    <a:pt x="3927" y="1622"/>
                  </a:cubicBezTo>
                  <a:cubicBezTo>
                    <a:pt x="3864" y="1065"/>
                    <a:pt x="3530" y="580"/>
                    <a:pt x="3045" y="310"/>
                  </a:cubicBezTo>
                  <a:cubicBezTo>
                    <a:pt x="2425" y="0"/>
                    <a:pt x="1670" y="135"/>
                    <a:pt x="1185" y="636"/>
                  </a:cubicBezTo>
                  <a:cubicBezTo>
                    <a:pt x="740" y="1105"/>
                    <a:pt x="597" y="1812"/>
                    <a:pt x="661" y="2472"/>
                  </a:cubicBezTo>
                  <a:cubicBezTo>
                    <a:pt x="724" y="3124"/>
                    <a:pt x="931" y="3680"/>
                    <a:pt x="1177" y="4284"/>
                  </a:cubicBezTo>
                  <a:cubicBezTo>
                    <a:pt x="1082" y="4054"/>
                    <a:pt x="835" y="3927"/>
                    <a:pt x="589" y="3974"/>
                  </a:cubicBezTo>
                  <a:cubicBezTo>
                    <a:pt x="351" y="4046"/>
                    <a:pt x="160" y="4229"/>
                    <a:pt x="80" y="4467"/>
                  </a:cubicBezTo>
                  <a:cubicBezTo>
                    <a:pt x="9" y="4705"/>
                    <a:pt x="1" y="4960"/>
                    <a:pt x="72" y="5198"/>
                  </a:cubicBezTo>
                  <a:cubicBezTo>
                    <a:pt x="224" y="5762"/>
                    <a:pt x="637" y="6223"/>
                    <a:pt x="1185" y="643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20"/>
          <p:cNvGrpSpPr/>
          <p:nvPr/>
        </p:nvGrpSpPr>
        <p:grpSpPr>
          <a:xfrm flipH="1" rot="3487876">
            <a:off x="3493412" y="4451115"/>
            <a:ext cx="1082448" cy="1168459"/>
            <a:chOff x="-189425" y="4176700"/>
            <a:chExt cx="1082397" cy="1168404"/>
          </a:xfrm>
        </p:grpSpPr>
        <p:sp>
          <p:nvSpPr>
            <p:cNvPr id="491" name="Google Shape;491;p20"/>
            <p:cNvSpPr/>
            <p:nvPr/>
          </p:nvSpPr>
          <p:spPr>
            <a:xfrm>
              <a:off x="-118465" y="4227736"/>
              <a:ext cx="1011437" cy="1034698"/>
            </a:xfrm>
            <a:custGeom>
              <a:rect b="b" l="l" r="r" t="t"/>
              <a:pathLst>
                <a:path extrusionOk="0" h="5920" w="5787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-189425" y="4176700"/>
              <a:ext cx="1022623" cy="1168404"/>
            </a:xfrm>
            <a:custGeom>
              <a:rect b="b" l="l" r="r" t="t"/>
              <a:pathLst>
                <a:path extrusionOk="0" fill="none" h="6685" w="5851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/>
          <p:nvPr>
            <p:ph type="title"/>
          </p:nvPr>
        </p:nvSpPr>
        <p:spPr>
          <a:xfrm>
            <a:off x="2180925" y="2400250"/>
            <a:ext cx="47823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" name="Google Shape;37;p3"/>
          <p:cNvSpPr txBox="1"/>
          <p:nvPr>
            <p:ph hasCustomPrompt="1" idx="2" type="title"/>
          </p:nvPr>
        </p:nvSpPr>
        <p:spPr>
          <a:xfrm>
            <a:off x="4053450" y="1299900"/>
            <a:ext cx="10371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" name="Google Shape;38;p3"/>
          <p:cNvSpPr txBox="1"/>
          <p:nvPr>
            <p:ph idx="1" type="subTitle"/>
          </p:nvPr>
        </p:nvSpPr>
        <p:spPr>
          <a:xfrm>
            <a:off x="2180850" y="3371275"/>
            <a:ext cx="47823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" name="Google Shape;39;p3"/>
          <p:cNvGrpSpPr/>
          <p:nvPr/>
        </p:nvGrpSpPr>
        <p:grpSpPr>
          <a:xfrm>
            <a:off x="6530000" y="3807800"/>
            <a:ext cx="2589694" cy="1170647"/>
            <a:chOff x="6758600" y="3274400"/>
            <a:chExt cx="2589694" cy="1170647"/>
          </a:xfrm>
        </p:grpSpPr>
        <p:sp>
          <p:nvSpPr>
            <p:cNvPr id="40" name="Google Shape;40;p3"/>
            <p:cNvSpPr/>
            <p:nvPr/>
          </p:nvSpPr>
          <p:spPr>
            <a:xfrm>
              <a:off x="6758600" y="3274400"/>
              <a:ext cx="577862" cy="447896"/>
            </a:xfrm>
            <a:custGeom>
              <a:rect b="b" l="l" r="r" t="t"/>
              <a:pathLst>
                <a:path extrusionOk="0" h="2640" w="3406">
                  <a:moveTo>
                    <a:pt x="2786" y="0"/>
                  </a:moveTo>
                  <a:lnTo>
                    <a:pt x="155" y="2281"/>
                  </a:lnTo>
                  <a:cubicBezTo>
                    <a:pt x="1" y="2397"/>
                    <a:pt x="86" y="2640"/>
                    <a:pt x="272" y="2640"/>
                  </a:cubicBezTo>
                  <a:cubicBezTo>
                    <a:pt x="278" y="2640"/>
                    <a:pt x="284" y="2639"/>
                    <a:pt x="290" y="2639"/>
                  </a:cubicBezTo>
                  <a:cubicBezTo>
                    <a:pt x="338" y="2639"/>
                    <a:pt x="385" y="2623"/>
                    <a:pt x="425" y="2591"/>
                  </a:cubicBezTo>
                  <a:lnTo>
                    <a:pt x="3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693603" y="3616943"/>
              <a:ext cx="1433627" cy="828098"/>
            </a:xfrm>
            <a:custGeom>
              <a:rect b="b" l="l" r="r" t="t"/>
              <a:pathLst>
                <a:path extrusionOk="0" h="4881" w="8450">
                  <a:moveTo>
                    <a:pt x="1" y="0"/>
                  </a:moveTo>
                  <a:lnTo>
                    <a:pt x="1" y="4880"/>
                  </a:lnTo>
                  <a:lnTo>
                    <a:pt x="8449" y="4880"/>
                  </a:lnTo>
                  <a:lnTo>
                    <a:pt x="84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270790" y="4025484"/>
              <a:ext cx="279260" cy="419563"/>
            </a:xfrm>
            <a:custGeom>
              <a:rect b="b" l="l" r="r" t="t"/>
              <a:pathLst>
                <a:path extrusionOk="0" h="2473" w="1646">
                  <a:moveTo>
                    <a:pt x="0" y="0"/>
                  </a:moveTo>
                  <a:lnTo>
                    <a:pt x="0" y="2472"/>
                  </a:lnTo>
                  <a:lnTo>
                    <a:pt x="1646" y="2472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6904848" y="3274400"/>
              <a:ext cx="788919" cy="1170637"/>
            </a:xfrm>
            <a:custGeom>
              <a:rect b="b" l="l" r="r" t="t"/>
              <a:pathLst>
                <a:path extrusionOk="0" h="6900" w="4650">
                  <a:moveTo>
                    <a:pt x="2329" y="0"/>
                  </a:moveTo>
                  <a:lnTo>
                    <a:pt x="0" y="2019"/>
                  </a:lnTo>
                  <a:lnTo>
                    <a:pt x="0" y="6899"/>
                  </a:lnTo>
                  <a:lnTo>
                    <a:pt x="4650" y="6899"/>
                  </a:lnTo>
                  <a:lnTo>
                    <a:pt x="4650" y="2019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7399750" y="3735535"/>
              <a:ext cx="159141" cy="196972"/>
            </a:xfrm>
            <a:custGeom>
              <a:rect b="b" l="l" r="r" t="t"/>
              <a:pathLst>
                <a:path extrusionOk="0" h="1161" w="938">
                  <a:moveTo>
                    <a:pt x="0" y="0"/>
                  </a:moveTo>
                  <a:lnTo>
                    <a:pt x="0" y="1161"/>
                  </a:lnTo>
                  <a:lnTo>
                    <a:pt x="938" y="1161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2A2A2A">
                <a:alpha val="6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040916" y="3735535"/>
              <a:ext cx="157953" cy="196972"/>
            </a:xfrm>
            <a:custGeom>
              <a:rect b="b" l="l" r="r" t="t"/>
              <a:pathLst>
                <a:path extrusionOk="0" h="1161" w="931">
                  <a:moveTo>
                    <a:pt x="1" y="0"/>
                  </a:moveTo>
                  <a:lnTo>
                    <a:pt x="1" y="1161"/>
                  </a:lnTo>
                  <a:lnTo>
                    <a:pt x="931" y="1161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rgbClr val="2A2A2A">
                <a:alpha val="6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220248" y="3456445"/>
              <a:ext cx="159311" cy="196972"/>
            </a:xfrm>
            <a:custGeom>
              <a:rect b="b" l="l" r="r" t="t"/>
              <a:pathLst>
                <a:path extrusionOk="0" h="1161" w="939">
                  <a:moveTo>
                    <a:pt x="1" y="0"/>
                  </a:moveTo>
                  <a:lnTo>
                    <a:pt x="1" y="1161"/>
                  </a:lnTo>
                  <a:lnTo>
                    <a:pt x="939" y="1161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2A2A2A">
                <a:alpha val="6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7299819" y="3274400"/>
              <a:ext cx="2048475" cy="383087"/>
            </a:xfrm>
            <a:custGeom>
              <a:rect b="b" l="l" r="r" t="t"/>
              <a:pathLst>
                <a:path extrusionOk="0" h="2258" w="12074">
                  <a:moveTo>
                    <a:pt x="1" y="0"/>
                  </a:moveTo>
                  <a:lnTo>
                    <a:pt x="2600" y="2258"/>
                  </a:lnTo>
                  <a:lnTo>
                    <a:pt x="12074" y="2258"/>
                  </a:lnTo>
                  <a:lnTo>
                    <a:pt x="94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3"/>
          <p:cNvGrpSpPr/>
          <p:nvPr/>
        </p:nvGrpSpPr>
        <p:grpSpPr>
          <a:xfrm>
            <a:off x="538908" y="2619345"/>
            <a:ext cx="1283665" cy="2262042"/>
            <a:chOff x="386508" y="2523625"/>
            <a:chExt cx="1283665" cy="2262042"/>
          </a:xfrm>
        </p:grpSpPr>
        <p:grpSp>
          <p:nvGrpSpPr>
            <p:cNvPr id="49" name="Google Shape;49;p3"/>
            <p:cNvGrpSpPr/>
            <p:nvPr/>
          </p:nvGrpSpPr>
          <p:grpSpPr>
            <a:xfrm>
              <a:off x="386508" y="3714777"/>
              <a:ext cx="1283665" cy="1070889"/>
              <a:chOff x="386508" y="3714777"/>
              <a:chExt cx="1283665" cy="1070889"/>
            </a:xfrm>
          </p:grpSpPr>
          <p:sp>
            <p:nvSpPr>
              <p:cNvPr id="50" name="Google Shape;50;p3"/>
              <p:cNvSpPr/>
              <p:nvPr/>
            </p:nvSpPr>
            <p:spPr>
              <a:xfrm>
                <a:off x="1352594" y="3714777"/>
                <a:ext cx="317578" cy="1070889"/>
              </a:xfrm>
              <a:custGeom>
                <a:rect b="b" l="l" r="r" t="t"/>
                <a:pathLst>
                  <a:path extrusionOk="0" h="7142" w="2118">
                    <a:moveTo>
                      <a:pt x="354" y="1"/>
                    </a:moveTo>
                    <a:cubicBezTo>
                      <a:pt x="178" y="1"/>
                      <a:pt x="0" y="140"/>
                      <a:pt x="51" y="370"/>
                    </a:cubicBezTo>
                    <a:lnTo>
                      <a:pt x="1482" y="6903"/>
                    </a:lnTo>
                    <a:cubicBezTo>
                      <a:pt x="1513" y="7038"/>
                      <a:pt x="1641" y="7141"/>
                      <a:pt x="1784" y="7141"/>
                    </a:cubicBezTo>
                    <a:cubicBezTo>
                      <a:pt x="1808" y="7141"/>
                      <a:pt x="1831" y="7141"/>
                      <a:pt x="1847" y="7133"/>
                    </a:cubicBezTo>
                    <a:cubicBezTo>
                      <a:pt x="2014" y="7094"/>
                      <a:pt x="2117" y="6935"/>
                      <a:pt x="2078" y="6776"/>
                    </a:cubicBezTo>
                    <a:lnTo>
                      <a:pt x="647" y="243"/>
                    </a:lnTo>
                    <a:cubicBezTo>
                      <a:pt x="610" y="75"/>
                      <a:pt x="483" y="1"/>
                      <a:pt x="3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386508" y="3714777"/>
                <a:ext cx="317578" cy="1070889"/>
              </a:xfrm>
              <a:custGeom>
                <a:rect b="b" l="l" r="r" t="t"/>
                <a:pathLst>
                  <a:path extrusionOk="0" h="7142" w="2118">
                    <a:moveTo>
                      <a:pt x="1764" y="1"/>
                    </a:moveTo>
                    <a:cubicBezTo>
                      <a:pt x="1635" y="1"/>
                      <a:pt x="1508" y="75"/>
                      <a:pt x="1471" y="243"/>
                    </a:cubicBezTo>
                    <a:lnTo>
                      <a:pt x="40" y="6776"/>
                    </a:lnTo>
                    <a:cubicBezTo>
                      <a:pt x="1" y="6935"/>
                      <a:pt x="104" y="7102"/>
                      <a:pt x="271" y="7133"/>
                    </a:cubicBezTo>
                    <a:cubicBezTo>
                      <a:pt x="287" y="7141"/>
                      <a:pt x="311" y="7141"/>
                      <a:pt x="334" y="7141"/>
                    </a:cubicBezTo>
                    <a:cubicBezTo>
                      <a:pt x="477" y="7141"/>
                      <a:pt x="605" y="7046"/>
                      <a:pt x="636" y="6903"/>
                    </a:cubicBezTo>
                    <a:lnTo>
                      <a:pt x="2067" y="370"/>
                    </a:lnTo>
                    <a:cubicBezTo>
                      <a:pt x="2118" y="140"/>
                      <a:pt x="1940" y="1"/>
                      <a:pt x="1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982384" y="3715077"/>
                <a:ext cx="91915" cy="1070589"/>
              </a:xfrm>
              <a:custGeom>
                <a:rect b="b" l="l" r="r" t="t"/>
                <a:pathLst>
                  <a:path extrusionOk="0" h="7140" w="613">
                    <a:moveTo>
                      <a:pt x="307" y="0"/>
                    </a:moveTo>
                    <a:cubicBezTo>
                      <a:pt x="154" y="0"/>
                      <a:pt x="1" y="102"/>
                      <a:pt x="1" y="304"/>
                    </a:cubicBezTo>
                    <a:lnTo>
                      <a:pt x="1" y="6837"/>
                    </a:lnTo>
                    <a:cubicBezTo>
                      <a:pt x="9" y="7004"/>
                      <a:pt x="144" y="7139"/>
                      <a:pt x="303" y="7139"/>
                    </a:cubicBezTo>
                    <a:cubicBezTo>
                      <a:pt x="477" y="7139"/>
                      <a:pt x="613" y="7004"/>
                      <a:pt x="613" y="6837"/>
                    </a:cubicBezTo>
                    <a:lnTo>
                      <a:pt x="613" y="304"/>
                    </a:lnTo>
                    <a:cubicBezTo>
                      <a:pt x="613" y="102"/>
                      <a:pt x="460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468827" y="4269419"/>
                <a:ext cx="1117971" cy="90715"/>
              </a:xfrm>
              <a:custGeom>
                <a:rect b="b" l="l" r="r" t="t"/>
                <a:pathLst>
                  <a:path extrusionOk="0" h="605" w="7456">
                    <a:moveTo>
                      <a:pt x="405" y="1"/>
                    </a:moveTo>
                    <a:cubicBezTo>
                      <a:pt x="0" y="1"/>
                      <a:pt x="0" y="605"/>
                      <a:pt x="405" y="605"/>
                    </a:cubicBezTo>
                    <a:lnTo>
                      <a:pt x="7058" y="605"/>
                    </a:lnTo>
                    <a:cubicBezTo>
                      <a:pt x="7455" y="605"/>
                      <a:pt x="7455" y="1"/>
                      <a:pt x="70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" name="Google Shape;54;p3"/>
            <p:cNvSpPr/>
            <p:nvPr/>
          </p:nvSpPr>
          <p:spPr>
            <a:xfrm>
              <a:off x="473475" y="2523625"/>
              <a:ext cx="1109724" cy="1266864"/>
            </a:xfrm>
            <a:custGeom>
              <a:rect b="b" l="l" r="r" t="t"/>
              <a:pathLst>
                <a:path extrusionOk="0" h="8449" w="7401">
                  <a:moveTo>
                    <a:pt x="1010" y="0"/>
                  </a:moveTo>
                  <a:cubicBezTo>
                    <a:pt x="454" y="0"/>
                    <a:pt x="1" y="445"/>
                    <a:pt x="1" y="1002"/>
                  </a:cubicBezTo>
                  <a:lnTo>
                    <a:pt x="1" y="7447"/>
                  </a:lnTo>
                  <a:cubicBezTo>
                    <a:pt x="1" y="7598"/>
                    <a:pt x="33" y="7749"/>
                    <a:pt x="104" y="7885"/>
                  </a:cubicBezTo>
                  <a:cubicBezTo>
                    <a:pt x="271" y="8226"/>
                    <a:pt x="621" y="8449"/>
                    <a:pt x="1002" y="8449"/>
                  </a:cubicBezTo>
                  <a:lnTo>
                    <a:pt x="6391" y="8449"/>
                  </a:lnTo>
                  <a:cubicBezTo>
                    <a:pt x="6780" y="8449"/>
                    <a:pt x="7130" y="8226"/>
                    <a:pt x="7297" y="7885"/>
                  </a:cubicBezTo>
                  <a:cubicBezTo>
                    <a:pt x="7361" y="7749"/>
                    <a:pt x="7400" y="7598"/>
                    <a:pt x="7400" y="7447"/>
                  </a:cubicBezTo>
                  <a:lnTo>
                    <a:pt x="7400" y="1002"/>
                  </a:lnTo>
                  <a:cubicBezTo>
                    <a:pt x="7400" y="851"/>
                    <a:pt x="7368" y="708"/>
                    <a:pt x="7297" y="573"/>
                  </a:cubicBezTo>
                  <a:cubicBezTo>
                    <a:pt x="7138" y="223"/>
                    <a:pt x="6780" y="0"/>
                    <a:pt x="63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" name="Google Shape;55;p3"/>
            <p:cNvGrpSpPr/>
            <p:nvPr/>
          </p:nvGrpSpPr>
          <p:grpSpPr>
            <a:xfrm>
              <a:off x="473475" y="2609393"/>
              <a:ext cx="1109724" cy="1096537"/>
              <a:chOff x="473475" y="2609393"/>
              <a:chExt cx="1109724" cy="1096537"/>
            </a:xfrm>
          </p:grpSpPr>
          <p:sp>
            <p:nvSpPr>
              <p:cNvPr id="56" name="Google Shape;56;p3"/>
              <p:cNvSpPr/>
              <p:nvPr/>
            </p:nvSpPr>
            <p:spPr>
              <a:xfrm>
                <a:off x="473475" y="2609393"/>
                <a:ext cx="1109724" cy="65675"/>
              </a:xfrm>
              <a:custGeom>
                <a:rect b="b" l="l" r="r" t="t"/>
                <a:pathLst>
                  <a:path extrusionOk="0" h="438" w="7401">
                    <a:moveTo>
                      <a:pt x="104" y="1"/>
                    </a:moveTo>
                    <a:cubicBezTo>
                      <a:pt x="33" y="136"/>
                      <a:pt x="1" y="279"/>
                      <a:pt x="1" y="430"/>
                    </a:cubicBezTo>
                    <a:lnTo>
                      <a:pt x="1" y="438"/>
                    </a:lnTo>
                    <a:lnTo>
                      <a:pt x="7400" y="438"/>
                    </a:lnTo>
                    <a:lnTo>
                      <a:pt x="7400" y="430"/>
                    </a:lnTo>
                    <a:cubicBezTo>
                      <a:pt x="7400" y="279"/>
                      <a:pt x="7368" y="136"/>
                      <a:pt x="72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473475" y="2779879"/>
                <a:ext cx="1109724" cy="66874"/>
              </a:xfrm>
              <a:custGeom>
                <a:rect b="b" l="l" r="r" t="t"/>
                <a:pathLst>
                  <a:path extrusionOk="0" h="446" w="7401">
                    <a:moveTo>
                      <a:pt x="1" y="0"/>
                    </a:moveTo>
                    <a:lnTo>
                      <a:pt x="1" y="445"/>
                    </a:lnTo>
                    <a:lnTo>
                      <a:pt x="7400" y="445"/>
                    </a:lnTo>
                    <a:lnTo>
                      <a:pt x="7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473475" y="2952614"/>
                <a:ext cx="1109724" cy="65675"/>
              </a:xfrm>
              <a:custGeom>
                <a:rect b="b" l="l" r="r" t="t"/>
                <a:pathLst>
                  <a:path extrusionOk="0" h="438" w="7401">
                    <a:moveTo>
                      <a:pt x="1" y="1"/>
                    </a:moveTo>
                    <a:lnTo>
                      <a:pt x="1" y="438"/>
                    </a:lnTo>
                    <a:lnTo>
                      <a:pt x="7400" y="438"/>
                    </a:lnTo>
                    <a:lnTo>
                      <a:pt x="74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473475" y="3124299"/>
                <a:ext cx="1109724" cy="65675"/>
              </a:xfrm>
              <a:custGeom>
                <a:rect b="b" l="l" r="r" t="t"/>
                <a:pathLst>
                  <a:path extrusionOk="0" h="438" w="7401">
                    <a:moveTo>
                      <a:pt x="1" y="0"/>
                    </a:moveTo>
                    <a:lnTo>
                      <a:pt x="1" y="437"/>
                    </a:lnTo>
                    <a:lnTo>
                      <a:pt x="7400" y="437"/>
                    </a:lnTo>
                    <a:lnTo>
                      <a:pt x="7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473475" y="3295835"/>
                <a:ext cx="1109724" cy="65675"/>
              </a:xfrm>
              <a:custGeom>
                <a:rect b="b" l="l" r="r" t="t"/>
                <a:pathLst>
                  <a:path extrusionOk="0" h="438" w="7401">
                    <a:moveTo>
                      <a:pt x="1" y="1"/>
                    </a:moveTo>
                    <a:lnTo>
                      <a:pt x="1" y="438"/>
                    </a:lnTo>
                    <a:lnTo>
                      <a:pt x="7400" y="438"/>
                    </a:lnTo>
                    <a:lnTo>
                      <a:pt x="74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473475" y="3467520"/>
                <a:ext cx="1109724" cy="65675"/>
              </a:xfrm>
              <a:custGeom>
                <a:rect b="b" l="l" r="r" t="t"/>
                <a:pathLst>
                  <a:path extrusionOk="0" h="438" w="7401">
                    <a:moveTo>
                      <a:pt x="1" y="0"/>
                    </a:moveTo>
                    <a:lnTo>
                      <a:pt x="1" y="437"/>
                    </a:lnTo>
                    <a:lnTo>
                      <a:pt x="7400" y="437"/>
                    </a:lnTo>
                    <a:lnTo>
                      <a:pt x="7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473475" y="3639056"/>
                <a:ext cx="1109724" cy="66874"/>
              </a:xfrm>
              <a:custGeom>
                <a:rect b="b" l="l" r="r" t="t"/>
                <a:pathLst>
                  <a:path extrusionOk="0" h="446" w="7401">
                    <a:moveTo>
                      <a:pt x="1" y="1"/>
                    </a:moveTo>
                    <a:lnTo>
                      <a:pt x="1" y="8"/>
                    </a:lnTo>
                    <a:cubicBezTo>
                      <a:pt x="1" y="159"/>
                      <a:pt x="33" y="310"/>
                      <a:pt x="104" y="446"/>
                    </a:cubicBezTo>
                    <a:lnTo>
                      <a:pt x="7297" y="446"/>
                    </a:lnTo>
                    <a:cubicBezTo>
                      <a:pt x="7361" y="310"/>
                      <a:pt x="7400" y="159"/>
                      <a:pt x="7400" y="8"/>
                    </a:cubicBezTo>
                    <a:lnTo>
                      <a:pt x="74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4053450" y="4331070"/>
            <a:ext cx="1590207" cy="881083"/>
            <a:chOff x="7837900" y="4342625"/>
            <a:chExt cx="1590207" cy="881083"/>
          </a:xfrm>
        </p:grpSpPr>
        <p:sp>
          <p:nvSpPr>
            <p:cNvPr id="64" name="Google Shape;64;p3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Google Shape;66;p3"/>
          <p:cNvGrpSpPr/>
          <p:nvPr/>
        </p:nvGrpSpPr>
        <p:grpSpPr>
          <a:xfrm flipH="1">
            <a:off x="-361615" y="3636454"/>
            <a:ext cx="2486855" cy="1624830"/>
            <a:chOff x="6890035" y="3683842"/>
            <a:chExt cx="2486855" cy="1624830"/>
          </a:xfrm>
        </p:grpSpPr>
        <p:sp>
          <p:nvSpPr>
            <p:cNvPr id="67" name="Google Shape;67;p3"/>
            <p:cNvSpPr/>
            <p:nvPr/>
          </p:nvSpPr>
          <p:spPr>
            <a:xfrm>
              <a:off x="6890035" y="3683842"/>
              <a:ext cx="2486855" cy="1624830"/>
            </a:xfrm>
            <a:custGeom>
              <a:rect b="b" l="l" r="r" t="t"/>
              <a:pathLst>
                <a:path extrusionOk="0" h="11077" w="16954">
                  <a:moveTo>
                    <a:pt x="12022" y="0"/>
                  </a:moveTo>
                  <a:cubicBezTo>
                    <a:pt x="10971" y="0"/>
                    <a:pt x="9971" y="936"/>
                    <a:pt x="9673" y="1998"/>
                  </a:cubicBezTo>
                  <a:cubicBezTo>
                    <a:pt x="9323" y="3246"/>
                    <a:pt x="9673" y="4573"/>
                    <a:pt x="10023" y="5821"/>
                  </a:cubicBezTo>
                  <a:cubicBezTo>
                    <a:pt x="9185" y="5517"/>
                    <a:pt x="8309" y="5208"/>
                    <a:pt x="7436" y="5208"/>
                  </a:cubicBezTo>
                  <a:cubicBezTo>
                    <a:pt x="7190" y="5208"/>
                    <a:pt x="6945" y="5232"/>
                    <a:pt x="6701" y="5288"/>
                  </a:cubicBezTo>
                  <a:cubicBezTo>
                    <a:pt x="5596" y="5535"/>
                    <a:pt x="4618" y="6711"/>
                    <a:pt x="5024" y="7776"/>
                  </a:cubicBezTo>
                  <a:cubicBezTo>
                    <a:pt x="4617" y="7642"/>
                    <a:pt x="4195" y="7574"/>
                    <a:pt x="3774" y="7574"/>
                  </a:cubicBezTo>
                  <a:cubicBezTo>
                    <a:pt x="3323" y="7574"/>
                    <a:pt x="2872" y="7652"/>
                    <a:pt x="2440" y="7808"/>
                  </a:cubicBezTo>
                  <a:cubicBezTo>
                    <a:pt x="2186" y="7887"/>
                    <a:pt x="1956" y="8030"/>
                    <a:pt x="1781" y="8229"/>
                  </a:cubicBezTo>
                  <a:cubicBezTo>
                    <a:pt x="0" y="10478"/>
                    <a:pt x="5326" y="10971"/>
                    <a:pt x="6208" y="11019"/>
                  </a:cubicBezTo>
                  <a:cubicBezTo>
                    <a:pt x="6923" y="11057"/>
                    <a:pt x="7639" y="11076"/>
                    <a:pt x="8354" y="11076"/>
                  </a:cubicBezTo>
                  <a:cubicBezTo>
                    <a:pt x="10897" y="11076"/>
                    <a:pt x="13436" y="10833"/>
                    <a:pt x="15936" y="10343"/>
                  </a:cubicBezTo>
                  <a:cubicBezTo>
                    <a:pt x="16151" y="10303"/>
                    <a:pt x="16381" y="10248"/>
                    <a:pt x="16524" y="10081"/>
                  </a:cubicBezTo>
                  <a:cubicBezTo>
                    <a:pt x="16651" y="9930"/>
                    <a:pt x="16675" y="9715"/>
                    <a:pt x="16691" y="9516"/>
                  </a:cubicBezTo>
                  <a:cubicBezTo>
                    <a:pt x="16953" y="6441"/>
                    <a:pt x="16699" y="3333"/>
                    <a:pt x="15936" y="337"/>
                  </a:cubicBezTo>
                  <a:cubicBezTo>
                    <a:pt x="15887" y="331"/>
                    <a:pt x="15838" y="328"/>
                    <a:pt x="15789" y="328"/>
                  </a:cubicBezTo>
                  <a:cubicBezTo>
                    <a:pt x="14985" y="328"/>
                    <a:pt x="14248" y="1109"/>
                    <a:pt x="14323" y="1926"/>
                  </a:cubicBezTo>
                  <a:cubicBezTo>
                    <a:pt x="13893" y="1171"/>
                    <a:pt x="13393" y="361"/>
                    <a:pt x="12574" y="90"/>
                  </a:cubicBezTo>
                  <a:cubicBezTo>
                    <a:pt x="12391" y="29"/>
                    <a:pt x="12205" y="0"/>
                    <a:pt x="12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119744" y="3700564"/>
              <a:ext cx="2135844" cy="1466703"/>
            </a:xfrm>
            <a:custGeom>
              <a:rect b="b" l="l" r="r" t="t"/>
              <a:pathLst>
                <a:path extrusionOk="0" fill="none" h="9999" w="14561">
                  <a:moveTo>
                    <a:pt x="278" y="9999"/>
                  </a:moveTo>
                  <a:cubicBezTo>
                    <a:pt x="0" y="9267"/>
                    <a:pt x="477" y="8417"/>
                    <a:pt x="1176" y="8059"/>
                  </a:cubicBezTo>
                  <a:cubicBezTo>
                    <a:pt x="1868" y="7702"/>
                    <a:pt x="2695" y="7725"/>
                    <a:pt x="3458" y="7853"/>
                  </a:cubicBezTo>
                  <a:cubicBezTo>
                    <a:pt x="3028" y="7265"/>
                    <a:pt x="3219" y="6374"/>
                    <a:pt x="3752" y="5882"/>
                  </a:cubicBezTo>
                  <a:cubicBezTo>
                    <a:pt x="4292" y="5397"/>
                    <a:pt x="5079" y="5262"/>
                    <a:pt x="5794" y="5373"/>
                  </a:cubicBezTo>
                  <a:cubicBezTo>
                    <a:pt x="6517" y="5484"/>
                    <a:pt x="7177" y="5818"/>
                    <a:pt x="7821" y="6160"/>
                  </a:cubicBezTo>
                  <a:cubicBezTo>
                    <a:pt x="7821" y="5309"/>
                    <a:pt x="7654" y="4475"/>
                    <a:pt x="7622" y="3624"/>
                  </a:cubicBezTo>
                  <a:cubicBezTo>
                    <a:pt x="7582" y="2766"/>
                    <a:pt x="7678" y="1876"/>
                    <a:pt x="8147" y="1168"/>
                  </a:cubicBezTo>
                  <a:cubicBezTo>
                    <a:pt x="8616" y="461"/>
                    <a:pt x="9530" y="0"/>
                    <a:pt x="10340" y="262"/>
                  </a:cubicBezTo>
                  <a:cubicBezTo>
                    <a:pt x="10865" y="437"/>
                    <a:pt x="11262" y="874"/>
                    <a:pt x="11580" y="1327"/>
                  </a:cubicBezTo>
                  <a:cubicBezTo>
                    <a:pt x="11890" y="1765"/>
                    <a:pt x="12160" y="2241"/>
                    <a:pt x="12375" y="2742"/>
                  </a:cubicBezTo>
                  <a:cubicBezTo>
                    <a:pt x="12494" y="2146"/>
                    <a:pt x="12629" y="1534"/>
                    <a:pt x="12987" y="1033"/>
                  </a:cubicBezTo>
                  <a:cubicBezTo>
                    <a:pt x="13345" y="541"/>
                    <a:pt x="13981" y="191"/>
                    <a:pt x="14561" y="366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3"/>
          <p:cNvGrpSpPr/>
          <p:nvPr/>
        </p:nvGrpSpPr>
        <p:grpSpPr>
          <a:xfrm flipH="1">
            <a:off x="6282675" y="136300"/>
            <a:ext cx="3218025" cy="797394"/>
            <a:chOff x="-76750" y="-139250"/>
            <a:chExt cx="3218025" cy="797394"/>
          </a:xfrm>
        </p:grpSpPr>
        <p:sp>
          <p:nvSpPr>
            <p:cNvPr id="70" name="Google Shape;70;p3"/>
            <p:cNvSpPr/>
            <p:nvPr/>
          </p:nvSpPr>
          <p:spPr>
            <a:xfrm>
              <a:off x="-76750" y="-127356"/>
              <a:ext cx="3218025" cy="753192"/>
            </a:xfrm>
            <a:custGeom>
              <a:rect b="b" l="l" r="r" t="t"/>
              <a:pathLst>
                <a:path extrusionOk="0" h="4686" w="20021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-69195" y="-139250"/>
              <a:ext cx="3119818" cy="797394"/>
            </a:xfrm>
            <a:custGeom>
              <a:rect b="b" l="l" r="r" t="t"/>
              <a:pathLst>
                <a:path extrusionOk="0" fill="none" h="4961" w="1941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3"/>
          <p:cNvGrpSpPr/>
          <p:nvPr/>
        </p:nvGrpSpPr>
        <p:grpSpPr>
          <a:xfrm>
            <a:off x="-88146" y="289475"/>
            <a:ext cx="1910721" cy="644222"/>
            <a:chOff x="-58546" y="-205050"/>
            <a:chExt cx="1910721" cy="644222"/>
          </a:xfrm>
        </p:grpSpPr>
        <p:sp>
          <p:nvSpPr>
            <p:cNvPr id="73" name="Google Shape;73;p3"/>
            <p:cNvSpPr/>
            <p:nvPr/>
          </p:nvSpPr>
          <p:spPr>
            <a:xfrm flipH="1">
              <a:off x="-58546" y="-134605"/>
              <a:ext cx="1910721" cy="524279"/>
            </a:xfrm>
            <a:custGeom>
              <a:rect b="b" l="l" r="r" t="t"/>
              <a:pathLst>
                <a:path extrusionOk="0" h="4205" w="15325">
                  <a:moveTo>
                    <a:pt x="11496" y="1"/>
                  </a:moveTo>
                  <a:cubicBezTo>
                    <a:pt x="10736" y="1"/>
                    <a:pt x="9977" y="70"/>
                    <a:pt x="9236" y="246"/>
                  </a:cubicBezTo>
                  <a:cubicBezTo>
                    <a:pt x="7774" y="596"/>
                    <a:pt x="6375" y="1407"/>
                    <a:pt x="5549" y="2662"/>
                  </a:cubicBezTo>
                  <a:cubicBezTo>
                    <a:pt x="4893" y="2526"/>
                    <a:pt x="4228" y="2458"/>
                    <a:pt x="3562" y="2458"/>
                  </a:cubicBezTo>
                  <a:cubicBezTo>
                    <a:pt x="3025" y="2458"/>
                    <a:pt x="2488" y="2502"/>
                    <a:pt x="1956" y="2591"/>
                  </a:cubicBezTo>
                  <a:cubicBezTo>
                    <a:pt x="1408" y="2694"/>
                    <a:pt x="843" y="2845"/>
                    <a:pt x="438" y="3235"/>
                  </a:cubicBezTo>
                  <a:cubicBezTo>
                    <a:pt x="168" y="3489"/>
                    <a:pt x="9" y="3839"/>
                    <a:pt x="1" y="4204"/>
                  </a:cubicBezTo>
                  <a:lnTo>
                    <a:pt x="14752" y="4204"/>
                  </a:lnTo>
                  <a:cubicBezTo>
                    <a:pt x="15316" y="3433"/>
                    <a:pt x="15324" y="1343"/>
                    <a:pt x="14832" y="644"/>
                  </a:cubicBezTo>
                  <a:cubicBezTo>
                    <a:pt x="14593" y="310"/>
                    <a:pt x="14140" y="214"/>
                    <a:pt x="13735" y="167"/>
                  </a:cubicBezTo>
                  <a:cubicBezTo>
                    <a:pt x="12997" y="68"/>
                    <a:pt x="12246" y="1"/>
                    <a:pt x="1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flipH="1">
              <a:off x="103039" y="-205050"/>
              <a:ext cx="1735172" cy="644222"/>
            </a:xfrm>
            <a:custGeom>
              <a:rect b="b" l="l" r="r" t="t"/>
              <a:pathLst>
                <a:path extrusionOk="0" fill="none" h="5167" w="13917">
                  <a:moveTo>
                    <a:pt x="13917" y="652"/>
                  </a:moveTo>
                  <a:cubicBezTo>
                    <a:pt x="11723" y="0"/>
                    <a:pt x="9315" y="501"/>
                    <a:pt x="7249" y="1495"/>
                  </a:cubicBezTo>
                  <a:cubicBezTo>
                    <a:pt x="6653" y="1781"/>
                    <a:pt x="6072" y="2123"/>
                    <a:pt x="5627" y="2607"/>
                  </a:cubicBezTo>
                  <a:cubicBezTo>
                    <a:pt x="5468" y="2766"/>
                    <a:pt x="5349" y="2973"/>
                    <a:pt x="5293" y="3195"/>
                  </a:cubicBezTo>
                  <a:cubicBezTo>
                    <a:pt x="5238" y="3418"/>
                    <a:pt x="5325" y="3656"/>
                    <a:pt x="5508" y="3792"/>
                  </a:cubicBezTo>
                  <a:cubicBezTo>
                    <a:pt x="5699" y="3919"/>
                    <a:pt x="6009" y="3847"/>
                    <a:pt x="6080" y="3641"/>
                  </a:cubicBezTo>
                  <a:cubicBezTo>
                    <a:pt x="6176" y="3339"/>
                    <a:pt x="5826" y="3092"/>
                    <a:pt x="5532" y="2997"/>
                  </a:cubicBezTo>
                  <a:cubicBezTo>
                    <a:pt x="4308" y="2591"/>
                    <a:pt x="2989" y="2647"/>
                    <a:pt x="1804" y="3148"/>
                  </a:cubicBezTo>
                  <a:cubicBezTo>
                    <a:pt x="962" y="3513"/>
                    <a:pt x="159" y="4181"/>
                    <a:pt x="0" y="5087"/>
                  </a:cubicBezTo>
                  <a:cubicBezTo>
                    <a:pt x="1916" y="4896"/>
                    <a:pt x="11040" y="5087"/>
                    <a:pt x="12836" y="5167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3"/>
          <p:cNvGrpSpPr/>
          <p:nvPr/>
        </p:nvGrpSpPr>
        <p:grpSpPr>
          <a:xfrm rot="-3487876">
            <a:off x="2468212" y="4552727"/>
            <a:ext cx="1082448" cy="1168459"/>
            <a:chOff x="-189425" y="4176700"/>
            <a:chExt cx="1082397" cy="1168404"/>
          </a:xfrm>
        </p:grpSpPr>
        <p:sp>
          <p:nvSpPr>
            <p:cNvPr id="76" name="Google Shape;76;p3"/>
            <p:cNvSpPr/>
            <p:nvPr/>
          </p:nvSpPr>
          <p:spPr>
            <a:xfrm>
              <a:off x="-118465" y="4227736"/>
              <a:ext cx="1011437" cy="1034698"/>
            </a:xfrm>
            <a:custGeom>
              <a:rect b="b" l="l" r="r" t="t"/>
              <a:pathLst>
                <a:path extrusionOk="0" h="5920" w="5787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-189425" y="4176700"/>
              <a:ext cx="1022623" cy="1168404"/>
            </a:xfrm>
            <a:custGeom>
              <a:rect b="b" l="l" r="r" t="t"/>
              <a:pathLst>
                <a:path extrusionOk="0" fill="none" h="6685" w="5851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3"/>
          <p:cNvGrpSpPr/>
          <p:nvPr/>
        </p:nvGrpSpPr>
        <p:grpSpPr>
          <a:xfrm flipH="1">
            <a:off x="1970336" y="1667850"/>
            <a:ext cx="379976" cy="350963"/>
            <a:chOff x="5162486" y="3741525"/>
            <a:chExt cx="379976" cy="350963"/>
          </a:xfrm>
        </p:grpSpPr>
        <p:sp>
          <p:nvSpPr>
            <p:cNvPr id="79" name="Google Shape;79;p3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3"/>
          <p:cNvGrpSpPr/>
          <p:nvPr/>
        </p:nvGrpSpPr>
        <p:grpSpPr>
          <a:xfrm flipH="1">
            <a:off x="6140766" y="4267252"/>
            <a:ext cx="1030015" cy="1131865"/>
            <a:chOff x="3670550" y="4352162"/>
            <a:chExt cx="782329" cy="859688"/>
          </a:xfrm>
        </p:grpSpPr>
        <p:sp>
          <p:nvSpPr>
            <p:cNvPr id="82" name="Google Shape;82;p3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" name="Google Shape;84;p3"/>
          <p:cNvGrpSpPr/>
          <p:nvPr/>
        </p:nvGrpSpPr>
        <p:grpSpPr>
          <a:xfrm>
            <a:off x="7412781" y="2456149"/>
            <a:ext cx="476769" cy="470901"/>
            <a:chOff x="4252781" y="935174"/>
            <a:chExt cx="476769" cy="470901"/>
          </a:xfrm>
        </p:grpSpPr>
        <p:sp>
          <p:nvSpPr>
            <p:cNvPr id="85" name="Google Shape;85;p3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659351" y="2576858"/>
            <a:ext cx="1109724" cy="1266864"/>
          </a:xfrm>
          <a:custGeom>
            <a:rect b="b" l="l" r="r" t="t"/>
            <a:pathLst>
              <a:path extrusionOk="0" h="8449" w="7401">
                <a:moveTo>
                  <a:pt x="1010" y="0"/>
                </a:moveTo>
                <a:cubicBezTo>
                  <a:pt x="454" y="0"/>
                  <a:pt x="1" y="445"/>
                  <a:pt x="1" y="1002"/>
                </a:cubicBezTo>
                <a:lnTo>
                  <a:pt x="1" y="7447"/>
                </a:lnTo>
                <a:cubicBezTo>
                  <a:pt x="1" y="7598"/>
                  <a:pt x="33" y="7749"/>
                  <a:pt x="104" y="7885"/>
                </a:cubicBezTo>
                <a:cubicBezTo>
                  <a:pt x="271" y="8226"/>
                  <a:pt x="621" y="8449"/>
                  <a:pt x="1002" y="8449"/>
                </a:cubicBezTo>
                <a:lnTo>
                  <a:pt x="6391" y="8449"/>
                </a:lnTo>
                <a:cubicBezTo>
                  <a:pt x="6780" y="8449"/>
                  <a:pt x="7130" y="8226"/>
                  <a:pt x="7297" y="7885"/>
                </a:cubicBezTo>
                <a:cubicBezTo>
                  <a:pt x="7361" y="7749"/>
                  <a:pt x="7400" y="7598"/>
                  <a:pt x="7400" y="7447"/>
                </a:cubicBezTo>
                <a:lnTo>
                  <a:pt x="7400" y="1002"/>
                </a:lnTo>
                <a:cubicBezTo>
                  <a:pt x="7400" y="851"/>
                  <a:pt x="7368" y="708"/>
                  <a:pt x="7297" y="573"/>
                </a:cubicBezTo>
                <a:cubicBezTo>
                  <a:pt x="7138" y="223"/>
                  <a:pt x="6780" y="0"/>
                  <a:pt x="6399" y="0"/>
                </a:cubicBez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6488113" y="3802125"/>
            <a:ext cx="2589694" cy="447896"/>
            <a:chOff x="6758600" y="3274400"/>
            <a:chExt cx="2589694" cy="447896"/>
          </a:xfrm>
        </p:grpSpPr>
        <p:sp>
          <p:nvSpPr>
            <p:cNvPr id="89" name="Google Shape;89;p3"/>
            <p:cNvSpPr/>
            <p:nvPr/>
          </p:nvSpPr>
          <p:spPr>
            <a:xfrm>
              <a:off x="6758600" y="3274400"/>
              <a:ext cx="577862" cy="447896"/>
            </a:xfrm>
            <a:custGeom>
              <a:rect b="b" l="l" r="r" t="t"/>
              <a:pathLst>
                <a:path extrusionOk="0" h="2640" w="3406">
                  <a:moveTo>
                    <a:pt x="2786" y="0"/>
                  </a:moveTo>
                  <a:lnTo>
                    <a:pt x="155" y="2281"/>
                  </a:lnTo>
                  <a:cubicBezTo>
                    <a:pt x="1" y="2397"/>
                    <a:pt x="86" y="2640"/>
                    <a:pt x="272" y="2640"/>
                  </a:cubicBezTo>
                  <a:cubicBezTo>
                    <a:pt x="278" y="2640"/>
                    <a:pt x="284" y="2639"/>
                    <a:pt x="290" y="2639"/>
                  </a:cubicBezTo>
                  <a:cubicBezTo>
                    <a:pt x="338" y="2639"/>
                    <a:pt x="385" y="2623"/>
                    <a:pt x="425" y="2591"/>
                  </a:cubicBezTo>
                  <a:lnTo>
                    <a:pt x="3405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7299819" y="3274400"/>
              <a:ext cx="2048475" cy="383087"/>
            </a:xfrm>
            <a:custGeom>
              <a:rect b="b" l="l" r="r" t="t"/>
              <a:pathLst>
                <a:path extrusionOk="0" h="2258" w="12074">
                  <a:moveTo>
                    <a:pt x="1" y="0"/>
                  </a:moveTo>
                  <a:lnTo>
                    <a:pt x="2600" y="2258"/>
                  </a:lnTo>
                  <a:lnTo>
                    <a:pt x="12074" y="2258"/>
                  </a:lnTo>
                  <a:lnTo>
                    <a:pt x="9467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3"/>
          <p:cNvGrpSpPr/>
          <p:nvPr/>
        </p:nvGrpSpPr>
        <p:grpSpPr>
          <a:xfrm flipH="1">
            <a:off x="7412772" y="3533188"/>
            <a:ext cx="1876105" cy="1678967"/>
            <a:chOff x="-210102" y="3707428"/>
            <a:chExt cx="1762926" cy="1577679"/>
          </a:xfrm>
        </p:grpSpPr>
        <p:sp>
          <p:nvSpPr>
            <p:cNvPr id="92" name="Google Shape;92;p3"/>
            <p:cNvSpPr/>
            <p:nvPr/>
          </p:nvSpPr>
          <p:spPr>
            <a:xfrm>
              <a:off x="-210102" y="3708239"/>
              <a:ext cx="1727549" cy="1576869"/>
            </a:xfrm>
            <a:custGeom>
              <a:rect b="b" l="l" r="r" t="t"/>
              <a:pathLst>
                <a:path extrusionOk="0" h="11679" w="12795">
                  <a:moveTo>
                    <a:pt x="3450" y="1"/>
                  </a:moveTo>
                  <a:cubicBezTo>
                    <a:pt x="3147" y="1"/>
                    <a:pt x="2840" y="127"/>
                    <a:pt x="2613" y="416"/>
                  </a:cubicBezTo>
                  <a:cubicBezTo>
                    <a:pt x="1763" y="1497"/>
                    <a:pt x="1254" y="2983"/>
                    <a:pt x="753" y="4136"/>
                  </a:cubicBezTo>
                  <a:cubicBezTo>
                    <a:pt x="389" y="4952"/>
                    <a:pt x="1" y="11678"/>
                    <a:pt x="826" y="11678"/>
                  </a:cubicBezTo>
                  <a:cubicBezTo>
                    <a:pt x="828" y="11678"/>
                    <a:pt x="831" y="11678"/>
                    <a:pt x="833" y="11678"/>
                  </a:cubicBezTo>
                  <a:lnTo>
                    <a:pt x="9425" y="11249"/>
                  </a:lnTo>
                  <a:cubicBezTo>
                    <a:pt x="9735" y="11241"/>
                    <a:pt x="10052" y="11201"/>
                    <a:pt x="10355" y="11130"/>
                  </a:cubicBezTo>
                  <a:cubicBezTo>
                    <a:pt x="10966" y="10955"/>
                    <a:pt x="11459" y="10518"/>
                    <a:pt x="11928" y="10096"/>
                  </a:cubicBezTo>
                  <a:cubicBezTo>
                    <a:pt x="12286" y="9779"/>
                    <a:pt x="12659" y="9429"/>
                    <a:pt x="12747" y="8936"/>
                  </a:cubicBezTo>
                  <a:cubicBezTo>
                    <a:pt x="12795" y="8714"/>
                    <a:pt x="12747" y="8475"/>
                    <a:pt x="12612" y="8292"/>
                  </a:cubicBezTo>
                  <a:cubicBezTo>
                    <a:pt x="12445" y="8071"/>
                    <a:pt x="12223" y="8002"/>
                    <a:pt x="11989" y="8002"/>
                  </a:cubicBezTo>
                  <a:cubicBezTo>
                    <a:pt x="11821" y="8002"/>
                    <a:pt x="11646" y="8038"/>
                    <a:pt x="11483" y="8078"/>
                  </a:cubicBezTo>
                  <a:cubicBezTo>
                    <a:pt x="10728" y="8268"/>
                    <a:pt x="9989" y="8547"/>
                    <a:pt x="9297" y="8912"/>
                  </a:cubicBezTo>
                  <a:cubicBezTo>
                    <a:pt x="10219" y="7911"/>
                    <a:pt x="10959" y="6758"/>
                    <a:pt x="11475" y="5503"/>
                  </a:cubicBezTo>
                  <a:cubicBezTo>
                    <a:pt x="11666" y="5042"/>
                    <a:pt x="11777" y="4477"/>
                    <a:pt x="11435" y="4056"/>
                  </a:cubicBezTo>
                  <a:cubicBezTo>
                    <a:pt x="11213" y="3789"/>
                    <a:pt x="10923" y="3691"/>
                    <a:pt x="10618" y="3691"/>
                  </a:cubicBezTo>
                  <a:cubicBezTo>
                    <a:pt x="10216" y="3691"/>
                    <a:pt x="9787" y="3860"/>
                    <a:pt x="9448" y="4032"/>
                  </a:cubicBezTo>
                  <a:cubicBezTo>
                    <a:pt x="8018" y="4740"/>
                    <a:pt x="6865" y="5884"/>
                    <a:pt x="6150" y="7307"/>
                  </a:cubicBezTo>
                  <a:cubicBezTo>
                    <a:pt x="6547" y="6496"/>
                    <a:pt x="6706" y="5558"/>
                    <a:pt x="6913" y="4676"/>
                  </a:cubicBezTo>
                  <a:cubicBezTo>
                    <a:pt x="7001" y="4263"/>
                    <a:pt x="7136" y="3444"/>
                    <a:pt x="6603" y="3261"/>
                  </a:cubicBezTo>
                  <a:cubicBezTo>
                    <a:pt x="6530" y="3236"/>
                    <a:pt x="6454" y="3224"/>
                    <a:pt x="6378" y="3224"/>
                  </a:cubicBezTo>
                  <a:cubicBezTo>
                    <a:pt x="6048" y="3224"/>
                    <a:pt x="5704" y="3435"/>
                    <a:pt x="5459" y="3635"/>
                  </a:cubicBezTo>
                  <a:cubicBezTo>
                    <a:pt x="5157" y="3881"/>
                    <a:pt x="4918" y="4191"/>
                    <a:pt x="4648" y="4477"/>
                  </a:cubicBezTo>
                  <a:lnTo>
                    <a:pt x="3798" y="5367"/>
                  </a:lnTo>
                  <a:cubicBezTo>
                    <a:pt x="4115" y="4000"/>
                    <a:pt x="4362" y="2618"/>
                    <a:pt x="4537" y="1219"/>
                  </a:cubicBezTo>
                  <a:cubicBezTo>
                    <a:pt x="4626" y="496"/>
                    <a:pt x="4047" y="1"/>
                    <a:pt x="34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3615" y="3707428"/>
              <a:ext cx="1529208" cy="1487488"/>
            </a:xfrm>
            <a:custGeom>
              <a:rect b="b" l="l" r="r" t="t"/>
              <a:pathLst>
                <a:path extrusionOk="0" fill="none" h="11017" w="11326">
                  <a:moveTo>
                    <a:pt x="0" y="2719"/>
                  </a:moveTo>
                  <a:cubicBezTo>
                    <a:pt x="80" y="2178"/>
                    <a:pt x="159" y="1630"/>
                    <a:pt x="397" y="1145"/>
                  </a:cubicBezTo>
                  <a:cubicBezTo>
                    <a:pt x="644" y="660"/>
                    <a:pt x="1113" y="199"/>
                    <a:pt x="1677" y="152"/>
                  </a:cubicBezTo>
                  <a:cubicBezTo>
                    <a:pt x="3505" y="1"/>
                    <a:pt x="1876" y="4865"/>
                    <a:pt x="1645" y="5715"/>
                  </a:cubicBezTo>
                  <a:cubicBezTo>
                    <a:pt x="2138" y="5056"/>
                    <a:pt x="2639" y="4356"/>
                    <a:pt x="3267" y="3824"/>
                  </a:cubicBezTo>
                  <a:cubicBezTo>
                    <a:pt x="3751" y="3410"/>
                    <a:pt x="4689" y="2981"/>
                    <a:pt x="4975" y="3784"/>
                  </a:cubicBezTo>
                  <a:cubicBezTo>
                    <a:pt x="5357" y="4849"/>
                    <a:pt x="4379" y="6518"/>
                    <a:pt x="3950" y="7440"/>
                  </a:cubicBezTo>
                  <a:cubicBezTo>
                    <a:pt x="4928" y="5930"/>
                    <a:pt x="6358" y="4769"/>
                    <a:pt x="8035" y="4118"/>
                  </a:cubicBezTo>
                  <a:cubicBezTo>
                    <a:pt x="8639" y="3887"/>
                    <a:pt x="9434" y="3768"/>
                    <a:pt x="9847" y="4269"/>
                  </a:cubicBezTo>
                  <a:cubicBezTo>
                    <a:pt x="10062" y="4531"/>
                    <a:pt x="10102" y="4897"/>
                    <a:pt x="10078" y="5230"/>
                  </a:cubicBezTo>
                  <a:cubicBezTo>
                    <a:pt x="9983" y="6566"/>
                    <a:pt x="9053" y="7670"/>
                    <a:pt x="8163" y="8672"/>
                  </a:cubicBezTo>
                  <a:cubicBezTo>
                    <a:pt x="8711" y="8362"/>
                    <a:pt x="9315" y="8147"/>
                    <a:pt x="9943" y="8060"/>
                  </a:cubicBezTo>
                  <a:cubicBezTo>
                    <a:pt x="10404" y="7996"/>
                    <a:pt x="10992" y="8068"/>
                    <a:pt x="11167" y="8513"/>
                  </a:cubicBezTo>
                  <a:cubicBezTo>
                    <a:pt x="11326" y="8926"/>
                    <a:pt x="10992" y="9355"/>
                    <a:pt x="10682" y="9681"/>
                  </a:cubicBezTo>
                  <a:lnTo>
                    <a:pt x="9402" y="11016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1"/>
          <p:cNvSpPr txBox="1"/>
          <p:nvPr>
            <p:ph type="ctrTitle"/>
          </p:nvPr>
        </p:nvSpPr>
        <p:spPr>
          <a:xfrm>
            <a:off x="4572000" y="535000"/>
            <a:ext cx="38529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5" name="Google Shape;495;p21"/>
          <p:cNvSpPr txBox="1"/>
          <p:nvPr>
            <p:ph idx="1" type="subTitle"/>
          </p:nvPr>
        </p:nvSpPr>
        <p:spPr>
          <a:xfrm>
            <a:off x="5094225" y="1731950"/>
            <a:ext cx="3334500" cy="11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6" name="Google Shape;496;p21"/>
          <p:cNvSpPr txBox="1"/>
          <p:nvPr/>
        </p:nvSpPr>
        <p:spPr>
          <a:xfrm>
            <a:off x="4289275" y="3756225"/>
            <a:ext cx="413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CREDITS: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, and includes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0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497" name="Google Shape;497;p21"/>
          <p:cNvGrpSpPr/>
          <p:nvPr/>
        </p:nvGrpSpPr>
        <p:grpSpPr>
          <a:xfrm>
            <a:off x="4461650" y="4331070"/>
            <a:ext cx="1590207" cy="881083"/>
            <a:chOff x="7837900" y="4342625"/>
            <a:chExt cx="1590207" cy="881083"/>
          </a:xfrm>
        </p:grpSpPr>
        <p:sp>
          <p:nvSpPr>
            <p:cNvPr id="498" name="Google Shape;498;p21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21"/>
          <p:cNvGrpSpPr/>
          <p:nvPr/>
        </p:nvGrpSpPr>
        <p:grpSpPr>
          <a:xfrm>
            <a:off x="-218950" y="228600"/>
            <a:ext cx="3218025" cy="797394"/>
            <a:chOff x="-76750" y="-139250"/>
            <a:chExt cx="3218025" cy="797394"/>
          </a:xfrm>
        </p:grpSpPr>
        <p:sp>
          <p:nvSpPr>
            <p:cNvPr id="501" name="Google Shape;501;p21"/>
            <p:cNvSpPr/>
            <p:nvPr/>
          </p:nvSpPr>
          <p:spPr>
            <a:xfrm>
              <a:off x="-76750" y="-127356"/>
              <a:ext cx="3218025" cy="753192"/>
            </a:xfrm>
            <a:custGeom>
              <a:rect b="b" l="l" r="r" t="t"/>
              <a:pathLst>
                <a:path extrusionOk="0" h="4686" w="20021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-69195" y="-139250"/>
              <a:ext cx="3119818" cy="797394"/>
            </a:xfrm>
            <a:custGeom>
              <a:rect b="b" l="l" r="r" t="t"/>
              <a:pathLst>
                <a:path extrusionOk="0" fill="none" h="4961" w="1941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21"/>
          <p:cNvGrpSpPr/>
          <p:nvPr/>
        </p:nvGrpSpPr>
        <p:grpSpPr>
          <a:xfrm flipH="1">
            <a:off x="7402479" y="-159860"/>
            <a:ext cx="1910721" cy="644222"/>
            <a:chOff x="-58546" y="-205050"/>
            <a:chExt cx="1910721" cy="644222"/>
          </a:xfrm>
        </p:grpSpPr>
        <p:sp>
          <p:nvSpPr>
            <p:cNvPr id="504" name="Google Shape;504;p21"/>
            <p:cNvSpPr/>
            <p:nvPr/>
          </p:nvSpPr>
          <p:spPr>
            <a:xfrm flipH="1">
              <a:off x="-58546" y="-134605"/>
              <a:ext cx="1910721" cy="524279"/>
            </a:xfrm>
            <a:custGeom>
              <a:rect b="b" l="l" r="r" t="t"/>
              <a:pathLst>
                <a:path extrusionOk="0" h="4205" w="15325">
                  <a:moveTo>
                    <a:pt x="11496" y="1"/>
                  </a:moveTo>
                  <a:cubicBezTo>
                    <a:pt x="10736" y="1"/>
                    <a:pt x="9977" y="70"/>
                    <a:pt x="9236" y="246"/>
                  </a:cubicBezTo>
                  <a:cubicBezTo>
                    <a:pt x="7774" y="596"/>
                    <a:pt x="6375" y="1407"/>
                    <a:pt x="5549" y="2662"/>
                  </a:cubicBezTo>
                  <a:cubicBezTo>
                    <a:pt x="4893" y="2526"/>
                    <a:pt x="4228" y="2458"/>
                    <a:pt x="3562" y="2458"/>
                  </a:cubicBezTo>
                  <a:cubicBezTo>
                    <a:pt x="3025" y="2458"/>
                    <a:pt x="2488" y="2502"/>
                    <a:pt x="1956" y="2591"/>
                  </a:cubicBezTo>
                  <a:cubicBezTo>
                    <a:pt x="1408" y="2694"/>
                    <a:pt x="843" y="2845"/>
                    <a:pt x="438" y="3235"/>
                  </a:cubicBezTo>
                  <a:cubicBezTo>
                    <a:pt x="168" y="3489"/>
                    <a:pt x="9" y="3839"/>
                    <a:pt x="1" y="4204"/>
                  </a:cubicBezTo>
                  <a:lnTo>
                    <a:pt x="14752" y="4204"/>
                  </a:lnTo>
                  <a:cubicBezTo>
                    <a:pt x="15316" y="3433"/>
                    <a:pt x="15324" y="1343"/>
                    <a:pt x="14832" y="644"/>
                  </a:cubicBezTo>
                  <a:cubicBezTo>
                    <a:pt x="14593" y="310"/>
                    <a:pt x="14140" y="214"/>
                    <a:pt x="13735" y="167"/>
                  </a:cubicBezTo>
                  <a:cubicBezTo>
                    <a:pt x="12997" y="68"/>
                    <a:pt x="12246" y="1"/>
                    <a:pt x="1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 flipH="1">
              <a:off x="103039" y="-205050"/>
              <a:ext cx="1735172" cy="644222"/>
            </a:xfrm>
            <a:custGeom>
              <a:rect b="b" l="l" r="r" t="t"/>
              <a:pathLst>
                <a:path extrusionOk="0" fill="none" h="5167" w="13917">
                  <a:moveTo>
                    <a:pt x="13917" y="652"/>
                  </a:moveTo>
                  <a:cubicBezTo>
                    <a:pt x="11723" y="0"/>
                    <a:pt x="9315" y="501"/>
                    <a:pt x="7249" y="1495"/>
                  </a:cubicBezTo>
                  <a:cubicBezTo>
                    <a:pt x="6653" y="1781"/>
                    <a:pt x="6072" y="2123"/>
                    <a:pt x="5627" y="2607"/>
                  </a:cubicBezTo>
                  <a:cubicBezTo>
                    <a:pt x="5468" y="2766"/>
                    <a:pt x="5349" y="2973"/>
                    <a:pt x="5293" y="3195"/>
                  </a:cubicBezTo>
                  <a:cubicBezTo>
                    <a:pt x="5238" y="3418"/>
                    <a:pt x="5325" y="3656"/>
                    <a:pt x="5508" y="3792"/>
                  </a:cubicBezTo>
                  <a:cubicBezTo>
                    <a:pt x="5699" y="3919"/>
                    <a:pt x="6009" y="3847"/>
                    <a:pt x="6080" y="3641"/>
                  </a:cubicBezTo>
                  <a:cubicBezTo>
                    <a:pt x="6176" y="3339"/>
                    <a:pt x="5826" y="3092"/>
                    <a:pt x="5532" y="2997"/>
                  </a:cubicBezTo>
                  <a:cubicBezTo>
                    <a:pt x="4308" y="2591"/>
                    <a:pt x="2989" y="2647"/>
                    <a:pt x="1804" y="3148"/>
                  </a:cubicBezTo>
                  <a:cubicBezTo>
                    <a:pt x="962" y="3513"/>
                    <a:pt x="159" y="4181"/>
                    <a:pt x="0" y="5087"/>
                  </a:cubicBezTo>
                  <a:cubicBezTo>
                    <a:pt x="1916" y="4896"/>
                    <a:pt x="11040" y="5087"/>
                    <a:pt x="12836" y="516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21"/>
          <p:cNvGrpSpPr/>
          <p:nvPr/>
        </p:nvGrpSpPr>
        <p:grpSpPr>
          <a:xfrm flipH="1">
            <a:off x="8259421" y="4354705"/>
            <a:ext cx="1082397" cy="1168404"/>
            <a:chOff x="-189425" y="4176700"/>
            <a:chExt cx="1082397" cy="1168404"/>
          </a:xfrm>
        </p:grpSpPr>
        <p:sp>
          <p:nvSpPr>
            <p:cNvPr id="507" name="Google Shape;507;p21"/>
            <p:cNvSpPr/>
            <p:nvPr/>
          </p:nvSpPr>
          <p:spPr>
            <a:xfrm>
              <a:off x="-118465" y="4227736"/>
              <a:ext cx="1011437" cy="1034698"/>
            </a:xfrm>
            <a:custGeom>
              <a:rect b="b" l="l" r="r" t="t"/>
              <a:pathLst>
                <a:path extrusionOk="0" h="5920" w="5787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-189425" y="4176700"/>
              <a:ext cx="1022623" cy="1168404"/>
            </a:xfrm>
            <a:custGeom>
              <a:rect b="b" l="l" r="r" t="t"/>
              <a:pathLst>
                <a:path extrusionOk="0" fill="none" h="6685" w="5851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2"/>
          <p:cNvGrpSpPr/>
          <p:nvPr/>
        </p:nvGrpSpPr>
        <p:grpSpPr>
          <a:xfrm>
            <a:off x="-428821" y="-138489"/>
            <a:ext cx="1910721" cy="644222"/>
            <a:chOff x="-58546" y="-205050"/>
            <a:chExt cx="1910721" cy="644222"/>
          </a:xfrm>
        </p:grpSpPr>
        <p:sp>
          <p:nvSpPr>
            <p:cNvPr id="511" name="Google Shape;511;p22"/>
            <p:cNvSpPr/>
            <p:nvPr/>
          </p:nvSpPr>
          <p:spPr>
            <a:xfrm flipH="1">
              <a:off x="-58546" y="-134605"/>
              <a:ext cx="1910721" cy="524279"/>
            </a:xfrm>
            <a:custGeom>
              <a:rect b="b" l="l" r="r" t="t"/>
              <a:pathLst>
                <a:path extrusionOk="0" h="4205" w="15325">
                  <a:moveTo>
                    <a:pt x="11496" y="1"/>
                  </a:moveTo>
                  <a:cubicBezTo>
                    <a:pt x="10736" y="1"/>
                    <a:pt x="9977" y="70"/>
                    <a:pt x="9236" y="246"/>
                  </a:cubicBezTo>
                  <a:cubicBezTo>
                    <a:pt x="7774" y="596"/>
                    <a:pt x="6375" y="1407"/>
                    <a:pt x="5549" y="2662"/>
                  </a:cubicBezTo>
                  <a:cubicBezTo>
                    <a:pt x="4893" y="2526"/>
                    <a:pt x="4228" y="2458"/>
                    <a:pt x="3562" y="2458"/>
                  </a:cubicBezTo>
                  <a:cubicBezTo>
                    <a:pt x="3025" y="2458"/>
                    <a:pt x="2488" y="2502"/>
                    <a:pt x="1956" y="2591"/>
                  </a:cubicBezTo>
                  <a:cubicBezTo>
                    <a:pt x="1408" y="2694"/>
                    <a:pt x="843" y="2845"/>
                    <a:pt x="438" y="3235"/>
                  </a:cubicBezTo>
                  <a:cubicBezTo>
                    <a:pt x="168" y="3489"/>
                    <a:pt x="9" y="3839"/>
                    <a:pt x="1" y="4204"/>
                  </a:cubicBezTo>
                  <a:lnTo>
                    <a:pt x="14752" y="4204"/>
                  </a:lnTo>
                  <a:cubicBezTo>
                    <a:pt x="15316" y="3433"/>
                    <a:pt x="15324" y="1343"/>
                    <a:pt x="14832" y="644"/>
                  </a:cubicBezTo>
                  <a:cubicBezTo>
                    <a:pt x="14593" y="310"/>
                    <a:pt x="14140" y="214"/>
                    <a:pt x="13735" y="167"/>
                  </a:cubicBezTo>
                  <a:cubicBezTo>
                    <a:pt x="12997" y="68"/>
                    <a:pt x="12246" y="1"/>
                    <a:pt x="1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2"/>
            <p:cNvSpPr/>
            <p:nvPr/>
          </p:nvSpPr>
          <p:spPr>
            <a:xfrm flipH="1">
              <a:off x="103039" y="-205050"/>
              <a:ext cx="1735172" cy="644222"/>
            </a:xfrm>
            <a:custGeom>
              <a:rect b="b" l="l" r="r" t="t"/>
              <a:pathLst>
                <a:path extrusionOk="0" fill="none" h="5167" w="13917">
                  <a:moveTo>
                    <a:pt x="13917" y="652"/>
                  </a:moveTo>
                  <a:cubicBezTo>
                    <a:pt x="11723" y="0"/>
                    <a:pt x="9315" y="501"/>
                    <a:pt x="7249" y="1495"/>
                  </a:cubicBezTo>
                  <a:cubicBezTo>
                    <a:pt x="6653" y="1781"/>
                    <a:pt x="6072" y="2123"/>
                    <a:pt x="5627" y="2607"/>
                  </a:cubicBezTo>
                  <a:cubicBezTo>
                    <a:pt x="5468" y="2766"/>
                    <a:pt x="5349" y="2973"/>
                    <a:pt x="5293" y="3195"/>
                  </a:cubicBezTo>
                  <a:cubicBezTo>
                    <a:pt x="5238" y="3418"/>
                    <a:pt x="5325" y="3656"/>
                    <a:pt x="5508" y="3792"/>
                  </a:cubicBezTo>
                  <a:cubicBezTo>
                    <a:pt x="5699" y="3919"/>
                    <a:pt x="6009" y="3847"/>
                    <a:pt x="6080" y="3641"/>
                  </a:cubicBezTo>
                  <a:cubicBezTo>
                    <a:pt x="6176" y="3339"/>
                    <a:pt x="5826" y="3092"/>
                    <a:pt x="5532" y="2997"/>
                  </a:cubicBezTo>
                  <a:cubicBezTo>
                    <a:pt x="4308" y="2591"/>
                    <a:pt x="2989" y="2647"/>
                    <a:pt x="1804" y="3148"/>
                  </a:cubicBezTo>
                  <a:cubicBezTo>
                    <a:pt x="962" y="3513"/>
                    <a:pt x="159" y="4181"/>
                    <a:pt x="0" y="5087"/>
                  </a:cubicBezTo>
                  <a:cubicBezTo>
                    <a:pt x="1916" y="4896"/>
                    <a:pt x="11040" y="5087"/>
                    <a:pt x="12836" y="516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22"/>
          <p:cNvGrpSpPr/>
          <p:nvPr/>
        </p:nvGrpSpPr>
        <p:grpSpPr>
          <a:xfrm rot="-345372">
            <a:off x="-218631" y="4176864"/>
            <a:ext cx="1082443" cy="1168454"/>
            <a:chOff x="-189425" y="4176700"/>
            <a:chExt cx="1082397" cy="1168404"/>
          </a:xfrm>
        </p:grpSpPr>
        <p:sp>
          <p:nvSpPr>
            <p:cNvPr id="514" name="Google Shape;514;p22"/>
            <p:cNvSpPr/>
            <p:nvPr/>
          </p:nvSpPr>
          <p:spPr>
            <a:xfrm>
              <a:off x="-118465" y="4227736"/>
              <a:ext cx="1011437" cy="1034698"/>
            </a:xfrm>
            <a:custGeom>
              <a:rect b="b" l="l" r="r" t="t"/>
              <a:pathLst>
                <a:path extrusionOk="0" h="5920" w="5787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-189425" y="4176700"/>
              <a:ext cx="1022623" cy="1168404"/>
            </a:xfrm>
            <a:custGeom>
              <a:rect b="b" l="l" r="r" t="t"/>
              <a:pathLst>
                <a:path extrusionOk="0" fill="none" h="6685" w="5851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22"/>
          <p:cNvGrpSpPr/>
          <p:nvPr/>
        </p:nvGrpSpPr>
        <p:grpSpPr>
          <a:xfrm flipH="1">
            <a:off x="8280391" y="4114852"/>
            <a:ext cx="1030015" cy="1131865"/>
            <a:chOff x="3670550" y="4352162"/>
            <a:chExt cx="782329" cy="859688"/>
          </a:xfrm>
        </p:grpSpPr>
        <p:sp>
          <p:nvSpPr>
            <p:cNvPr id="517" name="Google Shape;517;p22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22"/>
          <p:cNvGrpSpPr/>
          <p:nvPr/>
        </p:nvGrpSpPr>
        <p:grpSpPr>
          <a:xfrm flipH="1" rot="3487876">
            <a:off x="5093612" y="4451115"/>
            <a:ext cx="1082448" cy="1168459"/>
            <a:chOff x="-189425" y="4176700"/>
            <a:chExt cx="1082397" cy="1168404"/>
          </a:xfrm>
        </p:grpSpPr>
        <p:sp>
          <p:nvSpPr>
            <p:cNvPr id="520" name="Google Shape;520;p22"/>
            <p:cNvSpPr/>
            <p:nvPr/>
          </p:nvSpPr>
          <p:spPr>
            <a:xfrm>
              <a:off x="-118465" y="4227736"/>
              <a:ext cx="1011437" cy="1034698"/>
            </a:xfrm>
            <a:custGeom>
              <a:rect b="b" l="l" r="r" t="t"/>
              <a:pathLst>
                <a:path extrusionOk="0" h="5920" w="5787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-189425" y="4176700"/>
              <a:ext cx="1022623" cy="1168404"/>
            </a:xfrm>
            <a:custGeom>
              <a:rect b="b" l="l" r="r" t="t"/>
              <a:pathLst>
                <a:path extrusionOk="0" fill="none" h="6685" w="5851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22"/>
          <p:cNvGrpSpPr/>
          <p:nvPr/>
        </p:nvGrpSpPr>
        <p:grpSpPr>
          <a:xfrm flipH="1">
            <a:off x="7028690" y="-359175"/>
            <a:ext cx="2358444" cy="794403"/>
            <a:chOff x="-57910" y="-359175"/>
            <a:chExt cx="2358444" cy="794403"/>
          </a:xfrm>
        </p:grpSpPr>
        <p:sp>
          <p:nvSpPr>
            <p:cNvPr id="523" name="Google Shape;523;p22"/>
            <p:cNvSpPr/>
            <p:nvPr/>
          </p:nvSpPr>
          <p:spPr>
            <a:xfrm>
              <a:off x="-57910" y="-290071"/>
              <a:ext cx="2358444" cy="695047"/>
            </a:xfrm>
            <a:custGeom>
              <a:rect b="b" l="l" r="r" t="t"/>
              <a:pathLst>
                <a:path extrusionOk="0" h="4687" w="15904">
                  <a:moveTo>
                    <a:pt x="3541" y="0"/>
                  </a:moveTo>
                  <a:cubicBezTo>
                    <a:pt x="3216" y="0"/>
                    <a:pt x="2890" y="25"/>
                    <a:pt x="2567" y="75"/>
                  </a:cubicBezTo>
                  <a:cubicBezTo>
                    <a:pt x="2075" y="146"/>
                    <a:pt x="1598" y="281"/>
                    <a:pt x="1145" y="488"/>
                  </a:cubicBezTo>
                  <a:cubicBezTo>
                    <a:pt x="732" y="679"/>
                    <a:pt x="286" y="901"/>
                    <a:pt x="120" y="1346"/>
                  </a:cubicBezTo>
                  <a:cubicBezTo>
                    <a:pt x="112" y="1370"/>
                    <a:pt x="104" y="1402"/>
                    <a:pt x="96" y="1426"/>
                  </a:cubicBezTo>
                  <a:cubicBezTo>
                    <a:pt x="24" y="1728"/>
                    <a:pt x="0" y="2038"/>
                    <a:pt x="24" y="2348"/>
                  </a:cubicBezTo>
                  <a:cubicBezTo>
                    <a:pt x="48" y="3127"/>
                    <a:pt x="72" y="3898"/>
                    <a:pt x="96" y="4676"/>
                  </a:cubicBezTo>
                  <a:cubicBezTo>
                    <a:pt x="619" y="4683"/>
                    <a:pt x="1144" y="4686"/>
                    <a:pt x="1669" y="4686"/>
                  </a:cubicBezTo>
                  <a:cubicBezTo>
                    <a:pt x="2935" y="4686"/>
                    <a:pt x="4204" y="4669"/>
                    <a:pt x="5468" y="4653"/>
                  </a:cubicBezTo>
                  <a:cubicBezTo>
                    <a:pt x="6255" y="4645"/>
                    <a:pt x="7034" y="4637"/>
                    <a:pt x="7813" y="4629"/>
                  </a:cubicBezTo>
                  <a:lnTo>
                    <a:pt x="7813" y="4637"/>
                  </a:lnTo>
                  <a:cubicBezTo>
                    <a:pt x="9132" y="4629"/>
                    <a:pt x="10444" y="4621"/>
                    <a:pt x="11763" y="4597"/>
                  </a:cubicBezTo>
                  <a:lnTo>
                    <a:pt x="11795" y="4597"/>
                  </a:lnTo>
                  <a:cubicBezTo>
                    <a:pt x="13162" y="4581"/>
                    <a:pt x="14537" y="4549"/>
                    <a:pt x="15904" y="4517"/>
                  </a:cubicBezTo>
                  <a:cubicBezTo>
                    <a:pt x="14660" y="3185"/>
                    <a:pt x="12830" y="2435"/>
                    <a:pt x="11008" y="2435"/>
                  </a:cubicBezTo>
                  <a:cubicBezTo>
                    <a:pt x="10385" y="2435"/>
                    <a:pt x="9762" y="2523"/>
                    <a:pt x="9164" y="2705"/>
                  </a:cubicBezTo>
                  <a:cubicBezTo>
                    <a:pt x="9037" y="2745"/>
                    <a:pt x="8910" y="2793"/>
                    <a:pt x="8783" y="2840"/>
                  </a:cubicBezTo>
                  <a:cubicBezTo>
                    <a:pt x="8012" y="1648"/>
                    <a:pt x="6859" y="758"/>
                    <a:pt x="5508" y="313"/>
                  </a:cubicBezTo>
                  <a:cubicBezTo>
                    <a:pt x="4872" y="105"/>
                    <a:pt x="4208" y="0"/>
                    <a:pt x="35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-43823" y="-359175"/>
              <a:ext cx="2344356" cy="794403"/>
            </a:xfrm>
            <a:custGeom>
              <a:rect b="b" l="l" r="r" t="t"/>
              <a:pathLst>
                <a:path extrusionOk="0" fill="none" h="5357" w="15809">
                  <a:moveTo>
                    <a:pt x="1" y="1717"/>
                  </a:moveTo>
                  <a:cubicBezTo>
                    <a:pt x="215" y="1558"/>
                    <a:pt x="438" y="1423"/>
                    <a:pt x="668" y="1304"/>
                  </a:cubicBezTo>
                  <a:cubicBezTo>
                    <a:pt x="3188" y="0"/>
                    <a:pt x="6311" y="723"/>
                    <a:pt x="8020" y="2933"/>
                  </a:cubicBezTo>
                  <a:lnTo>
                    <a:pt x="8767" y="3903"/>
                  </a:lnTo>
                  <a:cubicBezTo>
                    <a:pt x="9800" y="3298"/>
                    <a:pt x="11581" y="2941"/>
                    <a:pt x="12757" y="3179"/>
                  </a:cubicBezTo>
                  <a:cubicBezTo>
                    <a:pt x="14068" y="3442"/>
                    <a:pt x="15475" y="4109"/>
                    <a:pt x="15809" y="5357"/>
                  </a:cubicBezTo>
                  <a:lnTo>
                    <a:pt x="5954" y="534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22"/>
          <p:cNvGrpSpPr/>
          <p:nvPr/>
        </p:nvGrpSpPr>
        <p:grpSpPr>
          <a:xfrm flipH="1" rot="1070548">
            <a:off x="8445136" y="901842"/>
            <a:ext cx="476768" cy="470900"/>
            <a:chOff x="4252781" y="935174"/>
            <a:chExt cx="476769" cy="470901"/>
          </a:xfrm>
        </p:grpSpPr>
        <p:sp>
          <p:nvSpPr>
            <p:cNvPr id="526" name="Google Shape;526;p22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22"/>
          <p:cNvGrpSpPr/>
          <p:nvPr/>
        </p:nvGrpSpPr>
        <p:grpSpPr>
          <a:xfrm>
            <a:off x="2208642" y="4453770"/>
            <a:ext cx="1590207" cy="881083"/>
            <a:chOff x="7837900" y="4342625"/>
            <a:chExt cx="1590207" cy="881083"/>
          </a:xfrm>
        </p:grpSpPr>
        <p:sp>
          <p:nvSpPr>
            <p:cNvPr id="529" name="Google Shape;529;p22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22"/>
          <p:cNvGrpSpPr/>
          <p:nvPr/>
        </p:nvGrpSpPr>
        <p:grpSpPr>
          <a:xfrm flipH="1" rot="665921">
            <a:off x="132605" y="1902545"/>
            <a:ext cx="379977" cy="350964"/>
            <a:chOff x="5162486" y="3741525"/>
            <a:chExt cx="379976" cy="350963"/>
          </a:xfrm>
        </p:grpSpPr>
        <p:sp>
          <p:nvSpPr>
            <p:cNvPr id="532" name="Google Shape;532;p22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23"/>
          <p:cNvGrpSpPr/>
          <p:nvPr/>
        </p:nvGrpSpPr>
        <p:grpSpPr>
          <a:xfrm flipH="1" rot="1070548">
            <a:off x="127761" y="3211292"/>
            <a:ext cx="476768" cy="470900"/>
            <a:chOff x="4252781" y="935174"/>
            <a:chExt cx="476769" cy="470901"/>
          </a:xfrm>
        </p:grpSpPr>
        <p:sp>
          <p:nvSpPr>
            <p:cNvPr id="536" name="Google Shape;536;p23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23"/>
          <p:cNvGrpSpPr/>
          <p:nvPr/>
        </p:nvGrpSpPr>
        <p:grpSpPr>
          <a:xfrm flipH="1" rot="665921">
            <a:off x="3790542" y="78845"/>
            <a:ext cx="379977" cy="350964"/>
            <a:chOff x="5162486" y="3741525"/>
            <a:chExt cx="379976" cy="350963"/>
          </a:xfrm>
        </p:grpSpPr>
        <p:sp>
          <p:nvSpPr>
            <p:cNvPr id="539" name="Google Shape;539;p23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3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23"/>
          <p:cNvGrpSpPr/>
          <p:nvPr/>
        </p:nvGrpSpPr>
        <p:grpSpPr>
          <a:xfrm>
            <a:off x="-240258" y="-109214"/>
            <a:ext cx="1910721" cy="644222"/>
            <a:chOff x="-58546" y="-205050"/>
            <a:chExt cx="1910721" cy="644222"/>
          </a:xfrm>
        </p:grpSpPr>
        <p:sp>
          <p:nvSpPr>
            <p:cNvPr id="542" name="Google Shape;542;p23"/>
            <p:cNvSpPr/>
            <p:nvPr/>
          </p:nvSpPr>
          <p:spPr>
            <a:xfrm flipH="1">
              <a:off x="-58546" y="-134605"/>
              <a:ext cx="1910721" cy="524279"/>
            </a:xfrm>
            <a:custGeom>
              <a:rect b="b" l="l" r="r" t="t"/>
              <a:pathLst>
                <a:path extrusionOk="0" h="4205" w="15325">
                  <a:moveTo>
                    <a:pt x="11496" y="1"/>
                  </a:moveTo>
                  <a:cubicBezTo>
                    <a:pt x="10736" y="1"/>
                    <a:pt x="9977" y="70"/>
                    <a:pt x="9236" y="246"/>
                  </a:cubicBezTo>
                  <a:cubicBezTo>
                    <a:pt x="7774" y="596"/>
                    <a:pt x="6375" y="1407"/>
                    <a:pt x="5549" y="2662"/>
                  </a:cubicBezTo>
                  <a:cubicBezTo>
                    <a:pt x="4893" y="2526"/>
                    <a:pt x="4228" y="2458"/>
                    <a:pt x="3562" y="2458"/>
                  </a:cubicBezTo>
                  <a:cubicBezTo>
                    <a:pt x="3025" y="2458"/>
                    <a:pt x="2488" y="2502"/>
                    <a:pt x="1956" y="2591"/>
                  </a:cubicBezTo>
                  <a:cubicBezTo>
                    <a:pt x="1408" y="2694"/>
                    <a:pt x="843" y="2845"/>
                    <a:pt x="438" y="3235"/>
                  </a:cubicBezTo>
                  <a:cubicBezTo>
                    <a:pt x="168" y="3489"/>
                    <a:pt x="9" y="3839"/>
                    <a:pt x="1" y="4204"/>
                  </a:cubicBezTo>
                  <a:lnTo>
                    <a:pt x="14752" y="4204"/>
                  </a:lnTo>
                  <a:cubicBezTo>
                    <a:pt x="15316" y="3433"/>
                    <a:pt x="15324" y="1343"/>
                    <a:pt x="14832" y="644"/>
                  </a:cubicBezTo>
                  <a:cubicBezTo>
                    <a:pt x="14593" y="310"/>
                    <a:pt x="14140" y="214"/>
                    <a:pt x="13735" y="167"/>
                  </a:cubicBezTo>
                  <a:cubicBezTo>
                    <a:pt x="12997" y="68"/>
                    <a:pt x="12246" y="1"/>
                    <a:pt x="1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3"/>
            <p:cNvSpPr/>
            <p:nvPr/>
          </p:nvSpPr>
          <p:spPr>
            <a:xfrm flipH="1">
              <a:off x="103039" y="-205050"/>
              <a:ext cx="1735172" cy="644222"/>
            </a:xfrm>
            <a:custGeom>
              <a:rect b="b" l="l" r="r" t="t"/>
              <a:pathLst>
                <a:path extrusionOk="0" fill="none" h="5167" w="13917">
                  <a:moveTo>
                    <a:pt x="13917" y="652"/>
                  </a:moveTo>
                  <a:cubicBezTo>
                    <a:pt x="11723" y="0"/>
                    <a:pt x="9315" y="501"/>
                    <a:pt x="7249" y="1495"/>
                  </a:cubicBezTo>
                  <a:cubicBezTo>
                    <a:pt x="6653" y="1781"/>
                    <a:pt x="6072" y="2123"/>
                    <a:pt x="5627" y="2607"/>
                  </a:cubicBezTo>
                  <a:cubicBezTo>
                    <a:pt x="5468" y="2766"/>
                    <a:pt x="5349" y="2973"/>
                    <a:pt x="5293" y="3195"/>
                  </a:cubicBezTo>
                  <a:cubicBezTo>
                    <a:pt x="5238" y="3418"/>
                    <a:pt x="5325" y="3656"/>
                    <a:pt x="5508" y="3792"/>
                  </a:cubicBezTo>
                  <a:cubicBezTo>
                    <a:pt x="5699" y="3919"/>
                    <a:pt x="6009" y="3847"/>
                    <a:pt x="6080" y="3641"/>
                  </a:cubicBezTo>
                  <a:cubicBezTo>
                    <a:pt x="6176" y="3339"/>
                    <a:pt x="5826" y="3092"/>
                    <a:pt x="5532" y="2997"/>
                  </a:cubicBezTo>
                  <a:cubicBezTo>
                    <a:pt x="4308" y="2591"/>
                    <a:pt x="2989" y="2647"/>
                    <a:pt x="1804" y="3148"/>
                  </a:cubicBezTo>
                  <a:cubicBezTo>
                    <a:pt x="962" y="3513"/>
                    <a:pt x="159" y="4181"/>
                    <a:pt x="0" y="5087"/>
                  </a:cubicBezTo>
                  <a:cubicBezTo>
                    <a:pt x="1916" y="4896"/>
                    <a:pt x="11040" y="5087"/>
                    <a:pt x="12836" y="516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23"/>
          <p:cNvGrpSpPr/>
          <p:nvPr/>
        </p:nvGrpSpPr>
        <p:grpSpPr>
          <a:xfrm flipH="1">
            <a:off x="6075700" y="-262400"/>
            <a:ext cx="3218025" cy="797394"/>
            <a:chOff x="-76750" y="-139250"/>
            <a:chExt cx="3218025" cy="797394"/>
          </a:xfrm>
        </p:grpSpPr>
        <p:sp>
          <p:nvSpPr>
            <p:cNvPr id="545" name="Google Shape;545;p23"/>
            <p:cNvSpPr/>
            <p:nvPr/>
          </p:nvSpPr>
          <p:spPr>
            <a:xfrm>
              <a:off x="-76750" y="-127356"/>
              <a:ext cx="3218025" cy="753192"/>
            </a:xfrm>
            <a:custGeom>
              <a:rect b="b" l="l" r="r" t="t"/>
              <a:pathLst>
                <a:path extrusionOk="0" h="4686" w="20021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-69195" y="-139250"/>
              <a:ext cx="3119818" cy="797394"/>
            </a:xfrm>
            <a:custGeom>
              <a:rect b="b" l="l" r="r" t="t"/>
              <a:pathLst>
                <a:path extrusionOk="0" fill="none" h="4961" w="1941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23"/>
          <p:cNvGrpSpPr/>
          <p:nvPr/>
        </p:nvGrpSpPr>
        <p:grpSpPr>
          <a:xfrm flipH="1">
            <a:off x="2149091" y="4311349"/>
            <a:ext cx="1943867" cy="1131835"/>
            <a:chOff x="3306066" y="4163786"/>
            <a:chExt cx="1943867" cy="1131835"/>
          </a:xfrm>
        </p:grpSpPr>
        <p:sp>
          <p:nvSpPr>
            <p:cNvPr id="548" name="Google Shape;548;p23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23"/>
          <p:cNvGrpSpPr/>
          <p:nvPr/>
        </p:nvGrpSpPr>
        <p:grpSpPr>
          <a:xfrm>
            <a:off x="5844455" y="4439381"/>
            <a:ext cx="1030015" cy="1131865"/>
            <a:chOff x="3670550" y="4352162"/>
            <a:chExt cx="782329" cy="859688"/>
          </a:xfrm>
        </p:grpSpPr>
        <p:sp>
          <p:nvSpPr>
            <p:cNvPr id="551" name="Google Shape;551;p23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23"/>
          <p:cNvGrpSpPr/>
          <p:nvPr/>
        </p:nvGrpSpPr>
        <p:grpSpPr>
          <a:xfrm flipH="1">
            <a:off x="7729628" y="4172762"/>
            <a:ext cx="1943867" cy="1131835"/>
            <a:chOff x="3306066" y="4163786"/>
            <a:chExt cx="1943867" cy="1131835"/>
          </a:xfrm>
        </p:grpSpPr>
        <p:sp>
          <p:nvSpPr>
            <p:cNvPr id="554" name="Google Shape;554;p23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23"/>
          <p:cNvGrpSpPr/>
          <p:nvPr/>
        </p:nvGrpSpPr>
        <p:grpSpPr>
          <a:xfrm>
            <a:off x="-591103" y="3606238"/>
            <a:ext cx="1876105" cy="1678967"/>
            <a:chOff x="-210102" y="3707428"/>
            <a:chExt cx="1762926" cy="1577679"/>
          </a:xfrm>
        </p:grpSpPr>
        <p:sp>
          <p:nvSpPr>
            <p:cNvPr id="557" name="Google Shape;557;p23"/>
            <p:cNvSpPr/>
            <p:nvPr/>
          </p:nvSpPr>
          <p:spPr>
            <a:xfrm>
              <a:off x="-210102" y="3708239"/>
              <a:ext cx="1727549" cy="1576869"/>
            </a:xfrm>
            <a:custGeom>
              <a:rect b="b" l="l" r="r" t="t"/>
              <a:pathLst>
                <a:path extrusionOk="0" h="11679" w="12795">
                  <a:moveTo>
                    <a:pt x="3450" y="1"/>
                  </a:moveTo>
                  <a:cubicBezTo>
                    <a:pt x="3147" y="1"/>
                    <a:pt x="2840" y="127"/>
                    <a:pt x="2613" y="416"/>
                  </a:cubicBezTo>
                  <a:cubicBezTo>
                    <a:pt x="1763" y="1497"/>
                    <a:pt x="1254" y="2983"/>
                    <a:pt x="753" y="4136"/>
                  </a:cubicBezTo>
                  <a:cubicBezTo>
                    <a:pt x="389" y="4952"/>
                    <a:pt x="1" y="11678"/>
                    <a:pt x="826" y="11678"/>
                  </a:cubicBezTo>
                  <a:cubicBezTo>
                    <a:pt x="828" y="11678"/>
                    <a:pt x="831" y="11678"/>
                    <a:pt x="833" y="11678"/>
                  </a:cubicBezTo>
                  <a:lnTo>
                    <a:pt x="9425" y="11249"/>
                  </a:lnTo>
                  <a:cubicBezTo>
                    <a:pt x="9735" y="11241"/>
                    <a:pt x="10052" y="11201"/>
                    <a:pt x="10355" y="11130"/>
                  </a:cubicBezTo>
                  <a:cubicBezTo>
                    <a:pt x="10966" y="10955"/>
                    <a:pt x="11459" y="10518"/>
                    <a:pt x="11928" y="10096"/>
                  </a:cubicBezTo>
                  <a:cubicBezTo>
                    <a:pt x="12286" y="9779"/>
                    <a:pt x="12659" y="9429"/>
                    <a:pt x="12747" y="8936"/>
                  </a:cubicBezTo>
                  <a:cubicBezTo>
                    <a:pt x="12795" y="8714"/>
                    <a:pt x="12747" y="8475"/>
                    <a:pt x="12612" y="8292"/>
                  </a:cubicBezTo>
                  <a:cubicBezTo>
                    <a:pt x="12445" y="8071"/>
                    <a:pt x="12223" y="8002"/>
                    <a:pt x="11989" y="8002"/>
                  </a:cubicBezTo>
                  <a:cubicBezTo>
                    <a:pt x="11821" y="8002"/>
                    <a:pt x="11646" y="8038"/>
                    <a:pt x="11483" y="8078"/>
                  </a:cubicBezTo>
                  <a:cubicBezTo>
                    <a:pt x="10728" y="8268"/>
                    <a:pt x="9989" y="8547"/>
                    <a:pt x="9297" y="8912"/>
                  </a:cubicBezTo>
                  <a:cubicBezTo>
                    <a:pt x="10219" y="7911"/>
                    <a:pt x="10959" y="6758"/>
                    <a:pt x="11475" y="5503"/>
                  </a:cubicBezTo>
                  <a:cubicBezTo>
                    <a:pt x="11666" y="5042"/>
                    <a:pt x="11777" y="4477"/>
                    <a:pt x="11435" y="4056"/>
                  </a:cubicBezTo>
                  <a:cubicBezTo>
                    <a:pt x="11213" y="3789"/>
                    <a:pt x="10923" y="3691"/>
                    <a:pt x="10618" y="3691"/>
                  </a:cubicBezTo>
                  <a:cubicBezTo>
                    <a:pt x="10216" y="3691"/>
                    <a:pt x="9787" y="3860"/>
                    <a:pt x="9448" y="4032"/>
                  </a:cubicBezTo>
                  <a:cubicBezTo>
                    <a:pt x="8018" y="4740"/>
                    <a:pt x="6865" y="5884"/>
                    <a:pt x="6150" y="7307"/>
                  </a:cubicBezTo>
                  <a:cubicBezTo>
                    <a:pt x="6547" y="6496"/>
                    <a:pt x="6706" y="5558"/>
                    <a:pt x="6913" y="4676"/>
                  </a:cubicBezTo>
                  <a:cubicBezTo>
                    <a:pt x="7001" y="4263"/>
                    <a:pt x="7136" y="3444"/>
                    <a:pt x="6603" y="3261"/>
                  </a:cubicBezTo>
                  <a:cubicBezTo>
                    <a:pt x="6530" y="3236"/>
                    <a:pt x="6454" y="3224"/>
                    <a:pt x="6378" y="3224"/>
                  </a:cubicBezTo>
                  <a:cubicBezTo>
                    <a:pt x="6048" y="3224"/>
                    <a:pt x="5704" y="3435"/>
                    <a:pt x="5459" y="3635"/>
                  </a:cubicBezTo>
                  <a:cubicBezTo>
                    <a:pt x="5157" y="3881"/>
                    <a:pt x="4918" y="4191"/>
                    <a:pt x="4648" y="4477"/>
                  </a:cubicBezTo>
                  <a:lnTo>
                    <a:pt x="3798" y="5367"/>
                  </a:lnTo>
                  <a:cubicBezTo>
                    <a:pt x="4115" y="4000"/>
                    <a:pt x="4362" y="2618"/>
                    <a:pt x="4537" y="1219"/>
                  </a:cubicBezTo>
                  <a:cubicBezTo>
                    <a:pt x="4626" y="496"/>
                    <a:pt x="4047" y="1"/>
                    <a:pt x="34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23615" y="3707428"/>
              <a:ext cx="1529208" cy="1487488"/>
            </a:xfrm>
            <a:custGeom>
              <a:rect b="b" l="l" r="r" t="t"/>
              <a:pathLst>
                <a:path extrusionOk="0" fill="none" h="11017" w="11326">
                  <a:moveTo>
                    <a:pt x="0" y="2719"/>
                  </a:moveTo>
                  <a:cubicBezTo>
                    <a:pt x="80" y="2178"/>
                    <a:pt x="159" y="1630"/>
                    <a:pt x="397" y="1145"/>
                  </a:cubicBezTo>
                  <a:cubicBezTo>
                    <a:pt x="644" y="660"/>
                    <a:pt x="1113" y="199"/>
                    <a:pt x="1677" y="152"/>
                  </a:cubicBezTo>
                  <a:cubicBezTo>
                    <a:pt x="3505" y="1"/>
                    <a:pt x="1876" y="4865"/>
                    <a:pt x="1645" y="5715"/>
                  </a:cubicBezTo>
                  <a:cubicBezTo>
                    <a:pt x="2138" y="5056"/>
                    <a:pt x="2639" y="4356"/>
                    <a:pt x="3267" y="3824"/>
                  </a:cubicBezTo>
                  <a:cubicBezTo>
                    <a:pt x="3751" y="3410"/>
                    <a:pt x="4689" y="2981"/>
                    <a:pt x="4975" y="3784"/>
                  </a:cubicBezTo>
                  <a:cubicBezTo>
                    <a:pt x="5357" y="4849"/>
                    <a:pt x="4379" y="6518"/>
                    <a:pt x="3950" y="7440"/>
                  </a:cubicBezTo>
                  <a:cubicBezTo>
                    <a:pt x="4928" y="5930"/>
                    <a:pt x="6358" y="4769"/>
                    <a:pt x="8035" y="4118"/>
                  </a:cubicBezTo>
                  <a:cubicBezTo>
                    <a:pt x="8639" y="3887"/>
                    <a:pt x="9434" y="3768"/>
                    <a:pt x="9847" y="4269"/>
                  </a:cubicBezTo>
                  <a:cubicBezTo>
                    <a:pt x="10062" y="4531"/>
                    <a:pt x="10102" y="4897"/>
                    <a:pt x="10078" y="5230"/>
                  </a:cubicBezTo>
                  <a:cubicBezTo>
                    <a:pt x="9983" y="6566"/>
                    <a:pt x="9053" y="7670"/>
                    <a:pt x="8163" y="8672"/>
                  </a:cubicBezTo>
                  <a:cubicBezTo>
                    <a:pt x="8711" y="8362"/>
                    <a:pt x="9315" y="8147"/>
                    <a:pt x="9943" y="8060"/>
                  </a:cubicBezTo>
                  <a:cubicBezTo>
                    <a:pt x="10404" y="7996"/>
                    <a:pt x="10992" y="8068"/>
                    <a:pt x="11167" y="8513"/>
                  </a:cubicBezTo>
                  <a:cubicBezTo>
                    <a:pt x="11326" y="8926"/>
                    <a:pt x="10992" y="9355"/>
                    <a:pt x="10682" y="9681"/>
                  </a:cubicBezTo>
                  <a:lnTo>
                    <a:pt x="9402" y="11016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idx="1" type="body"/>
          </p:nvPr>
        </p:nvSpPr>
        <p:spPr>
          <a:xfrm>
            <a:off x="720000" y="1192100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4"/>
          <p:cNvSpPr txBox="1"/>
          <p:nvPr>
            <p:ph type="title"/>
          </p:nvPr>
        </p:nvSpPr>
        <p:spPr>
          <a:xfrm>
            <a:off x="916350" y="505725"/>
            <a:ext cx="73113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97" name="Google Shape;97;p4"/>
          <p:cNvGrpSpPr/>
          <p:nvPr/>
        </p:nvGrpSpPr>
        <p:grpSpPr>
          <a:xfrm flipH="1">
            <a:off x="114186" y="819388"/>
            <a:ext cx="379976" cy="350963"/>
            <a:chOff x="5162486" y="3741525"/>
            <a:chExt cx="379976" cy="350963"/>
          </a:xfrm>
        </p:grpSpPr>
        <p:sp>
          <p:nvSpPr>
            <p:cNvPr id="98" name="Google Shape;98;p4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4"/>
          <p:cNvGrpSpPr/>
          <p:nvPr/>
        </p:nvGrpSpPr>
        <p:grpSpPr>
          <a:xfrm rot="-772385">
            <a:off x="8534133" y="1939994"/>
            <a:ext cx="476786" cy="470918"/>
            <a:chOff x="4252781" y="935174"/>
            <a:chExt cx="476769" cy="470901"/>
          </a:xfrm>
        </p:grpSpPr>
        <p:sp>
          <p:nvSpPr>
            <p:cNvPr id="101" name="Google Shape;101;p4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4"/>
          <p:cNvGrpSpPr/>
          <p:nvPr/>
        </p:nvGrpSpPr>
        <p:grpSpPr>
          <a:xfrm flipH="1">
            <a:off x="6952490" y="-359175"/>
            <a:ext cx="2358444" cy="794403"/>
            <a:chOff x="-57910" y="-359175"/>
            <a:chExt cx="2358444" cy="794403"/>
          </a:xfrm>
        </p:grpSpPr>
        <p:sp>
          <p:nvSpPr>
            <p:cNvPr id="104" name="Google Shape;104;p4"/>
            <p:cNvSpPr/>
            <p:nvPr/>
          </p:nvSpPr>
          <p:spPr>
            <a:xfrm>
              <a:off x="-57910" y="-290071"/>
              <a:ext cx="2358444" cy="695047"/>
            </a:xfrm>
            <a:custGeom>
              <a:rect b="b" l="l" r="r" t="t"/>
              <a:pathLst>
                <a:path extrusionOk="0" h="4687" w="15904">
                  <a:moveTo>
                    <a:pt x="3541" y="0"/>
                  </a:moveTo>
                  <a:cubicBezTo>
                    <a:pt x="3216" y="0"/>
                    <a:pt x="2890" y="25"/>
                    <a:pt x="2567" y="75"/>
                  </a:cubicBezTo>
                  <a:cubicBezTo>
                    <a:pt x="2075" y="146"/>
                    <a:pt x="1598" y="281"/>
                    <a:pt x="1145" y="488"/>
                  </a:cubicBezTo>
                  <a:cubicBezTo>
                    <a:pt x="732" y="679"/>
                    <a:pt x="286" y="901"/>
                    <a:pt x="120" y="1346"/>
                  </a:cubicBezTo>
                  <a:cubicBezTo>
                    <a:pt x="112" y="1370"/>
                    <a:pt x="104" y="1402"/>
                    <a:pt x="96" y="1426"/>
                  </a:cubicBezTo>
                  <a:cubicBezTo>
                    <a:pt x="24" y="1728"/>
                    <a:pt x="0" y="2038"/>
                    <a:pt x="24" y="2348"/>
                  </a:cubicBezTo>
                  <a:cubicBezTo>
                    <a:pt x="48" y="3127"/>
                    <a:pt x="72" y="3898"/>
                    <a:pt x="96" y="4676"/>
                  </a:cubicBezTo>
                  <a:cubicBezTo>
                    <a:pt x="619" y="4683"/>
                    <a:pt x="1144" y="4686"/>
                    <a:pt x="1669" y="4686"/>
                  </a:cubicBezTo>
                  <a:cubicBezTo>
                    <a:pt x="2935" y="4686"/>
                    <a:pt x="4204" y="4669"/>
                    <a:pt x="5468" y="4653"/>
                  </a:cubicBezTo>
                  <a:cubicBezTo>
                    <a:pt x="6255" y="4645"/>
                    <a:pt x="7034" y="4637"/>
                    <a:pt x="7813" y="4629"/>
                  </a:cubicBezTo>
                  <a:lnTo>
                    <a:pt x="7813" y="4637"/>
                  </a:lnTo>
                  <a:cubicBezTo>
                    <a:pt x="9132" y="4629"/>
                    <a:pt x="10444" y="4621"/>
                    <a:pt x="11763" y="4597"/>
                  </a:cubicBezTo>
                  <a:lnTo>
                    <a:pt x="11795" y="4597"/>
                  </a:lnTo>
                  <a:cubicBezTo>
                    <a:pt x="13162" y="4581"/>
                    <a:pt x="14537" y="4549"/>
                    <a:pt x="15904" y="4517"/>
                  </a:cubicBezTo>
                  <a:cubicBezTo>
                    <a:pt x="14660" y="3185"/>
                    <a:pt x="12830" y="2435"/>
                    <a:pt x="11008" y="2435"/>
                  </a:cubicBezTo>
                  <a:cubicBezTo>
                    <a:pt x="10385" y="2435"/>
                    <a:pt x="9762" y="2523"/>
                    <a:pt x="9164" y="2705"/>
                  </a:cubicBezTo>
                  <a:cubicBezTo>
                    <a:pt x="9037" y="2745"/>
                    <a:pt x="8910" y="2793"/>
                    <a:pt x="8783" y="2840"/>
                  </a:cubicBezTo>
                  <a:cubicBezTo>
                    <a:pt x="8012" y="1648"/>
                    <a:pt x="6859" y="758"/>
                    <a:pt x="5508" y="313"/>
                  </a:cubicBezTo>
                  <a:cubicBezTo>
                    <a:pt x="4872" y="105"/>
                    <a:pt x="4208" y="0"/>
                    <a:pt x="35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-43823" y="-359175"/>
              <a:ext cx="2344356" cy="794403"/>
            </a:xfrm>
            <a:custGeom>
              <a:rect b="b" l="l" r="r" t="t"/>
              <a:pathLst>
                <a:path extrusionOk="0" fill="none" h="5357" w="15809">
                  <a:moveTo>
                    <a:pt x="1" y="1717"/>
                  </a:moveTo>
                  <a:cubicBezTo>
                    <a:pt x="215" y="1558"/>
                    <a:pt x="438" y="1423"/>
                    <a:pt x="668" y="1304"/>
                  </a:cubicBezTo>
                  <a:cubicBezTo>
                    <a:pt x="3188" y="0"/>
                    <a:pt x="6311" y="723"/>
                    <a:pt x="8020" y="2933"/>
                  </a:cubicBezTo>
                  <a:lnTo>
                    <a:pt x="8767" y="3903"/>
                  </a:lnTo>
                  <a:cubicBezTo>
                    <a:pt x="9800" y="3298"/>
                    <a:pt x="11581" y="2941"/>
                    <a:pt x="12757" y="3179"/>
                  </a:cubicBezTo>
                  <a:cubicBezTo>
                    <a:pt x="14068" y="3442"/>
                    <a:pt x="15475" y="4109"/>
                    <a:pt x="15809" y="5357"/>
                  </a:cubicBezTo>
                  <a:lnTo>
                    <a:pt x="5954" y="534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4"/>
          <p:cNvGrpSpPr/>
          <p:nvPr/>
        </p:nvGrpSpPr>
        <p:grpSpPr>
          <a:xfrm>
            <a:off x="-210946" y="-205050"/>
            <a:ext cx="1910721" cy="644222"/>
            <a:chOff x="-58546" y="-205050"/>
            <a:chExt cx="1910721" cy="644222"/>
          </a:xfrm>
        </p:grpSpPr>
        <p:sp>
          <p:nvSpPr>
            <p:cNvPr id="107" name="Google Shape;107;p4"/>
            <p:cNvSpPr/>
            <p:nvPr/>
          </p:nvSpPr>
          <p:spPr>
            <a:xfrm flipH="1">
              <a:off x="-58546" y="-134605"/>
              <a:ext cx="1910721" cy="524279"/>
            </a:xfrm>
            <a:custGeom>
              <a:rect b="b" l="l" r="r" t="t"/>
              <a:pathLst>
                <a:path extrusionOk="0" h="4205" w="15325">
                  <a:moveTo>
                    <a:pt x="11496" y="1"/>
                  </a:moveTo>
                  <a:cubicBezTo>
                    <a:pt x="10736" y="1"/>
                    <a:pt x="9977" y="70"/>
                    <a:pt x="9236" y="246"/>
                  </a:cubicBezTo>
                  <a:cubicBezTo>
                    <a:pt x="7774" y="596"/>
                    <a:pt x="6375" y="1407"/>
                    <a:pt x="5549" y="2662"/>
                  </a:cubicBezTo>
                  <a:cubicBezTo>
                    <a:pt x="4893" y="2526"/>
                    <a:pt x="4228" y="2458"/>
                    <a:pt x="3562" y="2458"/>
                  </a:cubicBezTo>
                  <a:cubicBezTo>
                    <a:pt x="3025" y="2458"/>
                    <a:pt x="2488" y="2502"/>
                    <a:pt x="1956" y="2591"/>
                  </a:cubicBezTo>
                  <a:cubicBezTo>
                    <a:pt x="1408" y="2694"/>
                    <a:pt x="843" y="2845"/>
                    <a:pt x="438" y="3235"/>
                  </a:cubicBezTo>
                  <a:cubicBezTo>
                    <a:pt x="168" y="3489"/>
                    <a:pt x="9" y="3839"/>
                    <a:pt x="1" y="4204"/>
                  </a:cubicBezTo>
                  <a:lnTo>
                    <a:pt x="14752" y="4204"/>
                  </a:lnTo>
                  <a:cubicBezTo>
                    <a:pt x="15316" y="3433"/>
                    <a:pt x="15324" y="1343"/>
                    <a:pt x="14832" y="644"/>
                  </a:cubicBezTo>
                  <a:cubicBezTo>
                    <a:pt x="14593" y="310"/>
                    <a:pt x="14140" y="214"/>
                    <a:pt x="13735" y="167"/>
                  </a:cubicBezTo>
                  <a:cubicBezTo>
                    <a:pt x="12997" y="68"/>
                    <a:pt x="12246" y="1"/>
                    <a:pt x="1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 flipH="1">
              <a:off x="103039" y="-205050"/>
              <a:ext cx="1735172" cy="644222"/>
            </a:xfrm>
            <a:custGeom>
              <a:rect b="b" l="l" r="r" t="t"/>
              <a:pathLst>
                <a:path extrusionOk="0" fill="none" h="5167" w="13917">
                  <a:moveTo>
                    <a:pt x="13917" y="652"/>
                  </a:moveTo>
                  <a:cubicBezTo>
                    <a:pt x="11723" y="0"/>
                    <a:pt x="9315" y="501"/>
                    <a:pt x="7249" y="1495"/>
                  </a:cubicBezTo>
                  <a:cubicBezTo>
                    <a:pt x="6653" y="1781"/>
                    <a:pt x="6072" y="2123"/>
                    <a:pt x="5627" y="2607"/>
                  </a:cubicBezTo>
                  <a:cubicBezTo>
                    <a:pt x="5468" y="2766"/>
                    <a:pt x="5349" y="2973"/>
                    <a:pt x="5293" y="3195"/>
                  </a:cubicBezTo>
                  <a:cubicBezTo>
                    <a:pt x="5238" y="3418"/>
                    <a:pt x="5325" y="3656"/>
                    <a:pt x="5508" y="3792"/>
                  </a:cubicBezTo>
                  <a:cubicBezTo>
                    <a:pt x="5699" y="3919"/>
                    <a:pt x="6009" y="3847"/>
                    <a:pt x="6080" y="3641"/>
                  </a:cubicBezTo>
                  <a:cubicBezTo>
                    <a:pt x="6176" y="3339"/>
                    <a:pt x="5826" y="3092"/>
                    <a:pt x="5532" y="2997"/>
                  </a:cubicBezTo>
                  <a:cubicBezTo>
                    <a:pt x="4308" y="2591"/>
                    <a:pt x="2989" y="2647"/>
                    <a:pt x="1804" y="3148"/>
                  </a:cubicBezTo>
                  <a:cubicBezTo>
                    <a:pt x="962" y="3513"/>
                    <a:pt x="159" y="4181"/>
                    <a:pt x="0" y="5087"/>
                  </a:cubicBezTo>
                  <a:cubicBezTo>
                    <a:pt x="1916" y="4896"/>
                    <a:pt x="11040" y="5087"/>
                    <a:pt x="12836" y="516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916350" y="505725"/>
            <a:ext cx="73113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11" name="Google Shape;111;p5"/>
          <p:cNvSpPr txBox="1"/>
          <p:nvPr>
            <p:ph idx="1" type="subTitle"/>
          </p:nvPr>
        </p:nvSpPr>
        <p:spPr>
          <a:xfrm>
            <a:off x="1316988" y="3135662"/>
            <a:ext cx="2691900" cy="96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"/>
          <p:cNvSpPr txBox="1"/>
          <p:nvPr>
            <p:ph idx="2" type="subTitle"/>
          </p:nvPr>
        </p:nvSpPr>
        <p:spPr>
          <a:xfrm>
            <a:off x="1316988" y="2610313"/>
            <a:ext cx="2691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3" name="Google Shape;113;p5"/>
          <p:cNvSpPr txBox="1"/>
          <p:nvPr>
            <p:ph idx="3" type="subTitle"/>
          </p:nvPr>
        </p:nvSpPr>
        <p:spPr>
          <a:xfrm>
            <a:off x="5135088" y="3135662"/>
            <a:ext cx="2691900" cy="96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"/>
          <p:cNvSpPr txBox="1"/>
          <p:nvPr>
            <p:ph idx="4" type="subTitle"/>
          </p:nvPr>
        </p:nvSpPr>
        <p:spPr>
          <a:xfrm>
            <a:off x="5135088" y="2610313"/>
            <a:ext cx="2691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15" name="Google Shape;115;p5"/>
          <p:cNvGrpSpPr/>
          <p:nvPr/>
        </p:nvGrpSpPr>
        <p:grpSpPr>
          <a:xfrm flipH="1">
            <a:off x="7424828" y="4172762"/>
            <a:ext cx="1943867" cy="1131835"/>
            <a:chOff x="3306066" y="4163786"/>
            <a:chExt cx="1943867" cy="1131835"/>
          </a:xfrm>
        </p:grpSpPr>
        <p:sp>
          <p:nvSpPr>
            <p:cNvPr id="116" name="Google Shape;116;p5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5"/>
          <p:cNvGrpSpPr/>
          <p:nvPr/>
        </p:nvGrpSpPr>
        <p:grpSpPr>
          <a:xfrm flipH="1">
            <a:off x="4128266" y="4114852"/>
            <a:ext cx="1030015" cy="1131865"/>
            <a:chOff x="3670550" y="4352162"/>
            <a:chExt cx="782329" cy="859688"/>
          </a:xfrm>
        </p:grpSpPr>
        <p:sp>
          <p:nvSpPr>
            <p:cNvPr id="119" name="Google Shape;119;p5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5"/>
          <p:cNvGrpSpPr/>
          <p:nvPr/>
        </p:nvGrpSpPr>
        <p:grpSpPr>
          <a:xfrm>
            <a:off x="-591103" y="3606238"/>
            <a:ext cx="1876105" cy="1678967"/>
            <a:chOff x="-210102" y="3707428"/>
            <a:chExt cx="1762926" cy="1577679"/>
          </a:xfrm>
        </p:grpSpPr>
        <p:sp>
          <p:nvSpPr>
            <p:cNvPr id="122" name="Google Shape;122;p5"/>
            <p:cNvSpPr/>
            <p:nvPr/>
          </p:nvSpPr>
          <p:spPr>
            <a:xfrm>
              <a:off x="-210102" y="3708239"/>
              <a:ext cx="1727549" cy="1576869"/>
            </a:xfrm>
            <a:custGeom>
              <a:rect b="b" l="l" r="r" t="t"/>
              <a:pathLst>
                <a:path extrusionOk="0" h="11679" w="12795">
                  <a:moveTo>
                    <a:pt x="3450" y="1"/>
                  </a:moveTo>
                  <a:cubicBezTo>
                    <a:pt x="3147" y="1"/>
                    <a:pt x="2840" y="127"/>
                    <a:pt x="2613" y="416"/>
                  </a:cubicBezTo>
                  <a:cubicBezTo>
                    <a:pt x="1763" y="1497"/>
                    <a:pt x="1254" y="2983"/>
                    <a:pt x="753" y="4136"/>
                  </a:cubicBezTo>
                  <a:cubicBezTo>
                    <a:pt x="389" y="4952"/>
                    <a:pt x="1" y="11678"/>
                    <a:pt x="826" y="11678"/>
                  </a:cubicBezTo>
                  <a:cubicBezTo>
                    <a:pt x="828" y="11678"/>
                    <a:pt x="831" y="11678"/>
                    <a:pt x="833" y="11678"/>
                  </a:cubicBezTo>
                  <a:lnTo>
                    <a:pt x="9425" y="11249"/>
                  </a:lnTo>
                  <a:cubicBezTo>
                    <a:pt x="9735" y="11241"/>
                    <a:pt x="10052" y="11201"/>
                    <a:pt x="10355" y="11130"/>
                  </a:cubicBezTo>
                  <a:cubicBezTo>
                    <a:pt x="10966" y="10955"/>
                    <a:pt x="11459" y="10518"/>
                    <a:pt x="11928" y="10096"/>
                  </a:cubicBezTo>
                  <a:cubicBezTo>
                    <a:pt x="12286" y="9779"/>
                    <a:pt x="12659" y="9429"/>
                    <a:pt x="12747" y="8936"/>
                  </a:cubicBezTo>
                  <a:cubicBezTo>
                    <a:pt x="12795" y="8714"/>
                    <a:pt x="12747" y="8475"/>
                    <a:pt x="12612" y="8292"/>
                  </a:cubicBezTo>
                  <a:cubicBezTo>
                    <a:pt x="12445" y="8071"/>
                    <a:pt x="12223" y="8002"/>
                    <a:pt x="11989" y="8002"/>
                  </a:cubicBezTo>
                  <a:cubicBezTo>
                    <a:pt x="11821" y="8002"/>
                    <a:pt x="11646" y="8038"/>
                    <a:pt x="11483" y="8078"/>
                  </a:cubicBezTo>
                  <a:cubicBezTo>
                    <a:pt x="10728" y="8268"/>
                    <a:pt x="9989" y="8547"/>
                    <a:pt x="9297" y="8912"/>
                  </a:cubicBezTo>
                  <a:cubicBezTo>
                    <a:pt x="10219" y="7911"/>
                    <a:pt x="10959" y="6758"/>
                    <a:pt x="11475" y="5503"/>
                  </a:cubicBezTo>
                  <a:cubicBezTo>
                    <a:pt x="11666" y="5042"/>
                    <a:pt x="11777" y="4477"/>
                    <a:pt x="11435" y="4056"/>
                  </a:cubicBezTo>
                  <a:cubicBezTo>
                    <a:pt x="11213" y="3789"/>
                    <a:pt x="10923" y="3691"/>
                    <a:pt x="10618" y="3691"/>
                  </a:cubicBezTo>
                  <a:cubicBezTo>
                    <a:pt x="10216" y="3691"/>
                    <a:pt x="9787" y="3860"/>
                    <a:pt x="9448" y="4032"/>
                  </a:cubicBezTo>
                  <a:cubicBezTo>
                    <a:pt x="8018" y="4740"/>
                    <a:pt x="6865" y="5884"/>
                    <a:pt x="6150" y="7307"/>
                  </a:cubicBezTo>
                  <a:cubicBezTo>
                    <a:pt x="6547" y="6496"/>
                    <a:pt x="6706" y="5558"/>
                    <a:pt x="6913" y="4676"/>
                  </a:cubicBezTo>
                  <a:cubicBezTo>
                    <a:pt x="7001" y="4263"/>
                    <a:pt x="7136" y="3444"/>
                    <a:pt x="6603" y="3261"/>
                  </a:cubicBezTo>
                  <a:cubicBezTo>
                    <a:pt x="6530" y="3236"/>
                    <a:pt x="6454" y="3224"/>
                    <a:pt x="6378" y="3224"/>
                  </a:cubicBezTo>
                  <a:cubicBezTo>
                    <a:pt x="6048" y="3224"/>
                    <a:pt x="5704" y="3435"/>
                    <a:pt x="5459" y="3635"/>
                  </a:cubicBezTo>
                  <a:cubicBezTo>
                    <a:pt x="5157" y="3881"/>
                    <a:pt x="4918" y="4191"/>
                    <a:pt x="4648" y="4477"/>
                  </a:cubicBezTo>
                  <a:lnTo>
                    <a:pt x="3798" y="5367"/>
                  </a:lnTo>
                  <a:cubicBezTo>
                    <a:pt x="4115" y="4000"/>
                    <a:pt x="4362" y="2618"/>
                    <a:pt x="4537" y="1219"/>
                  </a:cubicBezTo>
                  <a:cubicBezTo>
                    <a:pt x="4626" y="496"/>
                    <a:pt x="4047" y="1"/>
                    <a:pt x="34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23615" y="3707428"/>
              <a:ext cx="1529208" cy="1487488"/>
            </a:xfrm>
            <a:custGeom>
              <a:rect b="b" l="l" r="r" t="t"/>
              <a:pathLst>
                <a:path extrusionOk="0" fill="none" h="11017" w="11326">
                  <a:moveTo>
                    <a:pt x="0" y="2719"/>
                  </a:moveTo>
                  <a:cubicBezTo>
                    <a:pt x="80" y="2178"/>
                    <a:pt x="159" y="1630"/>
                    <a:pt x="397" y="1145"/>
                  </a:cubicBezTo>
                  <a:cubicBezTo>
                    <a:pt x="644" y="660"/>
                    <a:pt x="1113" y="199"/>
                    <a:pt x="1677" y="152"/>
                  </a:cubicBezTo>
                  <a:cubicBezTo>
                    <a:pt x="3505" y="1"/>
                    <a:pt x="1876" y="4865"/>
                    <a:pt x="1645" y="5715"/>
                  </a:cubicBezTo>
                  <a:cubicBezTo>
                    <a:pt x="2138" y="5056"/>
                    <a:pt x="2639" y="4356"/>
                    <a:pt x="3267" y="3824"/>
                  </a:cubicBezTo>
                  <a:cubicBezTo>
                    <a:pt x="3751" y="3410"/>
                    <a:pt x="4689" y="2981"/>
                    <a:pt x="4975" y="3784"/>
                  </a:cubicBezTo>
                  <a:cubicBezTo>
                    <a:pt x="5357" y="4849"/>
                    <a:pt x="4379" y="6518"/>
                    <a:pt x="3950" y="7440"/>
                  </a:cubicBezTo>
                  <a:cubicBezTo>
                    <a:pt x="4928" y="5930"/>
                    <a:pt x="6358" y="4769"/>
                    <a:pt x="8035" y="4118"/>
                  </a:cubicBezTo>
                  <a:cubicBezTo>
                    <a:pt x="8639" y="3887"/>
                    <a:pt x="9434" y="3768"/>
                    <a:pt x="9847" y="4269"/>
                  </a:cubicBezTo>
                  <a:cubicBezTo>
                    <a:pt x="10062" y="4531"/>
                    <a:pt x="10102" y="4897"/>
                    <a:pt x="10078" y="5230"/>
                  </a:cubicBezTo>
                  <a:cubicBezTo>
                    <a:pt x="9983" y="6566"/>
                    <a:pt x="9053" y="7670"/>
                    <a:pt x="8163" y="8672"/>
                  </a:cubicBezTo>
                  <a:cubicBezTo>
                    <a:pt x="8711" y="8362"/>
                    <a:pt x="9315" y="8147"/>
                    <a:pt x="9943" y="8060"/>
                  </a:cubicBezTo>
                  <a:cubicBezTo>
                    <a:pt x="10404" y="7996"/>
                    <a:pt x="10992" y="8068"/>
                    <a:pt x="11167" y="8513"/>
                  </a:cubicBezTo>
                  <a:cubicBezTo>
                    <a:pt x="11326" y="8926"/>
                    <a:pt x="10992" y="9355"/>
                    <a:pt x="10682" y="9681"/>
                  </a:cubicBezTo>
                  <a:lnTo>
                    <a:pt x="9402" y="11016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5"/>
          <p:cNvGrpSpPr/>
          <p:nvPr/>
        </p:nvGrpSpPr>
        <p:grpSpPr>
          <a:xfrm>
            <a:off x="2017683" y="4554354"/>
            <a:ext cx="1769741" cy="881083"/>
            <a:chOff x="7837900" y="4342625"/>
            <a:chExt cx="1590207" cy="881083"/>
          </a:xfrm>
        </p:grpSpPr>
        <p:sp>
          <p:nvSpPr>
            <p:cNvPr id="125" name="Google Shape;125;p5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" name="Google Shape;127;p5"/>
          <p:cNvGrpSpPr/>
          <p:nvPr/>
        </p:nvGrpSpPr>
        <p:grpSpPr>
          <a:xfrm flipH="1" rot="3487876">
            <a:off x="5821012" y="4583502"/>
            <a:ext cx="1082448" cy="1168459"/>
            <a:chOff x="-189425" y="4176700"/>
            <a:chExt cx="1082397" cy="1168404"/>
          </a:xfrm>
        </p:grpSpPr>
        <p:sp>
          <p:nvSpPr>
            <p:cNvPr id="128" name="Google Shape;128;p5"/>
            <p:cNvSpPr/>
            <p:nvPr/>
          </p:nvSpPr>
          <p:spPr>
            <a:xfrm>
              <a:off x="-118465" y="4227736"/>
              <a:ext cx="1011437" cy="1034698"/>
            </a:xfrm>
            <a:custGeom>
              <a:rect b="b" l="l" r="r" t="t"/>
              <a:pathLst>
                <a:path extrusionOk="0" h="5920" w="5787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-189425" y="4176700"/>
              <a:ext cx="1022623" cy="1168404"/>
            </a:xfrm>
            <a:custGeom>
              <a:rect b="b" l="l" r="r" t="t"/>
              <a:pathLst>
                <a:path extrusionOk="0" fill="none" h="6685" w="5851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5"/>
          <p:cNvGrpSpPr/>
          <p:nvPr/>
        </p:nvGrpSpPr>
        <p:grpSpPr>
          <a:xfrm>
            <a:off x="-134746" y="-205050"/>
            <a:ext cx="1910721" cy="644222"/>
            <a:chOff x="-58546" y="-205050"/>
            <a:chExt cx="1910721" cy="644222"/>
          </a:xfrm>
        </p:grpSpPr>
        <p:sp>
          <p:nvSpPr>
            <p:cNvPr id="131" name="Google Shape;131;p5"/>
            <p:cNvSpPr/>
            <p:nvPr/>
          </p:nvSpPr>
          <p:spPr>
            <a:xfrm flipH="1">
              <a:off x="-58546" y="-134605"/>
              <a:ext cx="1910721" cy="524279"/>
            </a:xfrm>
            <a:custGeom>
              <a:rect b="b" l="l" r="r" t="t"/>
              <a:pathLst>
                <a:path extrusionOk="0" h="4205" w="15325">
                  <a:moveTo>
                    <a:pt x="11496" y="1"/>
                  </a:moveTo>
                  <a:cubicBezTo>
                    <a:pt x="10736" y="1"/>
                    <a:pt x="9977" y="70"/>
                    <a:pt x="9236" y="246"/>
                  </a:cubicBezTo>
                  <a:cubicBezTo>
                    <a:pt x="7774" y="596"/>
                    <a:pt x="6375" y="1407"/>
                    <a:pt x="5549" y="2662"/>
                  </a:cubicBezTo>
                  <a:cubicBezTo>
                    <a:pt x="4893" y="2526"/>
                    <a:pt x="4228" y="2458"/>
                    <a:pt x="3562" y="2458"/>
                  </a:cubicBezTo>
                  <a:cubicBezTo>
                    <a:pt x="3025" y="2458"/>
                    <a:pt x="2488" y="2502"/>
                    <a:pt x="1956" y="2591"/>
                  </a:cubicBezTo>
                  <a:cubicBezTo>
                    <a:pt x="1408" y="2694"/>
                    <a:pt x="843" y="2845"/>
                    <a:pt x="438" y="3235"/>
                  </a:cubicBezTo>
                  <a:cubicBezTo>
                    <a:pt x="168" y="3489"/>
                    <a:pt x="9" y="3839"/>
                    <a:pt x="1" y="4204"/>
                  </a:cubicBezTo>
                  <a:lnTo>
                    <a:pt x="14752" y="4204"/>
                  </a:lnTo>
                  <a:cubicBezTo>
                    <a:pt x="15316" y="3433"/>
                    <a:pt x="15324" y="1343"/>
                    <a:pt x="14832" y="644"/>
                  </a:cubicBezTo>
                  <a:cubicBezTo>
                    <a:pt x="14593" y="310"/>
                    <a:pt x="14140" y="214"/>
                    <a:pt x="13735" y="167"/>
                  </a:cubicBezTo>
                  <a:cubicBezTo>
                    <a:pt x="12997" y="68"/>
                    <a:pt x="12246" y="1"/>
                    <a:pt x="1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 flipH="1">
              <a:off x="103039" y="-205050"/>
              <a:ext cx="1735172" cy="644222"/>
            </a:xfrm>
            <a:custGeom>
              <a:rect b="b" l="l" r="r" t="t"/>
              <a:pathLst>
                <a:path extrusionOk="0" fill="none" h="5167" w="13917">
                  <a:moveTo>
                    <a:pt x="13917" y="652"/>
                  </a:moveTo>
                  <a:cubicBezTo>
                    <a:pt x="11723" y="0"/>
                    <a:pt x="9315" y="501"/>
                    <a:pt x="7249" y="1495"/>
                  </a:cubicBezTo>
                  <a:cubicBezTo>
                    <a:pt x="6653" y="1781"/>
                    <a:pt x="6072" y="2123"/>
                    <a:pt x="5627" y="2607"/>
                  </a:cubicBezTo>
                  <a:cubicBezTo>
                    <a:pt x="5468" y="2766"/>
                    <a:pt x="5349" y="2973"/>
                    <a:pt x="5293" y="3195"/>
                  </a:cubicBezTo>
                  <a:cubicBezTo>
                    <a:pt x="5238" y="3418"/>
                    <a:pt x="5325" y="3656"/>
                    <a:pt x="5508" y="3792"/>
                  </a:cubicBezTo>
                  <a:cubicBezTo>
                    <a:pt x="5699" y="3919"/>
                    <a:pt x="6009" y="3847"/>
                    <a:pt x="6080" y="3641"/>
                  </a:cubicBezTo>
                  <a:cubicBezTo>
                    <a:pt x="6176" y="3339"/>
                    <a:pt x="5826" y="3092"/>
                    <a:pt x="5532" y="2997"/>
                  </a:cubicBezTo>
                  <a:cubicBezTo>
                    <a:pt x="4308" y="2591"/>
                    <a:pt x="2989" y="2647"/>
                    <a:pt x="1804" y="3148"/>
                  </a:cubicBezTo>
                  <a:cubicBezTo>
                    <a:pt x="962" y="3513"/>
                    <a:pt x="159" y="4181"/>
                    <a:pt x="0" y="5087"/>
                  </a:cubicBezTo>
                  <a:cubicBezTo>
                    <a:pt x="1916" y="4896"/>
                    <a:pt x="11040" y="5087"/>
                    <a:pt x="12836" y="516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5"/>
          <p:cNvGrpSpPr/>
          <p:nvPr/>
        </p:nvGrpSpPr>
        <p:grpSpPr>
          <a:xfrm flipH="1">
            <a:off x="6876290" y="-435375"/>
            <a:ext cx="2358444" cy="794403"/>
            <a:chOff x="-57910" y="-359175"/>
            <a:chExt cx="2358444" cy="794403"/>
          </a:xfrm>
        </p:grpSpPr>
        <p:sp>
          <p:nvSpPr>
            <p:cNvPr id="134" name="Google Shape;134;p5"/>
            <p:cNvSpPr/>
            <p:nvPr/>
          </p:nvSpPr>
          <p:spPr>
            <a:xfrm>
              <a:off x="-57910" y="-290071"/>
              <a:ext cx="2358444" cy="695047"/>
            </a:xfrm>
            <a:custGeom>
              <a:rect b="b" l="l" r="r" t="t"/>
              <a:pathLst>
                <a:path extrusionOk="0" h="4687" w="15904">
                  <a:moveTo>
                    <a:pt x="3541" y="0"/>
                  </a:moveTo>
                  <a:cubicBezTo>
                    <a:pt x="3216" y="0"/>
                    <a:pt x="2890" y="25"/>
                    <a:pt x="2567" y="75"/>
                  </a:cubicBezTo>
                  <a:cubicBezTo>
                    <a:pt x="2075" y="146"/>
                    <a:pt x="1598" y="281"/>
                    <a:pt x="1145" y="488"/>
                  </a:cubicBezTo>
                  <a:cubicBezTo>
                    <a:pt x="732" y="679"/>
                    <a:pt x="286" y="901"/>
                    <a:pt x="120" y="1346"/>
                  </a:cubicBezTo>
                  <a:cubicBezTo>
                    <a:pt x="112" y="1370"/>
                    <a:pt x="104" y="1402"/>
                    <a:pt x="96" y="1426"/>
                  </a:cubicBezTo>
                  <a:cubicBezTo>
                    <a:pt x="24" y="1728"/>
                    <a:pt x="0" y="2038"/>
                    <a:pt x="24" y="2348"/>
                  </a:cubicBezTo>
                  <a:cubicBezTo>
                    <a:pt x="48" y="3127"/>
                    <a:pt x="72" y="3898"/>
                    <a:pt x="96" y="4676"/>
                  </a:cubicBezTo>
                  <a:cubicBezTo>
                    <a:pt x="619" y="4683"/>
                    <a:pt x="1144" y="4686"/>
                    <a:pt x="1669" y="4686"/>
                  </a:cubicBezTo>
                  <a:cubicBezTo>
                    <a:pt x="2935" y="4686"/>
                    <a:pt x="4204" y="4669"/>
                    <a:pt x="5468" y="4653"/>
                  </a:cubicBezTo>
                  <a:cubicBezTo>
                    <a:pt x="6255" y="4645"/>
                    <a:pt x="7034" y="4637"/>
                    <a:pt x="7813" y="4629"/>
                  </a:cubicBezTo>
                  <a:lnTo>
                    <a:pt x="7813" y="4637"/>
                  </a:lnTo>
                  <a:cubicBezTo>
                    <a:pt x="9132" y="4629"/>
                    <a:pt x="10444" y="4621"/>
                    <a:pt x="11763" y="4597"/>
                  </a:cubicBezTo>
                  <a:lnTo>
                    <a:pt x="11795" y="4597"/>
                  </a:lnTo>
                  <a:cubicBezTo>
                    <a:pt x="13162" y="4581"/>
                    <a:pt x="14537" y="4549"/>
                    <a:pt x="15904" y="4517"/>
                  </a:cubicBezTo>
                  <a:cubicBezTo>
                    <a:pt x="14660" y="3185"/>
                    <a:pt x="12830" y="2435"/>
                    <a:pt x="11008" y="2435"/>
                  </a:cubicBezTo>
                  <a:cubicBezTo>
                    <a:pt x="10385" y="2435"/>
                    <a:pt x="9762" y="2523"/>
                    <a:pt x="9164" y="2705"/>
                  </a:cubicBezTo>
                  <a:cubicBezTo>
                    <a:pt x="9037" y="2745"/>
                    <a:pt x="8910" y="2793"/>
                    <a:pt x="8783" y="2840"/>
                  </a:cubicBezTo>
                  <a:cubicBezTo>
                    <a:pt x="8012" y="1648"/>
                    <a:pt x="6859" y="758"/>
                    <a:pt x="5508" y="313"/>
                  </a:cubicBezTo>
                  <a:cubicBezTo>
                    <a:pt x="4872" y="105"/>
                    <a:pt x="4208" y="0"/>
                    <a:pt x="35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-43823" y="-359175"/>
              <a:ext cx="2344356" cy="794403"/>
            </a:xfrm>
            <a:custGeom>
              <a:rect b="b" l="l" r="r" t="t"/>
              <a:pathLst>
                <a:path extrusionOk="0" fill="none" h="5357" w="15809">
                  <a:moveTo>
                    <a:pt x="1" y="1717"/>
                  </a:moveTo>
                  <a:cubicBezTo>
                    <a:pt x="215" y="1558"/>
                    <a:pt x="438" y="1423"/>
                    <a:pt x="668" y="1304"/>
                  </a:cubicBezTo>
                  <a:cubicBezTo>
                    <a:pt x="3188" y="0"/>
                    <a:pt x="6311" y="723"/>
                    <a:pt x="8020" y="2933"/>
                  </a:cubicBezTo>
                  <a:lnTo>
                    <a:pt x="8767" y="3903"/>
                  </a:lnTo>
                  <a:cubicBezTo>
                    <a:pt x="9800" y="3298"/>
                    <a:pt x="11581" y="2941"/>
                    <a:pt x="12757" y="3179"/>
                  </a:cubicBezTo>
                  <a:cubicBezTo>
                    <a:pt x="14068" y="3442"/>
                    <a:pt x="15475" y="4109"/>
                    <a:pt x="15809" y="5357"/>
                  </a:cubicBezTo>
                  <a:lnTo>
                    <a:pt x="5954" y="534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715100" y="505725"/>
            <a:ext cx="77139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38" name="Google Shape;138;p6"/>
          <p:cNvGrpSpPr/>
          <p:nvPr/>
        </p:nvGrpSpPr>
        <p:grpSpPr>
          <a:xfrm rot="-345372">
            <a:off x="-218631" y="4176864"/>
            <a:ext cx="1082443" cy="1168454"/>
            <a:chOff x="-189425" y="4176700"/>
            <a:chExt cx="1082397" cy="1168404"/>
          </a:xfrm>
        </p:grpSpPr>
        <p:sp>
          <p:nvSpPr>
            <p:cNvPr id="139" name="Google Shape;139;p6"/>
            <p:cNvSpPr/>
            <p:nvPr/>
          </p:nvSpPr>
          <p:spPr>
            <a:xfrm>
              <a:off x="-118465" y="4227736"/>
              <a:ext cx="1011437" cy="1034698"/>
            </a:xfrm>
            <a:custGeom>
              <a:rect b="b" l="l" r="r" t="t"/>
              <a:pathLst>
                <a:path extrusionOk="0" h="5920" w="5787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-189425" y="4176700"/>
              <a:ext cx="1022623" cy="1168404"/>
            </a:xfrm>
            <a:custGeom>
              <a:rect b="b" l="l" r="r" t="t"/>
              <a:pathLst>
                <a:path extrusionOk="0" fill="none" h="6685" w="5851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6"/>
          <p:cNvGrpSpPr/>
          <p:nvPr/>
        </p:nvGrpSpPr>
        <p:grpSpPr>
          <a:xfrm flipH="1">
            <a:off x="7538303" y="4423274"/>
            <a:ext cx="1943867" cy="1131835"/>
            <a:chOff x="3306066" y="4163786"/>
            <a:chExt cx="1943867" cy="1131835"/>
          </a:xfrm>
        </p:grpSpPr>
        <p:sp>
          <p:nvSpPr>
            <p:cNvPr id="142" name="Google Shape;142;p6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6"/>
          <p:cNvGrpSpPr/>
          <p:nvPr/>
        </p:nvGrpSpPr>
        <p:grpSpPr>
          <a:xfrm flipH="1">
            <a:off x="4114351" y="4329222"/>
            <a:ext cx="1030015" cy="1131865"/>
            <a:chOff x="3670550" y="4352162"/>
            <a:chExt cx="782329" cy="859688"/>
          </a:xfrm>
        </p:grpSpPr>
        <p:sp>
          <p:nvSpPr>
            <p:cNvPr id="145" name="Google Shape;145;p6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6"/>
          <p:cNvGrpSpPr/>
          <p:nvPr/>
        </p:nvGrpSpPr>
        <p:grpSpPr>
          <a:xfrm flipH="1">
            <a:off x="1408083" y="4554354"/>
            <a:ext cx="1769741" cy="881083"/>
            <a:chOff x="7837900" y="4342625"/>
            <a:chExt cx="1590207" cy="881083"/>
          </a:xfrm>
        </p:grpSpPr>
        <p:sp>
          <p:nvSpPr>
            <p:cNvPr id="148" name="Google Shape;148;p6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Google Shape;150;p6"/>
          <p:cNvGrpSpPr/>
          <p:nvPr/>
        </p:nvGrpSpPr>
        <p:grpSpPr>
          <a:xfrm rot="-3487876">
            <a:off x="5821012" y="4659702"/>
            <a:ext cx="1082448" cy="1168459"/>
            <a:chOff x="-189425" y="4176700"/>
            <a:chExt cx="1082397" cy="1168404"/>
          </a:xfrm>
        </p:grpSpPr>
        <p:sp>
          <p:nvSpPr>
            <p:cNvPr id="151" name="Google Shape;151;p6"/>
            <p:cNvSpPr/>
            <p:nvPr/>
          </p:nvSpPr>
          <p:spPr>
            <a:xfrm>
              <a:off x="-118465" y="4227736"/>
              <a:ext cx="1011437" cy="1034698"/>
            </a:xfrm>
            <a:custGeom>
              <a:rect b="b" l="l" r="r" t="t"/>
              <a:pathLst>
                <a:path extrusionOk="0" h="5920" w="5787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-189425" y="4176700"/>
              <a:ext cx="1022623" cy="1168404"/>
            </a:xfrm>
            <a:custGeom>
              <a:rect b="b" l="l" r="r" t="t"/>
              <a:pathLst>
                <a:path extrusionOk="0" fill="none" h="6685" w="5851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6"/>
          <p:cNvGrpSpPr/>
          <p:nvPr/>
        </p:nvGrpSpPr>
        <p:grpSpPr>
          <a:xfrm flipH="1" rot="665921">
            <a:off x="132605" y="921395"/>
            <a:ext cx="379977" cy="350964"/>
            <a:chOff x="5162486" y="3741525"/>
            <a:chExt cx="379976" cy="350963"/>
          </a:xfrm>
        </p:grpSpPr>
        <p:sp>
          <p:nvSpPr>
            <p:cNvPr id="154" name="Google Shape;154;p6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6"/>
          <p:cNvGrpSpPr/>
          <p:nvPr/>
        </p:nvGrpSpPr>
        <p:grpSpPr>
          <a:xfrm>
            <a:off x="-58546" y="-205050"/>
            <a:ext cx="1910721" cy="644222"/>
            <a:chOff x="-58546" y="-205050"/>
            <a:chExt cx="1910721" cy="644222"/>
          </a:xfrm>
        </p:grpSpPr>
        <p:sp>
          <p:nvSpPr>
            <p:cNvPr id="157" name="Google Shape;157;p6"/>
            <p:cNvSpPr/>
            <p:nvPr/>
          </p:nvSpPr>
          <p:spPr>
            <a:xfrm flipH="1">
              <a:off x="-58546" y="-134605"/>
              <a:ext cx="1910721" cy="524279"/>
            </a:xfrm>
            <a:custGeom>
              <a:rect b="b" l="l" r="r" t="t"/>
              <a:pathLst>
                <a:path extrusionOk="0" h="4205" w="15325">
                  <a:moveTo>
                    <a:pt x="11496" y="1"/>
                  </a:moveTo>
                  <a:cubicBezTo>
                    <a:pt x="10736" y="1"/>
                    <a:pt x="9977" y="70"/>
                    <a:pt x="9236" y="246"/>
                  </a:cubicBezTo>
                  <a:cubicBezTo>
                    <a:pt x="7774" y="596"/>
                    <a:pt x="6375" y="1407"/>
                    <a:pt x="5549" y="2662"/>
                  </a:cubicBezTo>
                  <a:cubicBezTo>
                    <a:pt x="4893" y="2526"/>
                    <a:pt x="4228" y="2458"/>
                    <a:pt x="3562" y="2458"/>
                  </a:cubicBezTo>
                  <a:cubicBezTo>
                    <a:pt x="3025" y="2458"/>
                    <a:pt x="2488" y="2502"/>
                    <a:pt x="1956" y="2591"/>
                  </a:cubicBezTo>
                  <a:cubicBezTo>
                    <a:pt x="1408" y="2694"/>
                    <a:pt x="843" y="2845"/>
                    <a:pt x="438" y="3235"/>
                  </a:cubicBezTo>
                  <a:cubicBezTo>
                    <a:pt x="168" y="3489"/>
                    <a:pt x="9" y="3839"/>
                    <a:pt x="1" y="4204"/>
                  </a:cubicBezTo>
                  <a:lnTo>
                    <a:pt x="14752" y="4204"/>
                  </a:lnTo>
                  <a:cubicBezTo>
                    <a:pt x="15316" y="3433"/>
                    <a:pt x="15324" y="1343"/>
                    <a:pt x="14832" y="644"/>
                  </a:cubicBezTo>
                  <a:cubicBezTo>
                    <a:pt x="14593" y="310"/>
                    <a:pt x="14140" y="214"/>
                    <a:pt x="13735" y="167"/>
                  </a:cubicBezTo>
                  <a:cubicBezTo>
                    <a:pt x="12997" y="68"/>
                    <a:pt x="12246" y="1"/>
                    <a:pt x="1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 flipH="1">
              <a:off x="103039" y="-205050"/>
              <a:ext cx="1735172" cy="644222"/>
            </a:xfrm>
            <a:custGeom>
              <a:rect b="b" l="l" r="r" t="t"/>
              <a:pathLst>
                <a:path extrusionOk="0" fill="none" h="5167" w="13917">
                  <a:moveTo>
                    <a:pt x="13917" y="652"/>
                  </a:moveTo>
                  <a:cubicBezTo>
                    <a:pt x="11723" y="0"/>
                    <a:pt x="9315" y="501"/>
                    <a:pt x="7249" y="1495"/>
                  </a:cubicBezTo>
                  <a:cubicBezTo>
                    <a:pt x="6653" y="1781"/>
                    <a:pt x="6072" y="2123"/>
                    <a:pt x="5627" y="2607"/>
                  </a:cubicBezTo>
                  <a:cubicBezTo>
                    <a:pt x="5468" y="2766"/>
                    <a:pt x="5349" y="2973"/>
                    <a:pt x="5293" y="3195"/>
                  </a:cubicBezTo>
                  <a:cubicBezTo>
                    <a:pt x="5238" y="3418"/>
                    <a:pt x="5325" y="3656"/>
                    <a:pt x="5508" y="3792"/>
                  </a:cubicBezTo>
                  <a:cubicBezTo>
                    <a:pt x="5699" y="3919"/>
                    <a:pt x="6009" y="3847"/>
                    <a:pt x="6080" y="3641"/>
                  </a:cubicBezTo>
                  <a:cubicBezTo>
                    <a:pt x="6176" y="3339"/>
                    <a:pt x="5826" y="3092"/>
                    <a:pt x="5532" y="2997"/>
                  </a:cubicBezTo>
                  <a:cubicBezTo>
                    <a:pt x="4308" y="2591"/>
                    <a:pt x="2989" y="2647"/>
                    <a:pt x="1804" y="3148"/>
                  </a:cubicBezTo>
                  <a:cubicBezTo>
                    <a:pt x="962" y="3513"/>
                    <a:pt x="159" y="4181"/>
                    <a:pt x="0" y="5087"/>
                  </a:cubicBezTo>
                  <a:cubicBezTo>
                    <a:pt x="1916" y="4896"/>
                    <a:pt x="11040" y="5087"/>
                    <a:pt x="12836" y="516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" name="Google Shape;159;p6"/>
          <p:cNvGrpSpPr/>
          <p:nvPr/>
        </p:nvGrpSpPr>
        <p:grpSpPr>
          <a:xfrm>
            <a:off x="8594931" y="299549"/>
            <a:ext cx="476769" cy="470901"/>
            <a:chOff x="4252781" y="935174"/>
            <a:chExt cx="476769" cy="470901"/>
          </a:xfrm>
        </p:grpSpPr>
        <p:sp>
          <p:nvSpPr>
            <p:cNvPr id="160" name="Google Shape;160;p6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>
            <p:ph idx="1" type="body"/>
          </p:nvPr>
        </p:nvSpPr>
        <p:spPr>
          <a:xfrm>
            <a:off x="715100" y="1754325"/>
            <a:ext cx="3760500" cy="24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164" name="Google Shape;164;p7"/>
          <p:cNvSpPr txBox="1"/>
          <p:nvPr>
            <p:ph type="title"/>
          </p:nvPr>
        </p:nvSpPr>
        <p:spPr>
          <a:xfrm>
            <a:off x="715100" y="505725"/>
            <a:ext cx="4265100" cy="10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65" name="Google Shape;165;p7"/>
          <p:cNvGrpSpPr/>
          <p:nvPr/>
        </p:nvGrpSpPr>
        <p:grpSpPr>
          <a:xfrm>
            <a:off x="7097944" y="-14303"/>
            <a:ext cx="2233703" cy="753181"/>
            <a:chOff x="7138908" y="-301426"/>
            <a:chExt cx="2233703" cy="753181"/>
          </a:xfrm>
        </p:grpSpPr>
        <p:sp>
          <p:nvSpPr>
            <p:cNvPr id="166" name="Google Shape;166;p7"/>
            <p:cNvSpPr/>
            <p:nvPr/>
          </p:nvSpPr>
          <p:spPr>
            <a:xfrm>
              <a:off x="7138908" y="-219652"/>
              <a:ext cx="2233703" cy="613535"/>
            </a:xfrm>
            <a:custGeom>
              <a:rect b="b" l="l" r="r" t="t"/>
              <a:pathLst>
                <a:path extrusionOk="0" h="4209" w="15324">
                  <a:moveTo>
                    <a:pt x="11528" y="1"/>
                  </a:moveTo>
                  <a:cubicBezTo>
                    <a:pt x="10757" y="1"/>
                    <a:pt x="9987" y="72"/>
                    <a:pt x="9236" y="250"/>
                  </a:cubicBezTo>
                  <a:cubicBezTo>
                    <a:pt x="7773" y="600"/>
                    <a:pt x="6374" y="1411"/>
                    <a:pt x="5548" y="2667"/>
                  </a:cubicBezTo>
                  <a:cubicBezTo>
                    <a:pt x="4888" y="2529"/>
                    <a:pt x="4219" y="2459"/>
                    <a:pt x="3550" y="2459"/>
                  </a:cubicBezTo>
                  <a:cubicBezTo>
                    <a:pt x="3017" y="2459"/>
                    <a:pt x="2484" y="2503"/>
                    <a:pt x="1955" y="2595"/>
                  </a:cubicBezTo>
                  <a:cubicBezTo>
                    <a:pt x="1407" y="2698"/>
                    <a:pt x="843" y="2849"/>
                    <a:pt x="437" y="3231"/>
                  </a:cubicBezTo>
                  <a:cubicBezTo>
                    <a:pt x="167" y="3493"/>
                    <a:pt x="8" y="3843"/>
                    <a:pt x="0" y="4208"/>
                  </a:cubicBezTo>
                  <a:lnTo>
                    <a:pt x="14751" y="4208"/>
                  </a:lnTo>
                  <a:cubicBezTo>
                    <a:pt x="15316" y="3437"/>
                    <a:pt x="15324" y="1347"/>
                    <a:pt x="14831" y="648"/>
                  </a:cubicBezTo>
                  <a:cubicBezTo>
                    <a:pt x="14592" y="314"/>
                    <a:pt x="14139" y="219"/>
                    <a:pt x="13734" y="163"/>
                  </a:cubicBezTo>
                  <a:cubicBezTo>
                    <a:pt x="13007" y="66"/>
                    <a:pt x="12267" y="1"/>
                    <a:pt x="115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155088" y="-301426"/>
              <a:ext cx="2028757" cy="753181"/>
            </a:xfrm>
            <a:custGeom>
              <a:rect b="b" l="l" r="r" t="t"/>
              <a:pathLst>
                <a:path extrusionOk="0" fill="none" h="5167" w="13918">
                  <a:moveTo>
                    <a:pt x="13917" y="652"/>
                  </a:moveTo>
                  <a:cubicBezTo>
                    <a:pt x="11724" y="1"/>
                    <a:pt x="9315" y="501"/>
                    <a:pt x="7249" y="1495"/>
                  </a:cubicBezTo>
                  <a:cubicBezTo>
                    <a:pt x="6653" y="1781"/>
                    <a:pt x="6073" y="2123"/>
                    <a:pt x="5628" y="2608"/>
                  </a:cubicBezTo>
                  <a:cubicBezTo>
                    <a:pt x="5469" y="2767"/>
                    <a:pt x="5349" y="2973"/>
                    <a:pt x="5294" y="3188"/>
                  </a:cubicBezTo>
                  <a:cubicBezTo>
                    <a:pt x="5246" y="3418"/>
                    <a:pt x="5326" y="3657"/>
                    <a:pt x="5508" y="3792"/>
                  </a:cubicBezTo>
                  <a:cubicBezTo>
                    <a:pt x="5699" y="3919"/>
                    <a:pt x="6009" y="3847"/>
                    <a:pt x="6081" y="3633"/>
                  </a:cubicBezTo>
                  <a:cubicBezTo>
                    <a:pt x="6176" y="3339"/>
                    <a:pt x="5834" y="3092"/>
                    <a:pt x="5532" y="2989"/>
                  </a:cubicBezTo>
                  <a:cubicBezTo>
                    <a:pt x="4316" y="2592"/>
                    <a:pt x="2989" y="2647"/>
                    <a:pt x="1813" y="3148"/>
                  </a:cubicBezTo>
                  <a:cubicBezTo>
                    <a:pt x="962" y="3506"/>
                    <a:pt x="159" y="4181"/>
                    <a:pt x="0" y="5087"/>
                  </a:cubicBezTo>
                  <a:cubicBezTo>
                    <a:pt x="1916" y="4897"/>
                    <a:pt x="11040" y="5087"/>
                    <a:pt x="12836" y="5167"/>
                  </a:cubicBez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7"/>
          <p:cNvGrpSpPr/>
          <p:nvPr/>
        </p:nvGrpSpPr>
        <p:grpSpPr>
          <a:xfrm flipH="1">
            <a:off x="7440846" y="3580014"/>
            <a:ext cx="2265220" cy="1808852"/>
            <a:chOff x="-506503" y="3464774"/>
            <a:chExt cx="2265220" cy="1808852"/>
          </a:xfrm>
        </p:grpSpPr>
        <p:sp>
          <p:nvSpPr>
            <p:cNvPr id="169" name="Google Shape;169;p7"/>
            <p:cNvSpPr/>
            <p:nvPr/>
          </p:nvSpPr>
          <p:spPr>
            <a:xfrm rot="286266">
              <a:off x="-442794" y="3569486"/>
              <a:ext cx="2102830" cy="1619495"/>
            </a:xfrm>
            <a:custGeom>
              <a:rect b="b" l="l" r="r" t="t"/>
              <a:pathLst>
                <a:path extrusionOk="0" h="7469" w="9698">
                  <a:moveTo>
                    <a:pt x="2387" y="0"/>
                  </a:moveTo>
                  <a:cubicBezTo>
                    <a:pt x="1972" y="0"/>
                    <a:pt x="1551" y="156"/>
                    <a:pt x="1217" y="498"/>
                  </a:cubicBezTo>
                  <a:cubicBezTo>
                    <a:pt x="756" y="967"/>
                    <a:pt x="613" y="1659"/>
                    <a:pt x="676" y="2310"/>
                  </a:cubicBezTo>
                  <a:cubicBezTo>
                    <a:pt x="740" y="2954"/>
                    <a:pt x="963" y="3502"/>
                    <a:pt x="1209" y="4099"/>
                  </a:cubicBezTo>
                  <a:cubicBezTo>
                    <a:pt x="1120" y="3900"/>
                    <a:pt x="920" y="3779"/>
                    <a:pt x="704" y="3779"/>
                  </a:cubicBezTo>
                  <a:cubicBezTo>
                    <a:pt x="668" y="3779"/>
                    <a:pt x="633" y="3782"/>
                    <a:pt x="597" y="3789"/>
                  </a:cubicBezTo>
                  <a:cubicBezTo>
                    <a:pt x="359" y="3852"/>
                    <a:pt x="160" y="4035"/>
                    <a:pt x="80" y="4273"/>
                  </a:cubicBezTo>
                  <a:cubicBezTo>
                    <a:pt x="1" y="4512"/>
                    <a:pt x="1" y="4766"/>
                    <a:pt x="72" y="5005"/>
                  </a:cubicBezTo>
                  <a:cubicBezTo>
                    <a:pt x="231" y="5569"/>
                    <a:pt x="661" y="6022"/>
                    <a:pt x="1217" y="6213"/>
                  </a:cubicBezTo>
                  <a:lnTo>
                    <a:pt x="1757" y="7468"/>
                  </a:lnTo>
                  <a:lnTo>
                    <a:pt x="8807" y="6793"/>
                  </a:lnTo>
                  <a:cubicBezTo>
                    <a:pt x="9133" y="6729"/>
                    <a:pt x="9411" y="6507"/>
                    <a:pt x="9554" y="6205"/>
                  </a:cubicBezTo>
                  <a:cubicBezTo>
                    <a:pt x="9697" y="5903"/>
                    <a:pt x="9642" y="5537"/>
                    <a:pt x="9427" y="5283"/>
                  </a:cubicBezTo>
                  <a:cubicBezTo>
                    <a:pt x="9285" y="5141"/>
                    <a:pt x="9098" y="5066"/>
                    <a:pt x="8909" y="5066"/>
                  </a:cubicBezTo>
                  <a:cubicBezTo>
                    <a:pt x="8781" y="5066"/>
                    <a:pt x="8653" y="5101"/>
                    <a:pt x="8537" y="5171"/>
                  </a:cubicBezTo>
                  <a:cubicBezTo>
                    <a:pt x="8863" y="4957"/>
                    <a:pt x="8974" y="4528"/>
                    <a:pt x="8783" y="4178"/>
                  </a:cubicBezTo>
                  <a:cubicBezTo>
                    <a:pt x="8648" y="3953"/>
                    <a:pt x="8394" y="3800"/>
                    <a:pt x="8141" y="3800"/>
                  </a:cubicBezTo>
                  <a:cubicBezTo>
                    <a:pt x="8042" y="3800"/>
                    <a:pt x="7943" y="3823"/>
                    <a:pt x="7852" y="3875"/>
                  </a:cubicBezTo>
                  <a:lnTo>
                    <a:pt x="7852" y="3875"/>
                  </a:lnTo>
                  <a:cubicBezTo>
                    <a:pt x="8711" y="3361"/>
                    <a:pt x="8603" y="2094"/>
                    <a:pt x="7671" y="1730"/>
                  </a:cubicBezTo>
                  <a:cubicBezTo>
                    <a:pt x="7551" y="1682"/>
                    <a:pt x="7430" y="1660"/>
                    <a:pt x="7308" y="1660"/>
                  </a:cubicBezTo>
                  <a:cubicBezTo>
                    <a:pt x="7010" y="1660"/>
                    <a:pt x="6716" y="1796"/>
                    <a:pt x="6478" y="2016"/>
                  </a:cubicBezTo>
                  <a:cubicBezTo>
                    <a:pt x="6788" y="1666"/>
                    <a:pt x="6852" y="1166"/>
                    <a:pt x="6645" y="752"/>
                  </a:cubicBezTo>
                  <a:cubicBezTo>
                    <a:pt x="6431" y="347"/>
                    <a:pt x="6009" y="93"/>
                    <a:pt x="5548" y="85"/>
                  </a:cubicBezTo>
                  <a:cubicBezTo>
                    <a:pt x="5088" y="85"/>
                    <a:pt x="4658" y="299"/>
                    <a:pt x="4380" y="665"/>
                  </a:cubicBezTo>
                  <a:cubicBezTo>
                    <a:pt x="4197" y="896"/>
                    <a:pt x="4086" y="1174"/>
                    <a:pt x="4046" y="1468"/>
                  </a:cubicBezTo>
                  <a:cubicBezTo>
                    <a:pt x="3942" y="562"/>
                    <a:pt x="3176" y="0"/>
                    <a:pt x="2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 rot="286266">
              <a:off x="-340126" y="3546938"/>
              <a:ext cx="2039082" cy="1521922"/>
            </a:xfrm>
            <a:custGeom>
              <a:rect b="b" l="l" r="r" t="t"/>
              <a:pathLst>
                <a:path extrusionOk="0" fill="none" h="7019" w="9404">
                  <a:moveTo>
                    <a:pt x="8545" y="7018"/>
                  </a:moveTo>
                  <a:cubicBezTo>
                    <a:pt x="8863" y="6947"/>
                    <a:pt x="9133" y="6724"/>
                    <a:pt x="9268" y="6422"/>
                  </a:cubicBezTo>
                  <a:cubicBezTo>
                    <a:pt x="9403" y="6112"/>
                    <a:pt x="9356" y="5755"/>
                    <a:pt x="9149" y="5484"/>
                  </a:cubicBezTo>
                  <a:cubicBezTo>
                    <a:pt x="8926" y="5246"/>
                    <a:pt x="8561" y="5198"/>
                    <a:pt x="8283" y="5381"/>
                  </a:cubicBezTo>
                  <a:cubicBezTo>
                    <a:pt x="8609" y="5150"/>
                    <a:pt x="8712" y="4721"/>
                    <a:pt x="8529" y="4372"/>
                  </a:cubicBezTo>
                  <a:cubicBezTo>
                    <a:pt x="8338" y="4046"/>
                    <a:pt x="7933" y="3879"/>
                    <a:pt x="7607" y="4070"/>
                  </a:cubicBezTo>
                  <a:cubicBezTo>
                    <a:pt x="7997" y="3815"/>
                    <a:pt x="8219" y="3378"/>
                    <a:pt x="8187" y="2917"/>
                  </a:cubicBezTo>
                  <a:cubicBezTo>
                    <a:pt x="8148" y="2464"/>
                    <a:pt x="7869" y="2067"/>
                    <a:pt x="7448" y="1884"/>
                  </a:cubicBezTo>
                  <a:cubicBezTo>
                    <a:pt x="7043" y="1717"/>
                    <a:pt x="6606" y="1860"/>
                    <a:pt x="6288" y="2170"/>
                  </a:cubicBezTo>
                  <a:cubicBezTo>
                    <a:pt x="6590" y="1812"/>
                    <a:pt x="6653" y="1312"/>
                    <a:pt x="6447" y="890"/>
                  </a:cubicBezTo>
                  <a:cubicBezTo>
                    <a:pt x="6248" y="485"/>
                    <a:pt x="5835" y="231"/>
                    <a:pt x="5382" y="215"/>
                  </a:cubicBezTo>
                  <a:cubicBezTo>
                    <a:pt x="4937" y="215"/>
                    <a:pt x="4515" y="437"/>
                    <a:pt x="4253" y="803"/>
                  </a:cubicBezTo>
                  <a:cubicBezTo>
                    <a:pt x="4078" y="1041"/>
                    <a:pt x="3967" y="1320"/>
                    <a:pt x="3927" y="1622"/>
                  </a:cubicBezTo>
                  <a:cubicBezTo>
                    <a:pt x="3864" y="1065"/>
                    <a:pt x="3530" y="580"/>
                    <a:pt x="3045" y="310"/>
                  </a:cubicBezTo>
                  <a:cubicBezTo>
                    <a:pt x="2425" y="0"/>
                    <a:pt x="1670" y="135"/>
                    <a:pt x="1185" y="636"/>
                  </a:cubicBezTo>
                  <a:cubicBezTo>
                    <a:pt x="740" y="1105"/>
                    <a:pt x="597" y="1812"/>
                    <a:pt x="661" y="2472"/>
                  </a:cubicBezTo>
                  <a:cubicBezTo>
                    <a:pt x="724" y="3124"/>
                    <a:pt x="931" y="3680"/>
                    <a:pt x="1177" y="4284"/>
                  </a:cubicBezTo>
                  <a:cubicBezTo>
                    <a:pt x="1082" y="4054"/>
                    <a:pt x="835" y="3927"/>
                    <a:pt x="589" y="3974"/>
                  </a:cubicBezTo>
                  <a:cubicBezTo>
                    <a:pt x="351" y="4046"/>
                    <a:pt x="160" y="4229"/>
                    <a:pt x="80" y="4467"/>
                  </a:cubicBezTo>
                  <a:cubicBezTo>
                    <a:pt x="9" y="4705"/>
                    <a:pt x="1" y="4960"/>
                    <a:pt x="72" y="5198"/>
                  </a:cubicBezTo>
                  <a:cubicBezTo>
                    <a:pt x="224" y="5762"/>
                    <a:pt x="637" y="6223"/>
                    <a:pt x="1185" y="643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7"/>
          <p:cNvGrpSpPr/>
          <p:nvPr/>
        </p:nvGrpSpPr>
        <p:grpSpPr>
          <a:xfrm flipH="1">
            <a:off x="-561866" y="4106720"/>
            <a:ext cx="1634491" cy="1359015"/>
            <a:chOff x="7964583" y="3872325"/>
            <a:chExt cx="1470791" cy="1359015"/>
          </a:xfrm>
        </p:grpSpPr>
        <p:sp>
          <p:nvSpPr>
            <p:cNvPr id="172" name="Google Shape;172;p7"/>
            <p:cNvSpPr/>
            <p:nvPr/>
          </p:nvSpPr>
          <p:spPr>
            <a:xfrm flipH="1">
              <a:off x="8007044" y="3875418"/>
              <a:ext cx="1428330" cy="1315711"/>
            </a:xfrm>
            <a:custGeom>
              <a:rect b="b" l="l" r="r" t="t"/>
              <a:pathLst>
                <a:path extrusionOk="0" h="9358" w="10159">
                  <a:moveTo>
                    <a:pt x="5523" y="1"/>
                  </a:moveTo>
                  <a:cubicBezTo>
                    <a:pt x="5040" y="1"/>
                    <a:pt x="4554" y="246"/>
                    <a:pt x="4229" y="615"/>
                  </a:cubicBezTo>
                  <a:cubicBezTo>
                    <a:pt x="3871" y="1020"/>
                    <a:pt x="3744" y="1521"/>
                    <a:pt x="3720" y="2045"/>
                  </a:cubicBezTo>
                  <a:cubicBezTo>
                    <a:pt x="3720" y="1441"/>
                    <a:pt x="3649" y="805"/>
                    <a:pt x="3212" y="408"/>
                  </a:cubicBezTo>
                  <a:cubicBezTo>
                    <a:pt x="2939" y="167"/>
                    <a:pt x="2575" y="63"/>
                    <a:pt x="2213" y="63"/>
                  </a:cubicBezTo>
                  <a:cubicBezTo>
                    <a:pt x="2121" y="63"/>
                    <a:pt x="2030" y="69"/>
                    <a:pt x="1940" y="82"/>
                  </a:cubicBezTo>
                  <a:cubicBezTo>
                    <a:pt x="963" y="233"/>
                    <a:pt x="192" y="980"/>
                    <a:pt x="1" y="1942"/>
                  </a:cubicBezTo>
                  <a:lnTo>
                    <a:pt x="1" y="9357"/>
                  </a:lnTo>
                  <a:lnTo>
                    <a:pt x="8505" y="9357"/>
                  </a:lnTo>
                  <a:cubicBezTo>
                    <a:pt x="8942" y="9302"/>
                    <a:pt x="9340" y="9087"/>
                    <a:pt x="9618" y="8745"/>
                  </a:cubicBezTo>
                  <a:cubicBezTo>
                    <a:pt x="9888" y="8396"/>
                    <a:pt x="10055" y="7982"/>
                    <a:pt x="10095" y="7545"/>
                  </a:cubicBezTo>
                  <a:cubicBezTo>
                    <a:pt x="10158" y="6877"/>
                    <a:pt x="9936" y="6162"/>
                    <a:pt x="9435" y="5725"/>
                  </a:cubicBezTo>
                  <a:cubicBezTo>
                    <a:pt x="9109" y="5447"/>
                    <a:pt x="8700" y="5298"/>
                    <a:pt x="8282" y="5298"/>
                  </a:cubicBezTo>
                  <a:cubicBezTo>
                    <a:pt x="8150" y="5298"/>
                    <a:pt x="8017" y="5313"/>
                    <a:pt x="7885" y="5344"/>
                  </a:cubicBezTo>
                  <a:cubicBezTo>
                    <a:pt x="8259" y="5097"/>
                    <a:pt x="8489" y="4652"/>
                    <a:pt x="8402" y="4215"/>
                  </a:cubicBezTo>
                  <a:cubicBezTo>
                    <a:pt x="8298" y="3754"/>
                    <a:pt x="7893" y="3428"/>
                    <a:pt x="7424" y="3420"/>
                  </a:cubicBezTo>
                  <a:cubicBezTo>
                    <a:pt x="7074" y="3428"/>
                    <a:pt x="6749" y="3571"/>
                    <a:pt x="6502" y="3818"/>
                  </a:cubicBezTo>
                  <a:cubicBezTo>
                    <a:pt x="6812" y="3221"/>
                    <a:pt x="7074" y="2602"/>
                    <a:pt x="7090" y="1942"/>
                  </a:cubicBezTo>
                  <a:cubicBezTo>
                    <a:pt x="7114" y="1147"/>
                    <a:pt x="6677" y="289"/>
                    <a:pt x="5914" y="58"/>
                  </a:cubicBezTo>
                  <a:cubicBezTo>
                    <a:pt x="5786" y="19"/>
                    <a:pt x="5654" y="1"/>
                    <a:pt x="552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 flipH="1">
              <a:off x="7964583" y="3872325"/>
              <a:ext cx="1432689" cy="1359015"/>
            </a:xfrm>
            <a:custGeom>
              <a:rect b="b" l="l" r="r" t="t"/>
              <a:pathLst>
                <a:path extrusionOk="0" fill="none" h="9666" w="10190">
                  <a:moveTo>
                    <a:pt x="8536" y="9665"/>
                  </a:moveTo>
                  <a:cubicBezTo>
                    <a:pt x="8973" y="9610"/>
                    <a:pt x="9379" y="9387"/>
                    <a:pt x="9657" y="9037"/>
                  </a:cubicBezTo>
                  <a:cubicBezTo>
                    <a:pt x="9927" y="8688"/>
                    <a:pt x="10094" y="8267"/>
                    <a:pt x="10126" y="7821"/>
                  </a:cubicBezTo>
                  <a:cubicBezTo>
                    <a:pt x="10189" y="7138"/>
                    <a:pt x="9975" y="6407"/>
                    <a:pt x="9466" y="5962"/>
                  </a:cubicBezTo>
                  <a:cubicBezTo>
                    <a:pt x="9053" y="5604"/>
                    <a:pt x="8433" y="5429"/>
                    <a:pt x="7916" y="5572"/>
                  </a:cubicBezTo>
                  <a:cubicBezTo>
                    <a:pt x="8282" y="5318"/>
                    <a:pt x="8520" y="4857"/>
                    <a:pt x="8425" y="4420"/>
                  </a:cubicBezTo>
                  <a:cubicBezTo>
                    <a:pt x="8321" y="3951"/>
                    <a:pt x="7924" y="3617"/>
                    <a:pt x="7447" y="3609"/>
                  </a:cubicBezTo>
                  <a:cubicBezTo>
                    <a:pt x="7097" y="3617"/>
                    <a:pt x="6764" y="3760"/>
                    <a:pt x="6525" y="4014"/>
                  </a:cubicBezTo>
                  <a:cubicBezTo>
                    <a:pt x="6835" y="3418"/>
                    <a:pt x="7097" y="2775"/>
                    <a:pt x="7113" y="2107"/>
                  </a:cubicBezTo>
                  <a:cubicBezTo>
                    <a:pt x="7137" y="1296"/>
                    <a:pt x="6700" y="414"/>
                    <a:pt x="5937" y="184"/>
                  </a:cubicBezTo>
                  <a:cubicBezTo>
                    <a:pt x="5341" y="1"/>
                    <a:pt x="4658" y="271"/>
                    <a:pt x="4244" y="756"/>
                  </a:cubicBezTo>
                  <a:cubicBezTo>
                    <a:pt x="3887" y="1169"/>
                    <a:pt x="3759" y="1670"/>
                    <a:pt x="3736" y="2218"/>
                  </a:cubicBezTo>
                  <a:cubicBezTo>
                    <a:pt x="3736" y="1598"/>
                    <a:pt x="3664" y="947"/>
                    <a:pt x="3219" y="541"/>
                  </a:cubicBezTo>
                  <a:cubicBezTo>
                    <a:pt x="2885" y="231"/>
                    <a:pt x="2400" y="144"/>
                    <a:pt x="1947" y="207"/>
                  </a:cubicBezTo>
                  <a:cubicBezTo>
                    <a:pt x="994" y="342"/>
                    <a:pt x="175" y="1145"/>
                    <a:pt x="0" y="210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7"/>
          <p:cNvGrpSpPr/>
          <p:nvPr/>
        </p:nvGrpSpPr>
        <p:grpSpPr>
          <a:xfrm>
            <a:off x="2148450" y="4377723"/>
            <a:ext cx="1590207" cy="881083"/>
            <a:chOff x="7837900" y="4342625"/>
            <a:chExt cx="1590207" cy="881083"/>
          </a:xfrm>
        </p:grpSpPr>
        <p:sp>
          <p:nvSpPr>
            <p:cNvPr id="175" name="Google Shape;175;p7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" name="Google Shape;177;p7"/>
          <p:cNvGrpSpPr/>
          <p:nvPr/>
        </p:nvGrpSpPr>
        <p:grpSpPr>
          <a:xfrm rot="-542307">
            <a:off x="151006" y="299446"/>
            <a:ext cx="476777" cy="470909"/>
            <a:chOff x="4252781" y="935174"/>
            <a:chExt cx="476769" cy="470901"/>
          </a:xfrm>
        </p:grpSpPr>
        <p:sp>
          <p:nvSpPr>
            <p:cNvPr id="178" name="Google Shape;178;p7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>
            <p:ph type="title"/>
          </p:nvPr>
        </p:nvSpPr>
        <p:spPr>
          <a:xfrm>
            <a:off x="715100" y="1629750"/>
            <a:ext cx="4759500" cy="18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82" name="Google Shape;182;p8"/>
          <p:cNvGrpSpPr/>
          <p:nvPr/>
        </p:nvGrpSpPr>
        <p:grpSpPr>
          <a:xfrm flipH="1">
            <a:off x="4238491" y="4436724"/>
            <a:ext cx="1943867" cy="1131835"/>
            <a:chOff x="3306066" y="4163786"/>
            <a:chExt cx="1943867" cy="1131835"/>
          </a:xfrm>
        </p:grpSpPr>
        <p:sp>
          <p:nvSpPr>
            <p:cNvPr id="183" name="Google Shape;183;p8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Google Shape;185;p8"/>
          <p:cNvGrpSpPr/>
          <p:nvPr/>
        </p:nvGrpSpPr>
        <p:grpSpPr>
          <a:xfrm>
            <a:off x="-376628" y="3769013"/>
            <a:ext cx="1876105" cy="1678967"/>
            <a:chOff x="-210102" y="3707428"/>
            <a:chExt cx="1762926" cy="1577679"/>
          </a:xfrm>
        </p:grpSpPr>
        <p:sp>
          <p:nvSpPr>
            <p:cNvPr id="186" name="Google Shape;186;p8"/>
            <p:cNvSpPr/>
            <p:nvPr/>
          </p:nvSpPr>
          <p:spPr>
            <a:xfrm>
              <a:off x="-210102" y="3708239"/>
              <a:ext cx="1727549" cy="1576869"/>
            </a:xfrm>
            <a:custGeom>
              <a:rect b="b" l="l" r="r" t="t"/>
              <a:pathLst>
                <a:path extrusionOk="0" h="11679" w="12795">
                  <a:moveTo>
                    <a:pt x="3450" y="1"/>
                  </a:moveTo>
                  <a:cubicBezTo>
                    <a:pt x="3147" y="1"/>
                    <a:pt x="2840" y="127"/>
                    <a:pt x="2613" y="416"/>
                  </a:cubicBezTo>
                  <a:cubicBezTo>
                    <a:pt x="1763" y="1497"/>
                    <a:pt x="1254" y="2983"/>
                    <a:pt x="753" y="4136"/>
                  </a:cubicBezTo>
                  <a:cubicBezTo>
                    <a:pt x="389" y="4952"/>
                    <a:pt x="1" y="11678"/>
                    <a:pt x="826" y="11678"/>
                  </a:cubicBezTo>
                  <a:cubicBezTo>
                    <a:pt x="828" y="11678"/>
                    <a:pt x="831" y="11678"/>
                    <a:pt x="833" y="11678"/>
                  </a:cubicBezTo>
                  <a:lnTo>
                    <a:pt x="9425" y="11249"/>
                  </a:lnTo>
                  <a:cubicBezTo>
                    <a:pt x="9735" y="11241"/>
                    <a:pt x="10052" y="11201"/>
                    <a:pt x="10355" y="11130"/>
                  </a:cubicBezTo>
                  <a:cubicBezTo>
                    <a:pt x="10966" y="10955"/>
                    <a:pt x="11459" y="10518"/>
                    <a:pt x="11928" y="10096"/>
                  </a:cubicBezTo>
                  <a:cubicBezTo>
                    <a:pt x="12286" y="9779"/>
                    <a:pt x="12659" y="9429"/>
                    <a:pt x="12747" y="8936"/>
                  </a:cubicBezTo>
                  <a:cubicBezTo>
                    <a:pt x="12795" y="8714"/>
                    <a:pt x="12747" y="8475"/>
                    <a:pt x="12612" y="8292"/>
                  </a:cubicBezTo>
                  <a:cubicBezTo>
                    <a:pt x="12445" y="8071"/>
                    <a:pt x="12223" y="8002"/>
                    <a:pt x="11989" y="8002"/>
                  </a:cubicBezTo>
                  <a:cubicBezTo>
                    <a:pt x="11821" y="8002"/>
                    <a:pt x="11646" y="8038"/>
                    <a:pt x="11483" y="8078"/>
                  </a:cubicBezTo>
                  <a:cubicBezTo>
                    <a:pt x="10728" y="8268"/>
                    <a:pt x="9989" y="8547"/>
                    <a:pt x="9297" y="8912"/>
                  </a:cubicBezTo>
                  <a:cubicBezTo>
                    <a:pt x="10219" y="7911"/>
                    <a:pt x="10959" y="6758"/>
                    <a:pt x="11475" y="5503"/>
                  </a:cubicBezTo>
                  <a:cubicBezTo>
                    <a:pt x="11666" y="5042"/>
                    <a:pt x="11777" y="4477"/>
                    <a:pt x="11435" y="4056"/>
                  </a:cubicBezTo>
                  <a:cubicBezTo>
                    <a:pt x="11213" y="3789"/>
                    <a:pt x="10923" y="3691"/>
                    <a:pt x="10618" y="3691"/>
                  </a:cubicBezTo>
                  <a:cubicBezTo>
                    <a:pt x="10216" y="3691"/>
                    <a:pt x="9787" y="3860"/>
                    <a:pt x="9448" y="4032"/>
                  </a:cubicBezTo>
                  <a:cubicBezTo>
                    <a:pt x="8018" y="4740"/>
                    <a:pt x="6865" y="5884"/>
                    <a:pt x="6150" y="7307"/>
                  </a:cubicBezTo>
                  <a:cubicBezTo>
                    <a:pt x="6547" y="6496"/>
                    <a:pt x="6706" y="5558"/>
                    <a:pt x="6913" y="4676"/>
                  </a:cubicBezTo>
                  <a:cubicBezTo>
                    <a:pt x="7001" y="4263"/>
                    <a:pt x="7136" y="3444"/>
                    <a:pt x="6603" y="3261"/>
                  </a:cubicBezTo>
                  <a:cubicBezTo>
                    <a:pt x="6530" y="3236"/>
                    <a:pt x="6454" y="3224"/>
                    <a:pt x="6378" y="3224"/>
                  </a:cubicBezTo>
                  <a:cubicBezTo>
                    <a:pt x="6048" y="3224"/>
                    <a:pt x="5704" y="3435"/>
                    <a:pt x="5459" y="3635"/>
                  </a:cubicBezTo>
                  <a:cubicBezTo>
                    <a:pt x="5157" y="3881"/>
                    <a:pt x="4918" y="4191"/>
                    <a:pt x="4648" y="4477"/>
                  </a:cubicBezTo>
                  <a:lnTo>
                    <a:pt x="3798" y="5367"/>
                  </a:lnTo>
                  <a:cubicBezTo>
                    <a:pt x="4115" y="4000"/>
                    <a:pt x="4362" y="2618"/>
                    <a:pt x="4537" y="1219"/>
                  </a:cubicBezTo>
                  <a:cubicBezTo>
                    <a:pt x="4626" y="496"/>
                    <a:pt x="4047" y="1"/>
                    <a:pt x="3450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23615" y="3707428"/>
              <a:ext cx="1529208" cy="1487488"/>
            </a:xfrm>
            <a:custGeom>
              <a:rect b="b" l="l" r="r" t="t"/>
              <a:pathLst>
                <a:path extrusionOk="0" fill="none" h="11017" w="11326">
                  <a:moveTo>
                    <a:pt x="0" y="2719"/>
                  </a:moveTo>
                  <a:cubicBezTo>
                    <a:pt x="80" y="2178"/>
                    <a:pt x="159" y="1630"/>
                    <a:pt x="397" y="1145"/>
                  </a:cubicBezTo>
                  <a:cubicBezTo>
                    <a:pt x="644" y="660"/>
                    <a:pt x="1113" y="199"/>
                    <a:pt x="1677" y="152"/>
                  </a:cubicBezTo>
                  <a:cubicBezTo>
                    <a:pt x="3505" y="1"/>
                    <a:pt x="1876" y="4865"/>
                    <a:pt x="1645" y="5715"/>
                  </a:cubicBezTo>
                  <a:cubicBezTo>
                    <a:pt x="2138" y="5056"/>
                    <a:pt x="2639" y="4356"/>
                    <a:pt x="3267" y="3824"/>
                  </a:cubicBezTo>
                  <a:cubicBezTo>
                    <a:pt x="3751" y="3410"/>
                    <a:pt x="4689" y="2981"/>
                    <a:pt x="4975" y="3784"/>
                  </a:cubicBezTo>
                  <a:cubicBezTo>
                    <a:pt x="5357" y="4849"/>
                    <a:pt x="4379" y="6518"/>
                    <a:pt x="3950" y="7440"/>
                  </a:cubicBezTo>
                  <a:cubicBezTo>
                    <a:pt x="4928" y="5930"/>
                    <a:pt x="6358" y="4769"/>
                    <a:pt x="8035" y="4118"/>
                  </a:cubicBezTo>
                  <a:cubicBezTo>
                    <a:pt x="8639" y="3887"/>
                    <a:pt x="9434" y="3768"/>
                    <a:pt x="9847" y="4269"/>
                  </a:cubicBezTo>
                  <a:cubicBezTo>
                    <a:pt x="10062" y="4531"/>
                    <a:pt x="10102" y="4897"/>
                    <a:pt x="10078" y="5230"/>
                  </a:cubicBezTo>
                  <a:cubicBezTo>
                    <a:pt x="9983" y="6566"/>
                    <a:pt x="9053" y="7670"/>
                    <a:pt x="8163" y="8672"/>
                  </a:cubicBezTo>
                  <a:cubicBezTo>
                    <a:pt x="8711" y="8362"/>
                    <a:pt x="9315" y="8147"/>
                    <a:pt x="9943" y="8060"/>
                  </a:cubicBezTo>
                  <a:cubicBezTo>
                    <a:pt x="10404" y="7996"/>
                    <a:pt x="10992" y="8068"/>
                    <a:pt x="11167" y="8513"/>
                  </a:cubicBezTo>
                  <a:cubicBezTo>
                    <a:pt x="11326" y="8926"/>
                    <a:pt x="10992" y="9355"/>
                    <a:pt x="10682" y="9681"/>
                  </a:cubicBezTo>
                  <a:lnTo>
                    <a:pt x="9402" y="11016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8"/>
          <p:cNvGrpSpPr/>
          <p:nvPr/>
        </p:nvGrpSpPr>
        <p:grpSpPr>
          <a:xfrm flipH="1">
            <a:off x="6223680" y="4267252"/>
            <a:ext cx="1030015" cy="1131865"/>
            <a:chOff x="3670550" y="4352162"/>
            <a:chExt cx="782329" cy="859688"/>
          </a:xfrm>
        </p:grpSpPr>
        <p:sp>
          <p:nvSpPr>
            <p:cNvPr id="189" name="Google Shape;189;p8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8"/>
          <p:cNvGrpSpPr/>
          <p:nvPr/>
        </p:nvGrpSpPr>
        <p:grpSpPr>
          <a:xfrm>
            <a:off x="3291405" y="4267252"/>
            <a:ext cx="1030015" cy="1131865"/>
            <a:chOff x="3670550" y="4352162"/>
            <a:chExt cx="782329" cy="859688"/>
          </a:xfrm>
        </p:grpSpPr>
        <p:sp>
          <p:nvSpPr>
            <p:cNvPr id="192" name="Google Shape;192;p8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8"/>
          <p:cNvGrpSpPr/>
          <p:nvPr/>
        </p:nvGrpSpPr>
        <p:grpSpPr>
          <a:xfrm>
            <a:off x="1600342" y="4436720"/>
            <a:ext cx="1590207" cy="881083"/>
            <a:chOff x="7837900" y="4342625"/>
            <a:chExt cx="1590207" cy="881083"/>
          </a:xfrm>
        </p:grpSpPr>
        <p:sp>
          <p:nvSpPr>
            <p:cNvPr id="195" name="Google Shape;195;p8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8"/>
          <p:cNvGrpSpPr/>
          <p:nvPr/>
        </p:nvGrpSpPr>
        <p:grpSpPr>
          <a:xfrm flipH="1">
            <a:off x="5946632" y="78850"/>
            <a:ext cx="3218025" cy="797394"/>
            <a:chOff x="-76750" y="-139250"/>
            <a:chExt cx="3218025" cy="797394"/>
          </a:xfrm>
        </p:grpSpPr>
        <p:sp>
          <p:nvSpPr>
            <p:cNvPr id="198" name="Google Shape;198;p8"/>
            <p:cNvSpPr/>
            <p:nvPr/>
          </p:nvSpPr>
          <p:spPr>
            <a:xfrm>
              <a:off x="-76750" y="-127356"/>
              <a:ext cx="3218025" cy="753192"/>
            </a:xfrm>
            <a:custGeom>
              <a:rect b="b" l="l" r="r" t="t"/>
              <a:pathLst>
                <a:path extrusionOk="0" h="4686" w="20021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-69195" y="-139250"/>
              <a:ext cx="3119818" cy="797394"/>
            </a:xfrm>
            <a:custGeom>
              <a:rect b="b" l="l" r="r" t="t"/>
              <a:pathLst>
                <a:path extrusionOk="0" fill="none" h="4961" w="1941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8"/>
          <p:cNvGrpSpPr/>
          <p:nvPr/>
        </p:nvGrpSpPr>
        <p:grpSpPr>
          <a:xfrm>
            <a:off x="-376618" y="-10225"/>
            <a:ext cx="3218025" cy="797394"/>
            <a:chOff x="-76750" y="-139250"/>
            <a:chExt cx="3218025" cy="797394"/>
          </a:xfrm>
        </p:grpSpPr>
        <p:sp>
          <p:nvSpPr>
            <p:cNvPr id="201" name="Google Shape;201;p8"/>
            <p:cNvSpPr/>
            <p:nvPr/>
          </p:nvSpPr>
          <p:spPr>
            <a:xfrm>
              <a:off x="-76750" y="-127356"/>
              <a:ext cx="3218025" cy="753192"/>
            </a:xfrm>
            <a:custGeom>
              <a:rect b="b" l="l" r="r" t="t"/>
              <a:pathLst>
                <a:path extrusionOk="0" h="4686" w="20021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-69195" y="-139250"/>
              <a:ext cx="3119818" cy="797394"/>
            </a:xfrm>
            <a:custGeom>
              <a:rect b="b" l="l" r="r" t="t"/>
              <a:pathLst>
                <a:path extrusionOk="0" fill="none" h="4961" w="1941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8"/>
          <p:cNvGrpSpPr/>
          <p:nvPr/>
        </p:nvGrpSpPr>
        <p:grpSpPr>
          <a:xfrm rot="-941660">
            <a:off x="383008" y="1020802"/>
            <a:ext cx="476760" cy="470892"/>
            <a:chOff x="4252781" y="935174"/>
            <a:chExt cx="476769" cy="470901"/>
          </a:xfrm>
        </p:grpSpPr>
        <p:sp>
          <p:nvSpPr>
            <p:cNvPr id="204" name="Google Shape;204;p8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9"/>
          <p:cNvGrpSpPr/>
          <p:nvPr/>
        </p:nvGrpSpPr>
        <p:grpSpPr>
          <a:xfrm flipH="1" rot="345372">
            <a:off x="8204994" y="4123477"/>
            <a:ext cx="1082443" cy="1168454"/>
            <a:chOff x="-189425" y="4176700"/>
            <a:chExt cx="1082397" cy="1168404"/>
          </a:xfrm>
        </p:grpSpPr>
        <p:sp>
          <p:nvSpPr>
            <p:cNvPr id="208" name="Google Shape;208;p9"/>
            <p:cNvSpPr/>
            <p:nvPr/>
          </p:nvSpPr>
          <p:spPr>
            <a:xfrm>
              <a:off x="-118465" y="4227736"/>
              <a:ext cx="1011437" cy="1034698"/>
            </a:xfrm>
            <a:custGeom>
              <a:rect b="b" l="l" r="r" t="t"/>
              <a:pathLst>
                <a:path extrusionOk="0" h="5920" w="5787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-189425" y="4176700"/>
              <a:ext cx="1022623" cy="1168404"/>
            </a:xfrm>
            <a:custGeom>
              <a:rect b="b" l="l" r="r" t="t"/>
              <a:pathLst>
                <a:path extrusionOk="0" fill="none" h="6685" w="5851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9"/>
          <p:cNvSpPr txBox="1"/>
          <p:nvPr>
            <p:ph type="title"/>
          </p:nvPr>
        </p:nvSpPr>
        <p:spPr>
          <a:xfrm>
            <a:off x="4018600" y="1565700"/>
            <a:ext cx="44103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1" name="Google Shape;211;p9"/>
          <p:cNvSpPr txBox="1"/>
          <p:nvPr>
            <p:ph idx="1" type="subTitle"/>
          </p:nvPr>
        </p:nvSpPr>
        <p:spPr>
          <a:xfrm>
            <a:off x="4018800" y="2318425"/>
            <a:ext cx="4410300" cy="14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2" name="Google Shape;212;p9"/>
          <p:cNvGrpSpPr/>
          <p:nvPr/>
        </p:nvGrpSpPr>
        <p:grpSpPr>
          <a:xfrm>
            <a:off x="1830478" y="4141787"/>
            <a:ext cx="1943867" cy="1131835"/>
            <a:chOff x="3306066" y="4163786"/>
            <a:chExt cx="1943867" cy="1131835"/>
          </a:xfrm>
        </p:grpSpPr>
        <p:sp>
          <p:nvSpPr>
            <p:cNvPr id="213" name="Google Shape;213;p9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9"/>
          <p:cNvGrpSpPr/>
          <p:nvPr/>
        </p:nvGrpSpPr>
        <p:grpSpPr>
          <a:xfrm flipH="1">
            <a:off x="5910575" y="4434345"/>
            <a:ext cx="1590207" cy="881083"/>
            <a:chOff x="7837900" y="4342625"/>
            <a:chExt cx="1590207" cy="881083"/>
          </a:xfrm>
        </p:grpSpPr>
        <p:sp>
          <p:nvSpPr>
            <p:cNvPr id="216" name="Google Shape;216;p9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" name="Google Shape;218;p9"/>
          <p:cNvGrpSpPr/>
          <p:nvPr/>
        </p:nvGrpSpPr>
        <p:grpSpPr>
          <a:xfrm>
            <a:off x="4309416" y="4267252"/>
            <a:ext cx="1030015" cy="1131865"/>
            <a:chOff x="3670550" y="4352162"/>
            <a:chExt cx="782329" cy="859688"/>
          </a:xfrm>
        </p:grpSpPr>
        <p:sp>
          <p:nvSpPr>
            <p:cNvPr id="219" name="Google Shape;219;p9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9"/>
          <p:cNvGrpSpPr/>
          <p:nvPr/>
        </p:nvGrpSpPr>
        <p:grpSpPr>
          <a:xfrm rot="-418035">
            <a:off x="463925" y="1896557"/>
            <a:ext cx="476762" cy="470894"/>
            <a:chOff x="4252781" y="935174"/>
            <a:chExt cx="476769" cy="470901"/>
          </a:xfrm>
        </p:grpSpPr>
        <p:sp>
          <p:nvSpPr>
            <p:cNvPr id="222" name="Google Shape;222;p9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9"/>
          <p:cNvGrpSpPr/>
          <p:nvPr/>
        </p:nvGrpSpPr>
        <p:grpSpPr>
          <a:xfrm>
            <a:off x="-152950" y="317950"/>
            <a:ext cx="3218025" cy="797394"/>
            <a:chOff x="-76750" y="-139250"/>
            <a:chExt cx="3218025" cy="797394"/>
          </a:xfrm>
        </p:grpSpPr>
        <p:sp>
          <p:nvSpPr>
            <p:cNvPr id="225" name="Google Shape;225;p9"/>
            <p:cNvSpPr/>
            <p:nvPr/>
          </p:nvSpPr>
          <p:spPr>
            <a:xfrm>
              <a:off x="-76750" y="-127356"/>
              <a:ext cx="3218025" cy="753192"/>
            </a:xfrm>
            <a:custGeom>
              <a:rect b="b" l="l" r="r" t="t"/>
              <a:pathLst>
                <a:path extrusionOk="0" h="4686" w="20021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-69195" y="-139250"/>
              <a:ext cx="3119818" cy="797394"/>
            </a:xfrm>
            <a:custGeom>
              <a:rect b="b" l="l" r="r" t="t"/>
              <a:pathLst>
                <a:path extrusionOk="0" fill="none" h="4961" w="1941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9"/>
          <p:cNvGrpSpPr/>
          <p:nvPr/>
        </p:nvGrpSpPr>
        <p:grpSpPr>
          <a:xfrm>
            <a:off x="7109608" y="-67176"/>
            <a:ext cx="2233703" cy="753181"/>
            <a:chOff x="7138908" y="-301426"/>
            <a:chExt cx="2233703" cy="753181"/>
          </a:xfrm>
        </p:grpSpPr>
        <p:sp>
          <p:nvSpPr>
            <p:cNvPr id="228" name="Google Shape;228;p9"/>
            <p:cNvSpPr/>
            <p:nvPr/>
          </p:nvSpPr>
          <p:spPr>
            <a:xfrm>
              <a:off x="7138908" y="-219652"/>
              <a:ext cx="2233703" cy="613535"/>
            </a:xfrm>
            <a:custGeom>
              <a:rect b="b" l="l" r="r" t="t"/>
              <a:pathLst>
                <a:path extrusionOk="0" h="4209" w="15324">
                  <a:moveTo>
                    <a:pt x="11528" y="1"/>
                  </a:moveTo>
                  <a:cubicBezTo>
                    <a:pt x="10757" y="1"/>
                    <a:pt x="9987" y="72"/>
                    <a:pt x="9236" y="250"/>
                  </a:cubicBezTo>
                  <a:cubicBezTo>
                    <a:pt x="7773" y="600"/>
                    <a:pt x="6374" y="1411"/>
                    <a:pt x="5548" y="2667"/>
                  </a:cubicBezTo>
                  <a:cubicBezTo>
                    <a:pt x="4888" y="2529"/>
                    <a:pt x="4219" y="2459"/>
                    <a:pt x="3550" y="2459"/>
                  </a:cubicBezTo>
                  <a:cubicBezTo>
                    <a:pt x="3017" y="2459"/>
                    <a:pt x="2484" y="2503"/>
                    <a:pt x="1955" y="2595"/>
                  </a:cubicBezTo>
                  <a:cubicBezTo>
                    <a:pt x="1407" y="2698"/>
                    <a:pt x="843" y="2849"/>
                    <a:pt x="437" y="3231"/>
                  </a:cubicBezTo>
                  <a:cubicBezTo>
                    <a:pt x="167" y="3493"/>
                    <a:pt x="8" y="3843"/>
                    <a:pt x="0" y="4208"/>
                  </a:cubicBezTo>
                  <a:lnTo>
                    <a:pt x="14751" y="4208"/>
                  </a:lnTo>
                  <a:cubicBezTo>
                    <a:pt x="15316" y="3437"/>
                    <a:pt x="15324" y="1347"/>
                    <a:pt x="14831" y="648"/>
                  </a:cubicBezTo>
                  <a:cubicBezTo>
                    <a:pt x="14592" y="314"/>
                    <a:pt x="14139" y="219"/>
                    <a:pt x="13734" y="163"/>
                  </a:cubicBezTo>
                  <a:cubicBezTo>
                    <a:pt x="13007" y="66"/>
                    <a:pt x="12267" y="1"/>
                    <a:pt x="115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7155088" y="-301426"/>
              <a:ext cx="2028757" cy="753181"/>
            </a:xfrm>
            <a:custGeom>
              <a:rect b="b" l="l" r="r" t="t"/>
              <a:pathLst>
                <a:path extrusionOk="0" fill="none" h="5167" w="13918">
                  <a:moveTo>
                    <a:pt x="13917" y="652"/>
                  </a:moveTo>
                  <a:cubicBezTo>
                    <a:pt x="11724" y="1"/>
                    <a:pt x="9315" y="501"/>
                    <a:pt x="7249" y="1495"/>
                  </a:cubicBezTo>
                  <a:cubicBezTo>
                    <a:pt x="6653" y="1781"/>
                    <a:pt x="6073" y="2123"/>
                    <a:pt x="5628" y="2608"/>
                  </a:cubicBezTo>
                  <a:cubicBezTo>
                    <a:pt x="5469" y="2767"/>
                    <a:pt x="5349" y="2973"/>
                    <a:pt x="5294" y="3188"/>
                  </a:cubicBezTo>
                  <a:cubicBezTo>
                    <a:pt x="5246" y="3418"/>
                    <a:pt x="5326" y="3657"/>
                    <a:pt x="5508" y="3792"/>
                  </a:cubicBezTo>
                  <a:cubicBezTo>
                    <a:pt x="5699" y="3919"/>
                    <a:pt x="6009" y="3847"/>
                    <a:pt x="6081" y="3633"/>
                  </a:cubicBezTo>
                  <a:cubicBezTo>
                    <a:pt x="6176" y="3339"/>
                    <a:pt x="5834" y="3092"/>
                    <a:pt x="5532" y="2989"/>
                  </a:cubicBezTo>
                  <a:cubicBezTo>
                    <a:pt x="4316" y="2592"/>
                    <a:pt x="2989" y="2647"/>
                    <a:pt x="1813" y="3148"/>
                  </a:cubicBezTo>
                  <a:cubicBezTo>
                    <a:pt x="962" y="3506"/>
                    <a:pt x="159" y="4181"/>
                    <a:pt x="0" y="5087"/>
                  </a:cubicBezTo>
                  <a:cubicBezTo>
                    <a:pt x="1916" y="4897"/>
                    <a:pt x="11040" y="5087"/>
                    <a:pt x="12836" y="5167"/>
                  </a:cubicBez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"/>
          <p:cNvSpPr txBox="1"/>
          <p:nvPr>
            <p:ph type="title"/>
          </p:nvPr>
        </p:nvSpPr>
        <p:spPr>
          <a:xfrm>
            <a:off x="715100" y="500010"/>
            <a:ext cx="4206900" cy="10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32" name="Google Shape;232;p10"/>
          <p:cNvGrpSpPr/>
          <p:nvPr/>
        </p:nvGrpSpPr>
        <p:grpSpPr>
          <a:xfrm flipH="1">
            <a:off x="7412772" y="3533188"/>
            <a:ext cx="1876105" cy="1678967"/>
            <a:chOff x="-210102" y="3707428"/>
            <a:chExt cx="1762926" cy="1577679"/>
          </a:xfrm>
        </p:grpSpPr>
        <p:sp>
          <p:nvSpPr>
            <p:cNvPr id="233" name="Google Shape;233;p10"/>
            <p:cNvSpPr/>
            <p:nvPr/>
          </p:nvSpPr>
          <p:spPr>
            <a:xfrm>
              <a:off x="-210102" y="3708239"/>
              <a:ext cx="1727549" cy="1576869"/>
            </a:xfrm>
            <a:custGeom>
              <a:rect b="b" l="l" r="r" t="t"/>
              <a:pathLst>
                <a:path extrusionOk="0" h="11679" w="12795">
                  <a:moveTo>
                    <a:pt x="3450" y="1"/>
                  </a:moveTo>
                  <a:cubicBezTo>
                    <a:pt x="3147" y="1"/>
                    <a:pt x="2840" y="127"/>
                    <a:pt x="2613" y="416"/>
                  </a:cubicBezTo>
                  <a:cubicBezTo>
                    <a:pt x="1763" y="1497"/>
                    <a:pt x="1254" y="2983"/>
                    <a:pt x="753" y="4136"/>
                  </a:cubicBezTo>
                  <a:cubicBezTo>
                    <a:pt x="389" y="4952"/>
                    <a:pt x="1" y="11678"/>
                    <a:pt x="826" y="11678"/>
                  </a:cubicBezTo>
                  <a:cubicBezTo>
                    <a:pt x="828" y="11678"/>
                    <a:pt x="831" y="11678"/>
                    <a:pt x="833" y="11678"/>
                  </a:cubicBezTo>
                  <a:lnTo>
                    <a:pt x="9425" y="11249"/>
                  </a:lnTo>
                  <a:cubicBezTo>
                    <a:pt x="9735" y="11241"/>
                    <a:pt x="10052" y="11201"/>
                    <a:pt x="10355" y="11130"/>
                  </a:cubicBezTo>
                  <a:cubicBezTo>
                    <a:pt x="10966" y="10955"/>
                    <a:pt x="11459" y="10518"/>
                    <a:pt x="11928" y="10096"/>
                  </a:cubicBezTo>
                  <a:cubicBezTo>
                    <a:pt x="12286" y="9779"/>
                    <a:pt x="12659" y="9429"/>
                    <a:pt x="12747" y="8936"/>
                  </a:cubicBezTo>
                  <a:cubicBezTo>
                    <a:pt x="12795" y="8714"/>
                    <a:pt x="12747" y="8475"/>
                    <a:pt x="12612" y="8292"/>
                  </a:cubicBezTo>
                  <a:cubicBezTo>
                    <a:pt x="12445" y="8071"/>
                    <a:pt x="12223" y="8002"/>
                    <a:pt x="11989" y="8002"/>
                  </a:cubicBezTo>
                  <a:cubicBezTo>
                    <a:pt x="11821" y="8002"/>
                    <a:pt x="11646" y="8038"/>
                    <a:pt x="11483" y="8078"/>
                  </a:cubicBezTo>
                  <a:cubicBezTo>
                    <a:pt x="10728" y="8268"/>
                    <a:pt x="9989" y="8547"/>
                    <a:pt x="9297" y="8912"/>
                  </a:cubicBezTo>
                  <a:cubicBezTo>
                    <a:pt x="10219" y="7911"/>
                    <a:pt x="10959" y="6758"/>
                    <a:pt x="11475" y="5503"/>
                  </a:cubicBezTo>
                  <a:cubicBezTo>
                    <a:pt x="11666" y="5042"/>
                    <a:pt x="11777" y="4477"/>
                    <a:pt x="11435" y="4056"/>
                  </a:cubicBezTo>
                  <a:cubicBezTo>
                    <a:pt x="11213" y="3789"/>
                    <a:pt x="10923" y="3691"/>
                    <a:pt x="10618" y="3691"/>
                  </a:cubicBezTo>
                  <a:cubicBezTo>
                    <a:pt x="10216" y="3691"/>
                    <a:pt x="9787" y="3860"/>
                    <a:pt x="9448" y="4032"/>
                  </a:cubicBezTo>
                  <a:cubicBezTo>
                    <a:pt x="8018" y="4740"/>
                    <a:pt x="6865" y="5884"/>
                    <a:pt x="6150" y="7307"/>
                  </a:cubicBezTo>
                  <a:cubicBezTo>
                    <a:pt x="6547" y="6496"/>
                    <a:pt x="6706" y="5558"/>
                    <a:pt x="6913" y="4676"/>
                  </a:cubicBezTo>
                  <a:cubicBezTo>
                    <a:pt x="7001" y="4263"/>
                    <a:pt x="7136" y="3444"/>
                    <a:pt x="6603" y="3261"/>
                  </a:cubicBezTo>
                  <a:cubicBezTo>
                    <a:pt x="6530" y="3236"/>
                    <a:pt x="6454" y="3224"/>
                    <a:pt x="6378" y="3224"/>
                  </a:cubicBezTo>
                  <a:cubicBezTo>
                    <a:pt x="6048" y="3224"/>
                    <a:pt x="5704" y="3435"/>
                    <a:pt x="5459" y="3635"/>
                  </a:cubicBezTo>
                  <a:cubicBezTo>
                    <a:pt x="5157" y="3881"/>
                    <a:pt x="4918" y="4191"/>
                    <a:pt x="4648" y="4477"/>
                  </a:cubicBezTo>
                  <a:lnTo>
                    <a:pt x="3798" y="5367"/>
                  </a:lnTo>
                  <a:cubicBezTo>
                    <a:pt x="4115" y="4000"/>
                    <a:pt x="4362" y="2618"/>
                    <a:pt x="4537" y="1219"/>
                  </a:cubicBezTo>
                  <a:cubicBezTo>
                    <a:pt x="4626" y="496"/>
                    <a:pt x="4047" y="1"/>
                    <a:pt x="34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23615" y="3707428"/>
              <a:ext cx="1529208" cy="1487488"/>
            </a:xfrm>
            <a:custGeom>
              <a:rect b="b" l="l" r="r" t="t"/>
              <a:pathLst>
                <a:path extrusionOk="0" fill="none" h="11017" w="11326">
                  <a:moveTo>
                    <a:pt x="0" y="2719"/>
                  </a:moveTo>
                  <a:cubicBezTo>
                    <a:pt x="80" y="2178"/>
                    <a:pt x="159" y="1630"/>
                    <a:pt x="397" y="1145"/>
                  </a:cubicBezTo>
                  <a:cubicBezTo>
                    <a:pt x="644" y="660"/>
                    <a:pt x="1113" y="199"/>
                    <a:pt x="1677" y="152"/>
                  </a:cubicBezTo>
                  <a:cubicBezTo>
                    <a:pt x="3505" y="1"/>
                    <a:pt x="1876" y="4865"/>
                    <a:pt x="1645" y="5715"/>
                  </a:cubicBezTo>
                  <a:cubicBezTo>
                    <a:pt x="2138" y="5056"/>
                    <a:pt x="2639" y="4356"/>
                    <a:pt x="3267" y="3824"/>
                  </a:cubicBezTo>
                  <a:cubicBezTo>
                    <a:pt x="3751" y="3410"/>
                    <a:pt x="4689" y="2981"/>
                    <a:pt x="4975" y="3784"/>
                  </a:cubicBezTo>
                  <a:cubicBezTo>
                    <a:pt x="5357" y="4849"/>
                    <a:pt x="4379" y="6518"/>
                    <a:pt x="3950" y="7440"/>
                  </a:cubicBezTo>
                  <a:cubicBezTo>
                    <a:pt x="4928" y="5930"/>
                    <a:pt x="6358" y="4769"/>
                    <a:pt x="8035" y="4118"/>
                  </a:cubicBezTo>
                  <a:cubicBezTo>
                    <a:pt x="8639" y="3887"/>
                    <a:pt x="9434" y="3768"/>
                    <a:pt x="9847" y="4269"/>
                  </a:cubicBezTo>
                  <a:cubicBezTo>
                    <a:pt x="10062" y="4531"/>
                    <a:pt x="10102" y="4897"/>
                    <a:pt x="10078" y="5230"/>
                  </a:cubicBezTo>
                  <a:cubicBezTo>
                    <a:pt x="9983" y="6566"/>
                    <a:pt x="9053" y="7670"/>
                    <a:pt x="8163" y="8672"/>
                  </a:cubicBezTo>
                  <a:cubicBezTo>
                    <a:pt x="8711" y="8362"/>
                    <a:pt x="9315" y="8147"/>
                    <a:pt x="9943" y="8060"/>
                  </a:cubicBezTo>
                  <a:cubicBezTo>
                    <a:pt x="10404" y="7996"/>
                    <a:pt x="10992" y="8068"/>
                    <a:pt x="11167" y="8513"/>
                  </a:cubicBezTo>
                  <a:cubicBezTo>
                    <a:pt x="11326" y="8926"/>
                    <a:pt x="10992" y="9355"/>
                    <a:pt x="10682" y="9681"/>
                  </a:cubicBezTo>
                  <a:lnTo>
                    <a:pt x="9402" y="11016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10"/>
          <p:cNvGrpSpPr/>
          <p:nvPr/>
        </p:nvGrpSpPr>
        <p:grpSpPr>
          <a:xfrm>
            <a:off x="804050" y="4331070"/>
            <a:ext cx="1590207" cy="881083"/>
            <a:chOff x="7837900" y="4342625"/>
            <a:chExt cx="1590207" cy="881083"/>
          </a:xfrm>
        </p:grpSpPr>
        <p:sp>
          <p:nvSpPr>
            <p:cNvPr id="236" name="Google Shape;236;p10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10"/>
          <p:cNvGrpSpPr/>
          <p:nvPr/>
        </p:nvGrpSpPr>
        <p:grpSpPr>
          <a:xfrm flipH="1">
            <a:off x="5537880" y="4191052"/>
            <a:ext cx="1030015" cy="1131865"/>
            <a:chOff x="3670550" y="4352162"/>
            <a:chExt cx="782329" cy="859688"/>
          </a:xfrm>
        </p:grpSpPr>
        <p:sp>
          <p:nvSpPr>
            <p:cNvPr id="239" name="Google Shape;239;p10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10"/>
          <p:cNvGrpSpPr/>
          <p:nvPr/>
        </p:nvGrpSpPr>
        <p:grpSpPr>
          <a:xfrm flipH="1">
            <a:off x="6042150" y="136300"/>
            <a:ext cx="3218025" cy="797394"/>
            <a:chOff x="-76750" y="-139250"/>
            <a:chExt cx="3218025" cy="797394"/>
          </a:xfrm>
        </p:grpSpPr>
        <p:sp>
          <p:nvSpPr>
            <p:cNvPr id="242" name="Google Shape;242;p10"/>
            <p:cNvSpPr/>
            <p:nvPr/>
          </p:nvSpPr>
          <p:spPr>
            <a:xfrm>
              <a:off x="-76750" y="-127356"/>
              <a:ext cx="3218025" cy="753192"/>
            </a:xfrm>
            <a:custGeom>
              <a:rect b="b" l="l" r="r" t="t"/>
              <a:pathLst>
                <a:path extrusionOk="0" h="4686" w="20021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-69195" y="-139250"/>
              <a:ext cx="3119818" cy="797394"/>
            </a:xfrm>
            <a:custGeom>
              <a:rect b="b" l="l" r="r" t="t"/>
              <a:pathLst>
                <a:path extrusionOk="0" fill="none" h="4961" w="1941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05725"/>
            <a:ext cx="77136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●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○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■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●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○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■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●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○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anrope"/>
              <a:buChar char="■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563;p24"/>
          <p:cNvGrpSpPr/>
          <p:nvPr/>
        </p:nvGrpSpPr>
        <p:grpSpPr>
          <a:xfrm>
            <a:off x="5272785" y="777623"/>
            <a:ext cx="3233565" cy="3147352"/>
            <a:chOff x="5272785" y="777623"/>
            <a:chExt cx="3233565" cy="3147352"/>
          </a:xfrm>
        </p:grpSpPr>
        <p:sp>
          <p:nvSpPr>
            <p:cNvPr id="564" name="Google Shape;564;p24"/>
            <p:cNvSpPr/>
            <p:nvPr/>
          </p:nvSpPr>
          <p:spPr>
            <a:xfrm flipH="1">
              <a:off x="5272785" y="777623"/>
              <a:ext cx="3156115" cy="3071107"/>
            </a:xfrm>
            <a:custGeom>
              <a:rect b="b" l="l" r="r" t="t"/>
              <a:pathLst>
                <a:path extrusionOk="0" h="23844" w="24504">
                  <a:moveTo>
                    <a:pt x="11914" y="0"/>
                  </a:moveTo>
                  <a:cubicBezTo>
                    <a:pt x="11916" y="0"/>
                    <a:pt x="11917" y="0"/>
                    <a:pt x="11918" y="0"/>
                  </a:cubicBezTo>
                  <a:lnTo>
                    <a:pt x="11918" y="0"/>
                  </a:lnTo>
                  <a:cubicBezTo>
                    <a:pt x="11920" y="0"/>
                    <a:pt x="11921" y="0"/>
                    <a:pt x="11922" y="0"/>
                  </a:cubicBezTo>
                  <a:close/>
                  <a:moveTo>
                    <a:pt x="11918" y="0"/>
                  </a:moveTo>
                  <a:lnTo>
                    <a:pt x="11918" y="0"/>
                  </a:lnTo>
                  <a:cubicBezTo>
                    <a:pt x="5331" y="2"/>
                    <a:pt x="0" y="5342"/>
                    <a:pt x="0" y="11922"/>
                  </a:cubicBezTo>
                  <a:cubicBezTo>
                    <a:pt x="0" y="12359"/>
                    <a:pt x="24" y="12796"/>
                    <a:pt x="72" y="13233"/>
                  </a:cubicBezTo>
                  <a:lnTo>
                    <a:pt x="80" y="13233"/>
                  </a:lnTo>
                  <a:lnTo>
                    <a:pt x="128" y="13201"/>
                  </a:lnTo>
                  <a:lnTo>
                    <a:pt x="136" y="13201"/>
                  </a:lnTo>
                  <a:lnTo>
                    <a:pt x="199" y="13178"/>
                  </a:lnTo>
                  <a:lnTo>
                    <a:pt x="223" y="13162"/>
                  </a:lnTo>
                  <a:lnTo>
                    <a:pt x="287" y="13138"/>
                  </a:lnTo>
                  <a:lnTo>
                    <a:pt x="350" y="13106"/>
                  </a:lnTo>
                  <a:lnTo>
                    <a:pt x="390" y="13090"/>
                  </a:lnTo>
                  <a:lnTo>
                    <a:pt x="438" y="13066"/>
                  </a:lnTo>
                  <a:lnTo>
                    <a:pt x="477" y="13050"/>
                  </a:lnTo>
                  <a:lnTo>
                    <a:pt x="541" y="13019"/>
                  </a:lnTo>
                  <a:lnTo>
                    <a:pt x="581" y="13003"/>
                  </a:lnTo>
                  <a:lnTo>
                    <a:pt x="636" y="12971"/>
                  </a:lnTo>
                  <a:lnTo>
                    <a:pt x="684" y="12955"/>
                  </a:lnTo>
                  <a:lnTo>
                    <a:pt x="748" y="12923"/>
                  </a:lnTo>
                  <a:lnTo>
                    <a:pt x="787" y="12907"/>
                  </a:lnTo>
                  <a:lnTo>
                    <a:pt x="875" y="12868"/>
                  </a:lnTo>
                  <a:lnTo>
                    <a:pt x="906" y="12852"/>
                  </a:lnTo>
                  <a:lnTo>
                    <a:pt x="1002" y="12812"/>
                  </a:lnTo>
                  <a:lnTo>
                    <a:pt x="1026" y="12804"/>
                  </a:lnTo>
                  <a:lnTo>
                    <a:pt x="1288" y="12685"/>
                  </a:lnTo>
                  <a:lnTo>
                    <a:pt x="1304" y="12677"/>
                  </a:lnTo>
                  <a:lnTo>
                    <a:pt x="1415" y="12629"/>
                  </a:lnTo>
                  <a:lnTo>
                    <a:pt x="1455" y="12613"/>
                  </a:lnTo>
                  <a:lnTo>
                    <a:pt x="1566" y="12566"/>
                  </a:lnTo>
                  <a:lnTo>
                    <a:pt x="1598" y="12550"/>
                  </a:lnTo>
                  <a:lnTo>
                    <a:pt x="1709" y="12502"/>
                  </a:lnTo>
                  <a:lnTo>
                    <a:pt x="1741" y="12486"/>
                  </a:lnTo>
                  <a:lnTo>
                    <a:pt x="1860" y="12438"/>
                  </a:lnTo>
                  <a:lnTo>
                    <a:pt x="1892" y="12423"/>
                  </a:lnTo>
                  <a:lnTo>
                    <a:pt x="2019" y="12375"/>
                  </a:lnTo>
                  <a:lnTo>
                    <a:pt x="2043" y="12359"/>
                  </a:lnTo>
                  <a:cubicBezTo>
                    <a:pt x="2202" y="12295"/>
                    <a:pt x="2361" y="12224"/>
                    <a:pt x="2528" y="12160"/>
                  </a:cubicBezTo>
                  <a:lnTo>
                    <a:pt x="2544" y="12152"/>
                  </a:lnTo>
                  <a:lnTo>
                    <a:pt x="2695" y="12097"/>
                  </a:lnTo>
                  <a:lnTo>
                    <a:pt x="2727" y="12081"/>
                  </a:lnTo>
                  <a:lnTo>
                    <a:pt x="2854" y="12033"/>
                  </a:lnTo>
                  <a:lnTo>
                    <a:pt x="2901" y="12009"/>
                  </a:lnTo>
                  <a:lnTo>
                    <a:pt x="3029" y="11962"/>
                  </a:lnTo>
                  <a:lnTo>
                    <a:pt x="3068" y="11946"/>
                  </a:lnTo>
                  <a:lnTo>
                    <a:pt x="3203" y="11890"/>
                  </a:lnTo>
                  <a:lnTo>
                    <a:pt x="3235" y="11882"/>
                  </a:lnTo>
                  <a:lnTo>
                    <a:pt x="3394" y="11819"/>
                  </a:lnTo>
                  <a:lnTo>
                    <a:pt x="3410" y="11811"/>
                  </a:lnTo>
                  <a:cubicBezTo>
                    <a:pt x="3585" y="11747"/>
                    <a:pt x="3760" y="11675"/>
                    <a:pt x="3943" y="11612"/>
                  </a:cubicBezTo>
                  <a:lnTo>
                    <a:pt x="3974" y="11604"/>
                  </a:lnTo>
                  <a:lnTo>
                    <a:pt x="4117" y="11548"/>
                  </a:lnTo>
                  <a:lnTo>
                    <a:pt x="4165" y="11532"/>
                  </a:lnTo>
                  <a:lnTo>
                    <a:pt x="4292" y="11485"/>
                  </a:lnTo>
                  <a:lnTo>
                    <a:pt x="4340" y="11469"/>
                  </a:lnTo>
                  <a:lnTo>
                    <a:pt x="4475" y="11421"/>
                  </a:lnTo>
                  <a:lnTo>
                    <a:pt x="4523" y="11405"/>
                  </a:lnTo>
                  <a:lnTo>
                    <a:pt x="4658" y="11358"/>
                  </a:lnTo>
                  <a:lnTo>
                    <a:pt x="4698" y="11350"/>
                  </a:lnTo>
                  <a:lnTo>
                    <a:pt x="4849" y="11294"/>
                  </a:lnTo>
                  <a:lnTo>
                    <a:pt x="4872" y="11286"/>
                  </a:lnTo>
                  <a:cubicBezTo>
                    <a:pt x="4992" y="11246"/>
                    <a:pt x="5111" y="11207"/>
                    <a:pt x="5230" y="11175"/>
                  </a:cubicBezTo>
                  <a:lnTo>
                    <a:pt x="5254" y="11167"/>
                  </a:lnTo>
                  <a:lnTo>
                    <a:pt x="5397" y="11119"/>
                  </a:lnTo>
                  <a:lnTo>
                    <a:pt x="5445" y="11103"/>
                  </a:lnTo>
                  <a:lnTo>
                    <a:pt x="5572" y="11071"/>
                  </a:lnTo>
                  <a:lnTo>
                    <a:pt x="5620" y="11056"/>
                  </a:lnTo>
                  <a:lnTo>
                    <a:pt x="5739" y="11016"/>
                  </a:lnTo>
                  <a:lnTo>
                    <a:pt x="5794" y="11000"/>
                  </a:lnTo>
                  <a:lnTo>
                    <a:pt x="5914" y="10968"/>
                  </a:lnTo>
                  <a:lnTo>
                    <a:pt x="5961" y="10952"/>
                  </a:lnTo>
                  <a:lnTo>
                    <a:pt x="6081" y="10920"/>
                  </a:lnTo>
                  <a:lnTo>
                    <a:pt x="6128" y="10912"/>
                  </a:lnTo>
                  <a:lnTo>
                    <a:pt x="6271" y="10873"/>
                  </a:lnTo>
                  <a:lnTo>
                    <a:pt x="6295" y="10873"/>
                  </a:lnTo>
                  <a:cubicBezTo>
                    <a:pt x="6351" y="10865"/>
                    <a:pt x="6398" y="10849"/>
                    <a:pt x="6454" y="10833"/>
                  </a:cubicBezTo>
                  <a:lnTo>
                    <a:pt x="6462" y="10833"/>
                  </a:lnTo>
                  <a:lnTo>
                    <a:pt x="6613" y="10801"/>
                  </a:lnTo>
                  <a:lnTo>
                    <a:pt x="6653" y="10793"/>
                  </a:lnTo>
                  <a:lnTo>
                    <a:pt x="6764" y="10769"/>
                  </a:lnTo>
                  <a:lnTo>
                    <a:pt x="6820" y="10761"/>
                  </a:lnTo>
                  <a:lnTo>
                    <a:pt x="6915" y="10738"/>
                  </a:lnTo>
                  <a:lnTo>
                    <a:pt x="6971" y="10730"/>
                  </a:lnTo>
                  <a:lnTo>
                    <a:pt x="7066" y="10714"/>
                  </a:lnTo>
                  <a:lnTo>
                    <a:pt x="7122" y="10706"/>
                  </a:lnTo>
                  <a:lnTo>
                    <a:pt x="7209" y="10690"/>
                  </a:lnTo>
                  <a:lnTo>
                    <a:pt x="7265" y="10682"/>
                  </a:lnTo>
                  <a:lnTo>
                    <a:pt x="7360" y="10666"/>
                  </a:lnTo>
                  <a:lnTo>
                    <a:pt x="7400" y="10666"/>
                  </a:lnTo>
                  <a:lnTo>
                    <a:pt x="7519" y="10650"/>
                  </a:lnTo>
                  <a:lnTo>
                    <a:pt x="7535" y="10650"/>
                  </a:lnTo>
                  <a:lnTo>
                    <a:pt x="7670" y="10642"/>
                  </a:lnTo>
                  <a:lnTo>
                    <a:pt x="8187" y="10642"/>
                  </a:lnTo>
                  <a:lnTo>
                    <a:pt x="8250" y="10650"/>
                  </a:lnTo>
                  <a:lnTo>
                    <a:pt x="8282" y="10650"/>
                  </a:lnTo>
                  <a:lnTo>
                    <a:pt x="8354" y="10666"/>
                  </a:lnTo>
                  <a:lnTo>
                    <a:pt x="8385" y="10666"/>
                  </a:lnTo>
                  <a:cubicBezTo>
                    <a:pt x="8417" y="10674"/>
                    <a:pt x="8449" y="10682"/>
                    <a:pt x="8473" y="10690"/>
                  </a:cubicBezTo>
                  <a:cubicBezTo>
                    <a:pt x="8521" y="10698"/>
                    <a:pt x="8568" y="10714"/>
                    <a:pt x="8608" y="10730"/>
                  </a:cubicBezTo>
                  <a:cubicBezTo>
                    <a:pt x="8711" y="10769"/>
                    <a:pt x="8807" y="10817"/>
                    <a:pt x="8902" y="10873"/>
                  </a:cubicBezTo>
                  <a:cubicBezTo>
                    <a:pt x="8950" y="10905"/>
                    <a:pt x="8997" y="10928"/>
                    <a:pt x="9053" y="10968"/>
                  </a:cubicBezTo>
                  <a:cubicBezTo>
                    <a:pt x="10865" y="12144"/>
                    <a:pt x="13520" y="16285"/>
                    <a:pt x="13742" y="18344"/>
                  </a:cubicBezTo>
                  <a:cubicBezTo>
                    <a:pt x="13782" y="18590"/>
                    <a:pt x="13766" y="18837"/>
                    <a:pt x="13695" y="19067"/>
                  </a:cubicBezTo>
                  <a:cubicBezTo>
                    <a:pt x="13059" y="20808"/>
                    <a:pt x="12820" y="21674"/>
                    <a:pt x="12820" y="21674"/>
                  </a:cubicBezTo>
                  <a:cubicBezTo>
                    <a:pt x="12773" y="21809"/>
                    <a:pt x="12725" y="21936"/>
                    <a:pt x="12661" y="22063"/>
                  </a:cubicBezTo>
                  <a:lnTo>
                    <a:pt x="12614" y="22167"/>
                  </a:lnTo>
                  <a:lnTo>
                    <a:pt x="12614" y="22175"/>
                  </a:lnTo>
                  <a:lnTo>
                    <a:pt x="12566" y="22270"/>
                  </a:lnTo>
                  <a:cubicBezTo>
                    <a:pt x="12558" y="22278"/>
                    <a:pt x="12550" y="22286"/>
                    <a:pt x="12550" y="22302"/>
                  </a:cubicBezTo>
                  <a:cubicBezTo>
                    <a:pt x="12534" y="22326"/>
                    <a:pt x="12510" y="22357"/>
                    <a:pt x="12494" y="22397"/>
                  </a:cubicBezTo>
                  <a:cubicBezTo>
                    <a:pt x="12487" y="22413"/>
                    <a:pt x="12479" y="22429"/>
                    <a:pt x="12471" y="22445"/>
                  </a:cubicBezTo>
                  <a:cubicBezTo>
                    <a:pt x="12463" y="22461"/>
                    <a:pt x="12447" y="22485"/>
                    <a:pt x="12431" y="22508"/>
                  </a:cubicBezTo>
                  <a:cubicBezTo>
                    <a:pt x="12423" y="22532"/>
                    <a:pt x="12399" y="22564"/>
                    <a:pt x="12383" y="22596"/>
                  </a:cubicBezTo>
                  <a:cubicBezTo>
                    <a:pt x="12359" y="22628"/>
                    <a:pt x="12359" y="22636"/>
                    <a:pt x="12351" y="22651"/>
                  </a:cubicBezTo>
                  <a:lnTo>
                    <a:pt x="12304" y="22723"/>
                  </a:lnTo>
                  <a:lnTo>
                    <a:pt x="12280" y="22763"/>
                  </a:lnTo>
                  <a:cubicBezTo>
                    <a:pt x="12248" y="22802"/>
                    <a:pt x="12224" y="22842"/>
                    <a:pt x="12192" y="22882"/>
                  </a:cubicBezTo>
                  <a:lnTo>
                    <a:pt x="12169" y="22922"/>
                  </a:lnTo>
                  <a:cubicBezTo>
                    <a:pt x="12137" y="22969"/>
                    <a:pt x="12105" y="23017"/>
                    <a:pt x="12065" y="23057"/>
                  </a:cubicBezTo>
                  <a:lnTo>
                    <a:pt x="12041" y="23097"/>
                  </a:lnTo>
                  <a:lnTo>
                    <a:pt x="11978" y="23176"/>
                  </a:lnTo>
                  <a:lnTo>
                    <a:pt x="11954" y="23208"/>
                  </a:lnTo>
                  <a:cubicBezTo>
                    <a:pt x="11922" y="23256"/>
                    <a:pt x="11883" y="23303"/>
                    <a:pt x="11843" y="23351"/>
                  </a:cubicBezTo>
                  <a:lnTo>
                    <a:pt x="11803" y="23391"/>
                  </a:lnTo>
                  <a:cubicBezTo>
                    <a:pt x="11771" y="23430"/>
                    <a:pt x="11731" y="23478"/>
                    <a:pt x="11692" y="23518"/>
                  </a:cubicBezTo>
                  <a:lnTo>
                    <a:pt x="11652" y="23565"/>
                  </a:lnTo>
                  <a:cubicBezTo>
                    <a:pt x="11628" y="23589"/>
                    <a:pt x="11604" y="23621"/>
                    <a:pt x="11580" y="23645"/>
                  </a:cubicBezTo>
                  <a:lnTo>
                    <a:pt x="11525" y="23693"/>
                  </a:lnTo>
                  <a:lnTo>
                    <a:pt x="11414" y="23788"/>
                  </a:lnTo>
                  <a:lnTo>
                    <a:pt x="11374" y="23828"/>
                  </a:lnTo>
                  <a:cubicBezTo>
                    <a:pt x="11549" y="23836"/>
                    <a:pt x="11731" y="23844"/>
                    <a:pt x="11914" y="23844"/>
                  </a:cubicBezTo>
                  <a:cubicBezTo>
                    <a:pt x="12455" y="23844"/>
                    <a:pt x="12987" y="23804"/>
                    <a:pt x="13512" y="23732"/>
                  </a:cubicBezTo>
                  <a:cubicBezTo>
                    <a:pt x="14323" y="23629"/>
                    <a:pt x="15117" y="23438"/>
                    <a:pt x="15888" y="23160"/>
                  </a:cubicBezTo>
                  <a:cubicBezTo>
                    <a:pt x="16174" y="23065"/>
                    <a:pt x="16453" y="22954"/>
                    <a:pt x="16731" y="22834"/>
                  </a:cubicBezTo>
                  <a:cubicBezTo>
                    <a:pt x="17001" y="22707"/>
                    <a:pt x="17279" y="22572"/>
                    <a:pt x="17549" y="22429"/>
                  </a:cubicBezTo>
                  <a:cubicBezTo>
                    <a:pt x="17692" y="22357"/>
                    <a:pt x="17828" y="22278"/>
                    <a:pt x="17963" y="22198"/>
                  </a:cubicBezTo>
                  <a:cubicBezTo>
                    <a:pt x="19465" y="21308"/>
                    <a:pt x="20760" y="20100"/>
                    <a:pt x="21754" y="18662"/>
                  </a:cubicBezTo>
                  <a:lnTo>
                    <a:pt x="21833" y="18534"/>
                  </a:lnTo>
                  <a:cubicBezTo>
                    <a:pt x="24273" y="14878"/>
                    <a:pt x="24504" y="10173"/>
                    <a:pt x="22429" y="6295"/>
                  </a:cubicBezTo>
                  <a:cubicBezTo>
                    <a:pt x="20356" y="2425"/>
                    <a:pt x="16312" y="1"/>
                    <a:pt x="11918" y="0"/>
                  </a:cubicBezTo>
                  <a:close/>
                </a:path>
              </a:pathLst>
            </a:custGeom>
            <a:solidFill>
              <a:srgbClr val="F4D9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5435250" y="853875"/>
              <a:ext cx="3071100" cy="30711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24"/>
          <p:cNvGrpSpPr/>
          <p:nvPr/>
        </p:nvGrpSpPr>
        <p:grpSpPr>
          <a:xfrm>
            <a:off x="5542470" y="1304532"/>
            <a:ext cx="2876048" cy="2543036"/>
            <a:chOff x="5579866" y="1337507"/>
            <a:chExt cx="2838859" cy="2510153"/>
          </a:xfrm>
        </p:grpSpPr>
        <p:sp>
          <p:nvSpPr>
            <p:cNvPr id="567" name="Google Shape;567;p24"/>
            <p:cNvSpPr/>
            <p:nvPr/>
          </p:nvSpPr>
          <p:spPr>
            <a:xfrm flipH="1">
              <a:off x="6657784" y="2195301"/>
              <a:ext cx="842610" cy="1624812"/>
            </a:xfrm>
            <a:custGeom>
              <a:rect b="b" l="l" r="r" t="t"/>
              <a:pathLst>
                <a:path extrusionOk="0" h="12615" w="6542">
                  <a:moveTo>
                    <a:pt x="1844" y="1"/>
                  </a:moveTo>
                  <a:cubicBezTo>
                    <a:pt x="2456" y="2735"/>
                    <a:pt x="2845" y="5707"/>
                    <a:pt x="2257" y="7527"/>
                  </a:cubicBezTo>
                  <a:cubicBezTo>
                    <a:pt x="1661" y="9363"/>
                    <a:pt x="954" y="10858"/>
                    <a:pt x="0" y="11915"/>
                  </a:cubicBezTo>
                  <a:cubicBezTo>
                    <a:pt x="684" y="12217"/>
                    <a:pt x="1407" y="12447"/>
                    <a:pt x="2138" y="12614"/>
                  </a:cubicBezTo>
                  <a:cubicBezTo>
                    <a:pt x="3044" y="11629"/>
                    <a:pt x="4324" y="10762"/>
                    <a:pt x="4499" y="9928"/>
                  </a:cubicBezTo>
                  <a:cubicBezTo>
                    <a:pt x="4658" y="9165"/>
                    <a:pt x="5556" y="8219"/>
                    <a:pt x="6541" y="7376"/>
                  </a:cubicBezTo>
                  <a:cubicBezTo>
                    <a:pt x="6311" y="5318"/>
                    <a:pt x="3656" y="1177"/>
                    <a:pt x="1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4"/>
            <p:cNvSpPr/>
            <p:nvPr/>
          </p:nvSpPr>
          <p:spPr>
            <a:xfrm flipH="1">
              <a:off x="7133816" y="2146229"/>
              <a:ext cx="1284909" cy="1577671"/>
            </a:xfrm>
            <a:custGeom>
              <a:rect b="b" l="l" r="r" t="t"/>
              <a:pathLst>
                <a:path extrusionOk="0" h="12249" w="9976">
                  <a:moveTo>
                    <a:pt x="7591" y="0"/>
                  </a:moveTo>
                  <a:lnTo>
                    <a:pt x="7464" y="8"/>
                  </a:lnTo>
                  <a:lnTo>
                    <a:pt x="7440" y="8"/>
                  </a:lnTo>
                  <a:lnTo>
                    <a:pt x="7329" y="24"/>
                  </a:lnTo>
                  <a:lnTo>
                    <a:pt x="7281" y="32"/>
                  </a:lnTo>
                  <a:lnTo>
                    <a:pt x="7186" y="40"/>
                  </a:lnTo>
                  <a:lnTo>
                    <a:pt x="7138" y="48"/>
                  </a:lnTo>
                  <a:lnTo>
                    <a:pt x="7043" y="64"/>
                  </a:lnTo>
                  <a:lnTo>
                    <a:pt x="6987" y="72"/>
                  </a:lnTo>
                  <a:lnTo>
                    <a:pt x="6900" y="88"/>
                  </a:lnTo>
                  <a:lnTo>
                    <a:pt x="6844" y="104"/>
                  </a:lnTo>
                  <a:lnTo>
                    <a:pt x="6741" y="120"/>
                  </a:lnTo>
                  <a:lnTo>
                    <a:pt x="6693" y="128"/>
                  </a:lnTo>
                  <a:lnTo>
                    <a:pt x="6582" y="151"/>
                  </a:lnTo>
                  <a:lnTo>
                    <a:pt x="6534" y="159"/>
                  </a:lnTo>
                  <a:lnTo>
                    <a:pt x="6391" y="199"/>
                  </a:lnTo>
                  <a:lnTo>
                    <a:pt x="6383" y="199"/>
                  </a:lnTo>
                  <a:cubicBezTo>
                    <a:pt x="6327" y="207"/>
                    <a:pt x="6272" y="223"/>
                    <a:pt x="6216" y="239"/>
                  </a:cubicBezTo>
                  <a:lnTo>
                    <a:pt x="6192" y="239"/>
                  </a:lnTo>
                  <a:lnTo>
                    <a:pt x="6057" y="271"/>
                  </a:lnTo>
                  <a:lnTo>
                    <a:pt x="6010" y="286"/>
                  </a:lnTo>
                  <a:lnTo>
                    <a:pt x="5890" y="318"/>
                  </a:lnTo>
                  <a:lnTo>
                    <a:pt x="5835" y="334"/>
                  </a:lnTo>
                  <a:lnTo>
                    <a:pt x="5723" y="366"/>
                  </a:lnTo>
                  <a:lnTo>
                    <a:pt x="5668" y="382"/>
                  </a:lnTo>
                  <a:lnTo>
                    <a:pt x="5549" y="414"/>
                  </a:lnTo>
                  <a:lnTo>
                    <a:pt x="5493" y="430"/>
                  </a:lnTo>
                  <a:lnTo>
                    <a:pt x="5374" y="469"/>
                  </a:lnTo>
                  <a:lnTo>
                    <a:pt x="5326" y="477"/>
                  </a:lnTo>
                  <a:lnTo>
                    <a:pt x="5175" y="525"/>
                  </a:lnTo>
                  <a:lnTo>
                    <a:pt x="5151" y="533"/>
                  </a:lnTo>
                  <a:cubicBezTo>
                    <a:pt x="5032" y="573"/>
                    <a:pt x="4913" y="612"/>
                    <a:pt x="4793" y="652"/>
                  </a:cubicBezTo>
                  <a:lnTo>
                    <a:pt x="4778" y="652"/>
                  </a:lnTo>
                  <a:lnTo>
                    <a:pt x="4619" y="708"/>
                  </a:lnTo>
                  <a:lnTo>
                    <a:pt x="4579" y="724"/>
                  </a:lnTo>
                  <a:lnTo>
                    <a:pt x="4444" y="771"/>
                  </a:lnTo>
                  <a:lnTo>
                    <a:pt x="4396" y="787"/>
                  </a:lnTo>
                  <a:lnTo>
                    <a:pt x="4269" y="827"/>
                  </a:lnTo>
                  <a:lnTo>
                    <a:pt x="4221" y="851"/>
                  </a:lnTo>
                  <a:lnTo>
                    <a:pt x="4086" y="898"/>
                  </a:lnTo>
                  <a:lnTo>
                    <a:pt x="4046" y="914"/>
                  </a:lnTo>
                  <a:lnTo>
                    <a:pt x="3895" y="962"/>
                  </a:lnTo>
                  <a:lnTo>
                    <a:pt x="3872" y="978"/>
                  </a:lnTo>
                  <a:cubicBezTo>
                    <a:pt x="3689" y="1042"/>
                    <a:pt x="3514" y="1105"/>
                    <a:pt x="3339" y="1177"/>
                  </a:cubicBezTo>
                  <a:lnTo>
                    <a:pt x="3315" y="1177"/>
                  </a:lnTo>
                  <a:lnTo>
                    <a:pt x="3164" y="1240"/>
                  </a:lnTo>
                  <a:lnTo>
                    <a:pt x="3132" y="1256"/>
                  </a:lnTo>
                  <a:lnTo>
                    <a:pt x="2997" y="1304"/>
                  </a:lnTo>
                  <a:lnTo>
                    <a:pt x="2950" y="1320"/>
                  </a:lnTo>
                  <a:lnTo>
                    <a:pt x="2822" y="1375"/>
                  </a:lnTo>
                  <a:lnTo>
                    <a:pt x="2783" y="1391"/>
                  </a:lnTo>
                  <a:lnTo>
                    <a:pt x="2648" y="1439"/>
                  </a:lnTo>
                  <a:lnTo>
                    <a:pt x="2616" y="1455"/>
                  </a:lnTo>
                  <a:lnTo>
                    <a:pt x="2473" y="1518"/>
                  </a:lnTo>
                  <a:lnTo>
                    <a:pt x="2457" y="1518"/>
                  </a:lnTo>
                  <a:cubicBezTo>
                    <a:pt x="2290" y="1590"/>
                    <a:pt x="2123" y="1661"/>
                    <a:pt x="1972" y="1717"/>
                  </a:cubicBezTo>
                  <a:lnTo>
                    <a:pt x="1940" y="1733"/>
                  </a:lnTo>
                  <a:lnTo>
                    <a:pt x="1821" y="1789"/>
                  </a:lnTo>
                  <a:lnTo>
                    <a:pt x="1781" y="1797"/>
                  </a:lnTo>
                  <a:lnTo>
                    <a:pt x="1670" y="1852"/>
                  </a:lnTo>
                  <a:lnTo>
                    <a:pt x="1630" y="1860"/>
                  </a:lnTo>
                  <a:lnTo>
                    <a:pt x="1519" y="1916"/>
                  </a:lnTo>
                  <a:lnTo>
                    <a:pt x="1487" y="1924"/>
                  </a:lnTo>
                  <a:lnTo>
                    <a:pt x="1376" y="1971"/>
                  </a:lnTo>
                  <a:lnTo>
                    <a:pt x="1344" y="1987"/>
                  </a:lnTo>
                  <a:lnTo>
                    <a:pt x="1233" y="2035"/>
                  </a:lnTo>
                  <a:lnTo>
                    <a:pt x="1209" y="2043"/>
                  </a:lnTo>
                  <a:lnTo>
                    <a:pt x="947" y="2162"/>
                  </a:lnTo>
                  <a:lnTo>
                    <a:pt x="931" y="2170"/>
                  </a:lnTo>
                  <a:lnTo>
                    <a:pt x="827" y="2218"/>
                  </a:lnTo>
                  <a:lnTo>
                    <a:pt x="796" y="2234"/>
                  </a:lnTo>
                  <a:lnTo>
                    <a:pt x="716" y="2265"/>
                  </a:lnTo>
                  <a:lnTo>
                    <a:pt x="676" y="2289"/>
                  </a:lnTo>
                  <a:lnTo>
                    <a:pt x="613" y="2313"/>
                  </a:lnTo>
                  <a:lnTo>
                    <a:pt x="565" y="2337"/>
                  </a:lnTo>
                  <a:lnTo>
                    <a:pt x="502" y="2361"/>
                  </a:lnTo>
                  <a:lnTo>
                    <a:pt x="462" y="2377"/>
                  </a:lnTo>
                  <a:lnTo>
                    <a:pt x="406" y="2409"/>
                  </a:lnTo>
                  <a:lnTo>
                    <a:pt x="367" y="2424"/>
                  </a:lnTo>
                  <a:lnTo>
                    <a:pt x="319" y="2448"/>
                  </a:lnTo>
                  <a:lnTo>
                    <a:pt x="271" y="2464"/>
                  </a:lnTo>
                  <a:lnTo>
                    <a:pt x="215" y="2496"/>
                  </a:lnTo>
                  <a:lnTo>
                    <a:pt x="152" y="2528"/>
                  </a:lnTo>
                  <a:lnTo>
                    <a:pt x="120" y="2536"/>
                  </a:lnTo>
                  <a:lnTo>
                    <a:pt x="64" y="2568"/>
                  </a:lnTo>
                  <a:lnTo>
                    <a:pt x="57" y="2568"/>
                  </a:lnTo>
                  <a:lnTo>
                    <a:pt x="1" y="2591"/>
                  </a:lnTo>
                  <a:cubicBezTo>
                    <a:pt x="120" y="3768"/>
                    <a:pt x="422" y="4912"/>
                    <a:pt x="891" y="5993"/>
                  </a:cubicBezTo>
                  <a:lnTo>
                    <a:pt x="891" y="6009"/>
                  </a:lnTo>
                  <a:cubicBezTo>
                    <a:pt x="2099" y="8807"/>
                    <a:pt x="4332" y="11040"/>
                    <a:pt x="7130" y="12248"/>
                  </a:cubicBezTo>
                  <a:cubicBezTo>
                    <a:pt x="8084" y="11183"/>
                    <a:pt x="8791" y="9697"/>
                    <a:pt x="9387" y="7853"/>
                  </a:cubicBezTo>
                  <a:cubicBezTo>
                    <a:pt x="9975" y="6033"/>
                    <a:pt x="9586" y="3060"/>
                    <a:pt x="8974" y="326"/>
                  </a:cubicBezTo>
                  <a:cubicBezTo>
                    <a:pt x="8926" y="294"/>
                    <a:pt x="8879" y="263"/>
                    <a:pt x="8823" y="231"/>
                  </a:cubicBezTo>
                  <a:cubicBezTo>
                    <a:pt x="8728" y="183"/>
                    <a:pt x="8632" y="135"/>
                    <a:pt x="8537" y="96"/>
                  </a:cubicBezTo>
                  <a:cubicBezTo>
                    <a:pt x="8489" y="72"/>
                    <a:pt x="8449" y="64"/>
                    <a:pt x="8402" y="48"/>
                  </a:cubicBezTo>
                  <a:cubicBezTo>
                    <a:pt x="8370" y="40"/>
                    <a:pt x="8338" y="32"/>
                    <a:pt x="8306" y="24"/>
                  </a:cubicBezTo>
                  <a:lnTo>
                    <a:pt x="8275" y="24"/>
                  </a:lnTo>
                  <a:lnTo>
                    <a:pt x="8211" y="16"/>
                  </a:lnTo>
                  <a:lnTo>
                    <a:pt x="8171" y="8"/>
                  </a:lnTo>
                  <a:lnTo>
                    <a:pt x="8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4"/>
            <p:cNvSpPr/>
            <p:nvPr/>
          </p:nvSpPr>
          <p:spPr>
            <a:xfrm flipH="1">
              <a:off x="6653667" y="3145314"/>
              <a:ext cx="571357" cy="702346"/>
            </a:xfrm>
            <a:custGeom>
              <a:rect b="b" l="l" r="r" t="t"/>
              <a:pathLst>
                <a:path extrusionOk="0" h="5453" w="4436">
                  <a:moveTo>
                    <a:pt x="4403" y="0"/>
                  </a:moveTo>
                  <a:lnTo>
                    <a:pt x="4403" y="0"/>
                  </a:lnTo>
                  <a:cubicBezTo>
                    <a:pt x="3418" y="843"/>
                    <a:pt x="2512" y="1789"/>
                    <a:pt x="2353" y="2552"/>
                  </a:cubicBezTo>
                  <a:cubicBezTo>
                    <a:pt x="2186" y="3386"/>
                    <a:pt x="906" y="4245"/>
                    <a:pt x="0" y="5238"/>
                  </a:cubicBezTo>
                  <a:cubicBezTo>
                    <a:pt x="652" y="5381"/>
                    <a:pt x="1375" y="5421"/>
                    <a:pt x="2075" y="5453"/>
                  </a:cubicBezTo>
                  <a:lnTo>
                    <a:pt x="2178" y="5349"/>
                  </a:lnTo>
                  <a:lnTo>
                    <a:pt x="2233" y="5294"/>
                  </a:lnTo>
                  <a:cubicBezTo>
                    <a:pt x="2257" y="5270"/>
                    <a:pt x="2281" y="5246"/>
                    <a:pt x="2305" y="5222"/>
                  </a:cubicBezTo>
                  <a:lnTo>
                    <a:pt x="2345" y="5175"/>
                  </a:lnTo>
                  <a:cubicBezTo>
                    <a:pt x="2384" y="5135"/>
                    <a:pt x="2424" y="5087"/>
                    <a:pt x="2464" y="5039"/>
                  </a:cubicBezTo>
                  <a:lnTo>
                    <a:pt x="2496" y="5000"/>
                  </a:lnTo>
                  <a:cubicBezTo>
                    <a:pt x="2536" y="4952"/>
                    <a:pt x="2575" y="4904"/>
                    <a:pt x="2615" y="4857"/>
                  </a:cubicBezTo>
                  <a:cubicBezTo>
                    <a:pt x="2623" y="4849"/>
                    <a:pt x="2631" y="4841"/>
                    <a:pt x="2639" y="4833"/>
                  </a:cubicBezTo>
                  <a:lnTo>
                    <a:pt x="2702" y="4745"/>
                  </a:lnTo>
                  <a:lnTo>
                    <a:pt x="2726" y="4714"/>
                  </a:lnTo>
                  <a:cubicBezTo>
                    <a:pt x="2758" y="4666"/>
                    <a:pt x="2790" y="4626"/>
                    <a:pt x="2822" y="4578"/>
                  </a:cubicBezTo>
                  <a:lnTo>
                    <a:pt x="2853" y="4539"/>
                  </a:lnTo>
                  <a:cubicBezTo>
                    <a:pt x="2877" y="4499"/>
                    <a:pt x="2909" y="4459"/>
                    <a:pt x="2933" y="4412"/>
                  </a:cubicBezTo>
                  <a:lnTo>
                    <a:pt x="2957" y="4372"/>
                  </a:lnTo>
                  <a:lnTo>
                    <a:pt x="3004" y="4300"/>
                  </a:lnTo>
                  <a:cubicBezTo>
                    <a:pt x="3012" y="4284"/>
                    <a:pt x="3028" y="4268"/>
                    <a:pt x="3036" y="4253"/>
                  </a:cubicBezTo>
                  <a:cubicBezTo>
                    <a:pt x="3044" y="4237"/>
                    <a:pt x="3068" y="4189"/>
                    <a:pt x="3092" y="4165"/>
                  </a:cubicBezTo>
                  <a:cubicBezTo>
                    <a:pt x="3108" y="4133"/>
                    <a:pt x="3116" y="4117"/>
                    <a:pt x="3124" y="4102"/>
                  </a:cubicBezTo>
                  <a:cubicBezTo>
                    <a:pt x="3132" y="4078"/>
                    <a:pt x="3140" y="4070"/>
                    <a:pt x="3147" y="4054"/>
                  </a:cubicBezTo>
                  <a:cubicBezTo>
                    <a:pt x="3171" y="4022"/>
                    <a:pt x="3187" y="3990"/>
                    <a:pt x="3203" y="3951"/>
                  </a:cubicBezTo>
                  <a:lnTo>
                    <a:pt x="3219" y="3919"/>
                  </a:lnTo>
                  <a:cubicBezTo>
                    <a:pt x="3235" y="3887"/>
                    <a:pt x="3251" y="3855"/>
                    <a:pt x="3267" y="3831"/>
                  </a:cubicBezTo>
                  <a:lnTo>
                    <a:pt x="3267" y="3823"/>
                  </a:lnTo>
                  <a:lnTo>
                    <a:pt x="3314" y="3720"/>
                  </a:lnTo>
                  <a:cubicBezTo>
                    <a:pt x="3378" y="3593"/>
                    <a:pt x="3434" y="3458"/>
                    <a:pt x="3481" y="3331"/>
                  </a:cubicBezTo>
                  <a:cubicBezTo>
                    <a:pt x="3481" y="3331"/>
                    <a:pt x="3720" y="2464"/>
                    <a:pt x="4348" y="724"/>
                  </a:cubicBezTo>
                  <a:cubicBezTo>
                    <a:pt x="4419" y="493"/>
                    <a:pt x="4435" y="247"/>
                    <a:pt x="4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 flipH="1">
              <a:off x="6942421" y="1720037"/>
              <a:ext cx="1389237" cy="578827"/>
            </a:xfrm>
            <a:custGeom>
              <a:rect b="b" l="l" r="r" t="t"/>
              <a:pathLst>
                <a:path extrusionOk="0" h="4494" w="10786">
                  <a:moveTo>
                    <a:pt x="2634" y="1"/>
                  </a:moveTo>
                  <a:cubicBezTo>
                    <a:pt x="1384" y="1"/>
                    <a:pt x="649" y="628"/>
                    <a:pt x="263" y="1132"/>
                  </a:cubicBezTo>
                  <a:cubicBezTo>
                    <a:pt x="0" y="1473"/>
                    <a:pt x="0" y="1942"/>
                    <a:pt x="263" y="2284"/>
                  </a:cubicBezTo>
                  <a:cubicBezTo>
                    <a:pt x="1749" y="4231"/>
                    <a:pt x="3815" y="4494"/>
                    <a:pt x="3815" y="4494"/>
                  </a:cubicBezTo>
                  <a:cubicBezTo>
                    <a:pt x="3815" y="4494"/>
                    <a:pt x="10786" y="3993"/>
                    <a:pt x="5993" y="1132"/>
                  </a:cubicBezTo>
                  <a:cubicBezTo>
                    <a:pt x="4595" y="297"/>
                    <a:pt x="3493" y="1"/>
                    <a:pt x="26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 flipH="1">
              <a:off x="7327283" y="1923538"/>
              <a:ext cx="460846" cy="306802"/>
            </a:xfrm>
            <a:custGeom>
              <a:rect b="b" l="l" r="r" t="t"/>
              <a:pathLst>
                <a:path extrusionOk="0" h="2382" w="3578">
                  <a:moveTo>
                    <a:pt x="1347" y="1"/>
                  </a:moveTo>
                  <a:cubicBezTo>
                    <a:pt x="801" y="1"/>
                    <a:pt x="353" y="221"/>
                    <a:pt x="207" y="609"/>
                  </a:cubicBezTo>
                  <a:cubicBezTo>
                    <a:pt x="1" y="1181"/>
                    <a:pt x="533" y="1904"/>
                    <a:pt x="1408" y="2230"/>
                  </a:cubicBezTo>
                  <a:cubicBezTo>
                    <a:pt x="1687" y="2332"/>
                    <a:pt x="1967" y="2381"/>
                    <a:pt x="2226" y="2381"/>
                  </a:cubicBezTo>
                  <a:cubicBezTo>
                    <a:pt x="2772" y="2381"/>
                    <a:pt x="3223" y="2165"/>
                    <a:pt x="3363" y="1777"/>
                  </a:cubicBezTo>
                  <a:cubicBezTo>
                    <a:pt x="3577" y="1205"/>
                    <a:pt x="3045" y="474"/>
                    <a:pt x="2171" y="156"/>
                  </a:cubicBezTo>
                  <a:cubicBezTo>
                    <a:pt x="1889" y="51"/>
                    <a:pt x="1607" y="1"/>
                    <a:pt x="1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 flipH="1">
              <a:off x="5579866" y="1588663"/>
              <a:ext cx="1263270" cy="596473"/>
            </a:xfrm>
            <a:custGeom>
              <a:rect b="b" l="l" r="r" t="t"/>
              <a:pathLst>
                <a:path extrusionOk="0" h="4631" w="9808">
                  <a:moveTo>
                    <a:pt x="7363" y="0"/>
                  </a:moveTo>
                  <a:cubicBezTo>
                    <a:pt x="6448" y="0"/>
                    <a:pt x="5260" y="380"/>
                    <a:pt x="3759" y="1532"/>
                  </a:cubicBezTo>
                  <a:cubicBezTo>
                    <a:pt x="1" y="4413"/>
                    <a:pt x="4462" y="4630"/>
                    <a:pt x="5896" y="4630"/>
                  </a:cubicBezTo>
                  <a:cubicBezTo>
                    <a:pt x="6151" y="4630"/>
                    <a:pt x="6310" y="4623"/>
                    <a:pt x="6310" y="4623"/>
                  </a:cubicBezTo>
                  <a:cubicBezTo>
                    <a:pt x="6310" y="4623"/>
                    <a:pt x="8329" y="4123"/>
                    <a:pt x="9593" y="2017"/>
                  </a:cubicBezTo>
                  <a:cubicBezTo>
                    <a:pt x="9807" y="1651"/>
                    <a:pt x="9752" y="1182"/>
                    <a:pt x="9458" y="872"/>
                  </a:cubicBezTo>
                  <a:cubicBezTo>
                    <a:pt x="9060" y="470"/>
                    <a:pt x="8380" y="0"/>
                    <a:pt x="73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4"/>
            <p:cNvSpPr/>
            <p:nvPr/>
          </p:nvSpPr>
          <p:spPr>
            <a:xfrm flipH="1">
              <a:off x="6102026" y="1838660"/>
              <a:ext cx="460718" cy="311567"/>
            </a:xfrm>
            <a:custGeom>
              <a:rect b="b" l="l" r="r" t="t"/>
              <a:pathLst>
                <a:path extrusionOk="0" h="2419" w="3577">
                  <a:moveTo>
                    <a:pt x="2264" y="1"/>
                  </a:moveTo>
                  <a:cubicBezTo>
                    <a:pt x="1980" y="1"/>
                    <a:pt x="1668" y="63"/>
                    <a:pt x="1359" y="195"/>
                  </a:cubicBezTo>
                  <a:cubicBezTo>
                    <a:pt x="501" y="552"/>
                    <a:pt x="0" y="1299"/>
                    <a:pt x="239" y="1864"/>
                  </a:cubicBezTo>
                  <a:cubicBezTo>
                    <a:pt x="387" y="2221"/>
                    <a:pt x="808" y="2418"/>
                    <a:pt x="1315" y="2418"/>
                  </a:cubicBezTo>
                  <a:cubicBezTo>
                    <a:pt x="1597" y="2418"/>
                    <a:pt x="1906" y="2357"/>
                    <a:pt x="2210" y="2229"/>
                  </a:cubicBezTo>
                  <a:cubicBezTo>
                    <a:pt x="3068" y="1872"/>
                    <a:pt x="3577" y="1125"/>
                    <a:pt x="3339" y="560"/>
                  </a:cubicBezTo>
                  <a:cubicBezTo>
                    <a:pt x="3186" y="199"/>
                    <a:pt x="2769" y="1"/>
                    <a:pt x="2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4"/>
            <p:cNvSpPr/>
            <p:nvPr/>
          </p:nvSpPr>
          <p:spPr>
            <a:xfrm flipH="1">
              <a:off x="6290318" y="1431659"/>
              <a:ext cx="1213167" cy="1761469"/>
            </a:xfrm>
            <a:custGeom>
              <a:rect b="b" l="l" r="r" t="t"/>
              <a:pathLst>
                <a:path extrusionOk="0" h="13676" w="9419">
                  <a:moveTo>
                    <a:pt x="5017" y="46"/>
                  </a:moveTo>
                  <a:cubicBezTo>
                    <a:pt x="4832" y="46"/>
                    <a:pt x="4632" y="51"/>
                    <a:pt x="4411" y="56"/>
                  </a:cubicBezTo>
                  <a:cubicBezTo>
                    <a:pt x="3807" y="72"/>
                    <a:pt x="2258" y="1"/>
                    <a:pt x="1518" y="533"/>
                  </a:cubicBezTo>
                  <a:cubicBezTo>
                    <a:pt x="517" y="1264"/>
                    <a:pt x="151" y="2631"/>
                    <a:pt x="64" y="4150"/>
                  </a:cubicBezTo>
                  <a:cubicBezTo>
                    <a:pt x="0" y="5326"/>
                    <a:pt x="104" y="6597"/>
                    <a:pt x="199" y="7726"/>
                  </a:cubicBezTo>
                  <a:cubicBezTo>
                    <a:pt x="215" y="7893"/>
                    <a:pt x="231" y="8060"/>
                    <a:pt x="247" y="8219"/>
                  </a:cubicBezTo>
                  <a:cubicBezTo>
                    <a:pt x="796" y="10933"/>
                    <a:pt x="3140" y="13676"/>
                    <a:pt x="5560" y="13676"/>
                  </a:cubicBezTo>
                  <a:cubicBezTo>
                    <a:pt x="6535" y="13676"/>
                    <a:pt x="7522" y="13231"/>
                    <a:pt x="8409" y="12161"/>
                  </a:cubicBezTo>
                  <a:cubicBezTo>
                    <a:pt x="9053" y="11096"/>
                    <a:pt x="9244" y="9808"/>
                    <a:pt x="8958" y="8592"/>
                  </a:cubicBezTo>
                  <a:cubicBezTo>
                    <a:pt x="9419" y="6733"/>
                    <a:pt x="9140" y="5310"/>
                    <a:pt x="8958" y="4642"/>
                  </a:cubicBezTo>
                  <a:cubicBezTo>
                    <a:pt x="8767" y="3975"/>
                    <a:pt x="8457" y="3379"/>
                    <a:pt x="7829" y="2194"/>
                  </a:cubicBezTo>
                  <a:cubicBezTo>
                    <a:pt x="7098" y="803"/>
                    <a:pt x="6780" y="533"/>
                    <a:pt x="6502" y="366"/>
                  </a:cubicBezTo>
                  <a:cubicBezTo>
                    <a:pt x="6053" y="99"/>
                    <a:pt x="5613" y="46"/>
                    <a:pt x="5017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4"/>
            <p:cNvSpPr/>
            <p:nvPr/>
          </p:nvSpPr>
          <p:spPr>
            <a:xfrm flipH="1">
              <a:off x="7286327" y="1656926"/>
              <a:ext cx="280655" cy="226302"/>
            </a:xfrm>
            <a:custGeom>
              <a:rect b="b" l="l" r="r" t="t"/>
              <a:pathLst>
                <a:path extrusionOk="0" h="1757" w="2179">
                  <a:moveTo>
                    <a:pt x="883" y="0"/>
                  </a:moveTo>
                  <a:cubicBezTo>
                    <a:pt x="398" y="0"/>
                    <a:pt x="1" y="398"/>
                    <a:pt x="1" y="882"/>
                  </a:cubicBezTo>
                  <a:cubicBezTo>
                    <a:pt x="1" y="1367"/>
                    <a:pt x="398" y="1757"/>
                    <a:pt x="883" y="1757"/>
                  </a:cubicBezTo>
                  <a:lnTo>
                    <a:pt x="1304" y="1757"/>
                  </a:lnTo>
                  <a:cubicBezTo>
                    <a:pt x="1789" y="1757"/>
                    <a:pt x="2178" y="1367"/>
                    <a:pt x="2178" y="882"/>
                  </a:cubicBezTo>
                  <a:cubicBezTo>
                    <a:pt x="2178" y="398"/>
                    <a:pt x="1789" y="0"/>
                    <a:pt x="13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 flipH="1">
              <a:off x="6350737" y="1555562"/>
              <a:ext cx="287739" cy="249872"/>
            </a:xfrm>
            <a:custGeom>
              <a:rect b="b" l="l" r="r" t="t"/>
              <a:pathLst>
                <a:path extrusionOk="0" h="1940" w="2234">
                  <a:moveTo>
                    <a:pt x="962" y="0"/>
                  </a:moveTo>
                  <a:cubicBezTo>
                    <a:pt x="429" y="0"/>
                    <a:pt x="0" y="438"/>
                    <a:pt x="0" y="970"/>
                  </a:cubicBezTo>
                  <a:cubicBezTo>
                    <a:pt x="0" y="1503"/>
                    <a:pt x="429" y="1940"/>
                    <a:pt x="962" y="1940"/>
                  </a:cubicBezTo>
                  <a:lnTo>
                    <a:pt x="1272" y="1940"/>
                  </a:lnTo>
                  <a:cubicBezTo>
                    <a:pt x="1804" y="1940"/>
                    <a:pt x="2234" y="1503"/>
                    <a:pt x="2234" y="970"/>
                  </a:cubicBezTo>
                  <a:cubicBezTo>
                    <a:pt x="2234" y="438"/>
                    <a:pt x="1804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 flipH="1">
              <a:off x="7044828" y="1908468"/>
              <a:ext cx="458657" cy="563242"/>
            </a:xfrm>
            <a:custGeom>
              <a:rect b="b" l="l" r="r" t="t"/>
              <a:pathLst>
                <a:path extrusionOk="0" h="4373" w="3561">
                  <a:moveTo>
                    <a:pt x="1372" y="1"/>
                  </a:moveTo>
                  <a:cubicBezTo>
                    <a:pt x="927" y="1"/>
                    <a:pt x="471" y="140"/>
                    <a:pt x="64" y="448"/>
                  </a:cubicBezTo>
                  <a:cubicBezTo>
                    <a:pt x="0" y="1624"/>
                    <a:pt x="104" y="2888"/>
                    <a:pt x="199" y="4024"/>
                  </a:cubicBezTo>
                  <a:cubicBezTo>
                    <a:pt x="574" y="4264"/>
                    <a:pt x="978" y="4372"/>
                    <a:pt x="1373" y="4372"/>
                  </a:cubicBezTo>
                  <a:cubicBezTo>
                    <a:pt x="2509" y="4372"/>
                    <a:pt x="3561" y="3469"/>
                    <a:pt x="3561" y="2188"/>
                  </a:cubicBezTo>
                  <a:cubicBezTo>
                    <a:pt x="3561" y="894"/>
                    <a:pt x="2502" y="1"/>
                    <a:pt x="1372" y="1"/>
                  </a:cubicBezTo>
                  <a:close/>
                </a:path>
              </a:pathLst>
            </a:custGeom>
            <a:solidFill>
              <a:srgbClr val="B033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4"/>
            <p:cNvSpPr/>
            <p:nvPr/>
          </p:nvSpPr>
          <p:spPr>
            <a:xfrm flipH="1">
              <a:off x="7359095" y="1495156"/>
              <a:ext cx="539414" cy="340161"/>
            </a:xfrm>
            <a:custGeom>
              <a:rect b="b" l="l" r="r" t="t"/>
              <a:pathLst>
                <a:path extrusionOk="0" h="2641" w="4188">
                  <a:moveTo>
                    <a:pt x="346" y="0"/>
                  </a:moveTo>
                  <a:cubicBezTo>
                    <a:pt x="164" y="0"/>
                    <a:pt x="0" y="183"/>
                    <a:pt x="87" y="390"/>
                  </a:cubicBezTo>
                  <a:cubicBezTo>
                    <a:pt x="516" y="1439"/>
                    <a:pt x="1502" y="1956"/>
                    <a:pt x="1645" y="2027"/>
                  </a:cubicBezTo>
                  <a:lnTo>
                    <a:pt x="1684" y="2051"/>
                  </a:lnTo>
                  <a:cubicBezTo>
                    <a:pt x="1803" y="2134"/>
                    <a:pt x="2554" y="2640"/>
                    <a:pt x="3154" y="2640"/>
                  </a:cubicBezTo>
                  <a:cubicBezTo>
                    <a:pt x="3356" y="2640"/>
                    <a:pt x="3541" y="2583"/>
                    <a:pt x="3679" y="2433"/>
                  </a:cubicBezTo>
                  <a:cubicBezTo>
                    <a:pt x="4188" y="1892"/>
                    <a:pt x="3592" y="1471"/>
                    <a:pt x="3409" y="1368"/>
                  </a:cubicBezTo>
                  <a:cubicBezTo>
                    <a:pt x="3377" y="1344"/>
                    <a:pt x="3345" y="1336"/>
                    <a:pt x="3306" y="1328"/>
                  </a:cubicBezTo>
                  <a:cubicBezTo>
                    <a:pt x="1899" y="1129"/>
                    <a:pt x="1041" y="581"/>
                    <a:pt x="548" y="88"/>
                  </a:cubicBezTo>
                  <a:cubicBezTo>
                    <a:pt x="487" y="27"/>
                    <a:pt x="415" y="0"/>
                    <a:pt x="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4"/>
            <p:cNvSpPr/>
            <p:nvPr/>
          </p:nvSpPr>
          <p:spPr>
            <a:xfrm flipH="1">
              <a:off x="6129717" y="1337507"/>
              <a:ext cx="473984" cy="418729"/>
            </a:xfrm>
            <a:custGeom>
              <a:rect b="b" l="l" r="r" t="t"/>
              <a:pathLst>
                <a:path extrusionOk="0" h="3251" w="3680">
                  <a:moveTo>
                    <a:pt x="3365" y="1"/>
                  </a:moveTo>
                  <a:cubicBezTo>
                    <a:pt x="3277" y="1"/>
                    <a:pt x="3189" y="42"/>
                    <a:pt x="3132" y="136"/>
                  </a:cubicBezTo>
                  <a:cubicBezTo>
                    <a:pt x="2758" y="732"/>
                    <a:pt x="2051" y="1463"/>
                    <a:pt x="732" y="1987"/>
                  </a:cubicBezTo>
                  <a:cubicBezTo>
                    <a:pt x="700" y="2003"/>
                    <a:pt x="668" y="2019"/>
                    <a:pt x="644" y="2043"/>
                  </a:cubicBezTo>
                  <a:cubicBezTo>
                    <a:pt x="493" y="2186"/>
                    <a:pt x="0" y="2735"/>
                    <a:pt x="620" y="3148"/>
                  </a:cubicBezTo>
                  <a:cubicBezTo>
                    <a:pt x="730" y="3220"/>
                    <a:pt x="849" y="3251"/>
                    <a:pt x="973" y="3251"/>
                  </a:cubicBezTo>
                  <a:cubicBezTo>
                    <a:pt x="1612" y="3251"/>
                    <a:pt x="2367" y="2433"/>
                    <a:pt x="2480" y="2313"/>
                  </a:cubicBezTo>
                  <a:cubicBezTo>
                    <a:pt x="2488" y="2305"/>
                    <a:pt x="2496" y="2297"/>
                    <a:pt x="2504" y="2290"/>
                  </a:cubicBezTo>
                  <a:cubicBezTo>
                    <a:pt x="2623" y="2186"/>
                    <a:pt x="3474" y="1455"/>
                    <a:pt x="3649" y="326"/>
                  </a:cubicBezTo>
                  <a:cubicBezTo>
                    <a:pt x="3679" y="132"/>
                    <a:pt x="3523" y="1"/>
                    <a:pt x="33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 flipH="1">
              <a:off x="7208535" y="2229175"/>
              <a:ext cx="159841" cy="136914"/>
            </a:xfrm>
            <a:custGeom>
              <a:rect b="b" l="l" r="r" t="t"/>
              <a:pathLst>
                <a:path extrusionOk="0" h="1063" w="1241">
                  <a:moveTo>
                    <a:pt x="708" y="0"/>
                  </a:moveTo>
                  <a:cubicBezTo>
                    <a:pt x="239" y="0"/>
                    <a:pt x="0" y="572"/>
                    <a:pt x="334" y="906"/>
                  </a:cubicBezTo>
                  <a:cubicBezTo>
                    <a:pt x="442" y="1014"/>
                    <a:pt x="575" y="1062"/>
                    <a:pt x="705" y="1062"/>
                  </a:cubicBezTo>
                  <a:cubicBezTo>
                    <a:pt x="978" y="1062"/>
                    <a:pt x="1240" y="850"/>
                    <a:pt x="1240" y="533"/>
                  </a:cubicBezTo>
                  <a:cubicBezTo>
                    <a:pt x="1240" y="239"/>
                    <a:pt x="1002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 flipH="1">
              <a:off x="6338503" y="2192081"/>
              <a:ext cx="180191" cy="121845"/>
            </a:xfrm>
            <a:custGeom>
              <a:rect b="b" l="l" r="r" t="t"/>
              <a:pathLst>
                <a:path extrusionOk="0" h="946" w="1399">
                  <a:moveTo>
                    <a:pt x="696" y="1"/>
                  </a:moveTo>
                  <a:cubicBezTo>
                    <a:pt x="405" y="1"/>
                    <a:pt x="99" y="189"/>
                    <a:pt x="24" y="447"/>
                  </a:cubicBezTo>
                  <a:cubicBezTo>
                    <a:pt x="16" y="455"/>
                    <a:pt x="16" y="471"/>
                    <a:pt x="16" y="479"/>
                  </a:cubicBezTo>
                  <a:cubicBezTo>
                    <a:pt x="0" y="535"/>
                    <a:pt x="32" y="598"/>
                    <a:pt x="88" y="630"/>
                  </a:cubicBezTo>
                  <a:cubicBezTo>
                    <a:pt x="103" y="638"/>
                    <a:pt x="111" y="638"/>
                    <a:pt x="127" y="646"/>
                  </a:cubicBezTo>
                  <a:cubicBezTo>
                    <a:pt x="133" y="646"/>
                    <a:pt x="139" y="647"/>
                    <a:pt x="145" y="647"/>
                  </a:cubicBezTo>
                  <a:cubicBezTo>
                    <a:pt x="218" y="647"/>
                    <a:pt x="287" y="600"/>
                    <a:pt x="302" y="527"/>
                  </a:cubicBezTo>
                  <a:cubicBezTo>
                    <a:pt x="337" y="408"/>
                    <a:pt x="532" y="289"/>
                    <a:pt x="702" y="289"/>
                  </a:cubicBezTo>
                  <a:cubicBezTo>
                    <a:pt x="726" y="289"/>
                    <a:pt x="749" y="291"/>
                    <a:pt x="771" y="296"/>
                  </a:cubicBezTo>
                  <a:cubicBezTo>
                    <a:pt x="882" y="336"/>
                    <a:pt x="978" y="407"/>
                    <a:pt x="1033" y="511"/>
                  </a:cubicBezTo>
                  <a:cubicBezTo>
                    <a:pt x="1081" y="582"/>
                    <a:pt x="1097" y="670"/>
                    <a:pt x="1081" y="757"/>
                  </a:cubicBezTo>
                  <a:cubicBezTo>
                    <a:pt x="1047" y="869"/>
                    <a:pt x="1135" y="945"/>
                    <a:pt x="1224" y="945"/>
                  </a:cubicBezTo>
                  <a:cubicBezTo>
                    <a:pt x="1279" y="945"/>
                    <a:pt x="1335" y="915"/>
                    <a:pt x="1359" y="844"/>
                  </a:cubicBezTo>
                  <a:lnTo>
                    <a:pt x="1367" y="821"/>
                  </a:lnTo>
                  <a:cubicBezTo>
                    <a:pt x="1399" y="662"/>
                    <a:pt x="1367" y="495"/>
                    <a:pt x="1280" y="360"/>
                  </a:cubicBezTo>
                  <a:cubicBezTo>
                    <a:pt x="1184" y="193"/>
                    <a:pt x="1025" y="66"/>
                    <a:pt x="843" y="18"/>
                  </a:cubicBezTo>
                  <a:cubicBezTo>
                    <a:pt x="795" y="6"/>
                    <a:pt x="746" y="1"/>
                    <a:pt x="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 flipH="1">
              <a:off x="6328190" y="2336593"/>
              <a:ext cx="802038" cy="797401"/>
            </a:xfrm>
            <a:custGeom>
              <a:rect b="b" l="l" r="r" t="t"/>
              <a:pathLst>
                <a:path extrusionOk="0" h="6191" w="6227">
                  <a:moveTo>
                    <a:pt x="3349" y="1"/>
                  </a:moveTo>
                  <a:cubicBezTo>
                    <a:pt x="2698" y="1"/>
                    <a:pt x="2133" y="470"/>
                    <a:pt x="2022" y="1113"/>
                  </a:cubicBezTo>
                  <a:cubicBezTo>
                    <a:pt x="1553" y="1113"/>
                    <a:pt x="1132" y="1407"/>
                    <a:pt x="973" y="1853"/>
                  </a:cubicBezTo>
                  <a:lnTo>
                    <a:pt x="552" y="3053"/>
                  </a:lnTo>
                  <a:cubicBezTo>
                    <a:pt x="0" y="4600"/>
                    <a:pt x="1154" y="6191"/>
                    <a:pt x="2753" y="6191"/>
                  </a:cubicBezTo>
                  <a:cubicBezTo>
                    <a:pt x="2813" y="6191"/>
                    <a:pt x="2874" y="6189"/>
                    <a:pt x="2936" y="6184"/>
                  </a:cubicBezTo>
                  <a:lnTo>
                    <a:pt x="3953" y="6113"/>
                  </a:lnTo>
                  <a:cubicBezTo>
                    <a:pt x="5233" y="5954"/>
                    <a:pt x="6195" y="4881"/>
                    <a:pt x="6226" y="3593"/>
                  </a:cubicBezTo>
                  <a:cubicBezTo>
                    <a:pt x="6187" y="3172"/>
                    <a:pt x="6155" y="2759"/>
                    <a:pt x="6123" y="2337"/>
                  </a:cubicBezTo>
                  <a:cubicBezTo>
                    <a:pt x="6068" y="2123"/>
                    <a:pt x="5972" y="1924"/>
                    <a:pt x="5837" y="1749"/>
                  </a:cubicBezTo>
                  <a:cubicBezTo>
                    <a:pt x="5710" y="1598"/>
                    <a:pt x="5551" y="1463"/>
                    <a:pt x="5376" y="1368"/>
                  </a:cubicBezTo>
                  <a:cubicBezTo>
                    <a:pt x="5161" y="1233"/>
                    <a:pt x="4931" y="1153"/>
                    <a:pt x="4685" y="1113"/>
                  </a:cubicBezTo>
                  <a:cubicBezTo>
                    <a:pt x="4565" y="470"/>
                    <a:pt x="4009" y="1"/>
                    <a:pt x="33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 flipH="1">
              <a:off x="6688575" y="2509568"/>
              <a:ext cx="288770" cy="265328"/>
            </a:xfrm>
            <a:custGeom>
              <a:rect b="b" l="l" r="r" t="t"/>
              <a:pathLst>
                <a:path extrusionOk="0" h="2060" w="2242">
                  <a:moveTo>
                    <a:pt x="1121" y="1"/>
                  </a:moveTo>
                  <a:cubicBezTo>
                    <a:pt x="501" y="1"/>
                    <a:pt x="1" y="462"/>
                    <a:pt x="1" y="1034"/>
                  </a:cubicBezTo>
                  <a:cubicBezTo>
                    <a:pt x="1" y="1598"/>
                    <a:pt x="501" y="2059"/>
                    <a:pt x="1121" y="2059"/>
                  </a:cubicBezTo>
                  <a:cubicBezTo>
                    <a:pt x="1741" y="2059"/>
                    <a:pt x="2242" y="1598"/>
                    <a:pt x="2242" y="1034"/>
                  </a:cubicBezTo>
                  <a:cubicBezTo>
                    <a:pt x="2242" y="462"/>
                    <a:pt x="1741" y="1"/>
                    <a:pt x="1121" y="1"/>
                  </a:cubicBezTo>
                  <a:close/>
                </a:path>
              </a:pathLst>
            </a:custGeom>
            <a:solidFill>
              <a:srgbClr val="FF91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 flipH="1">
              <a:off x="6420288" y="2500423"/>
              <a:ext cx="288898" cy="264169"/>
            </a:xfrm>
            <a:custGeom>
              <a:rect b="b" l="l" r="r" t="t"/>
              <a:pathLst>
                <a:path extrusionOk="0" h="2051" w="2243">
                  <a:moveTo>
                    <a:pt x="1122" y="0"/>
                  </a:moveTo>
                  <a:cubicBezTo>
                    <a:pt x="502" y="0"/>
                    <a:pt x="1" y="461"/>
                    <a:pt x="1" y="1026"/>
                  </a:cubicBezTo>
                  <a:cubicBezTo>
                    <a:pt x="1" y="1598"/>
                    <a:pt x="502" y="2051"/>
                    <a:pt x="1122" y="2051"/>
                  </a:cubicBezTo>
                  <a:cubicBezTo>
                    <a:pt x="1741" y="2051"/>
                    <a:pt x="2242" y="1598"/>
                    <a:pt x="2242" y="1026"/>
                  </a:cubicBezTo>
                  <a:cubicBezTo>
                    <a:pt x="2242" y="461"/>
                    <a:pt x="1741" y="0"/>
                    <a:pt x="1122" y="0"/>
                  </a:cubicBezTo>
                  <a:close/>
                </a:path>
              </a:pathLst>
            </a:custGeom>
            <a:solidFill>
              <a:srgbClr val="FF91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 flipH="1">
              <a:off x="6439734" y="2638624"/>
              <a:ext cx="489440" cy="400310"/>
            </a:xfrm>
            <a:custGeom>
              <a:rect b="b" l="l" r="r" t="t"/>
              <a:pathLst>
                <a:path extrusionOk="0" h="3108" w="3800">
                  <a:moveTo>
                    <a:pt x="1192" y="0"/>
                  </a:moveTo>
                  <a:cubicBezTo>
                    <a:pt x="533" y="0"/>
                    <a:pt x="0" y="533"/>
                    <a:pt x="0" y="1192"/>
                  </a:cubicBezTo>
                  <a:lnTo>
                    <a:pt x="0" y="1916"/>
                  </a:lnTo>
                  <a:cubicBezTo>
                    <a:pt x="0" y="2575"/>
                    <a:pt x="533" y="3108"/>
                    <a:pt x="1192" y="3108"/>
                  </a:cubicBezTo>
                  <a:lnTo>
                    <a:pt x="2607" y="3108"/>
                  </a:lnTo>
                  <a:cubicBezTo>
                    <a:pt x="3267" y="3108"/>
                    <a:pt x="3799" y="2575"/>
                    <a:pt x="3799" y="1916"/>
                  </a:cubicBezTo>
                  <a:lnTo>
                    <a:pt x="3799" y="1192"/>
                  </a:lnTo>
                  <a:cubicBezTo>
                    <a:pt x="3799" y="533"/>
                    <a:pt x="3267" y="0"/>
                    <a:pt x="2607" y="0"/>
                  </a:cubicBezTo>
                  <a:close/>
                </a:path>
              </a:pathLst>
            </a:custGeom>
            <a:solidFill>
              <a:srgbClr val="FF91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4"/>
            <p:cNvSpPr/>
            <p:nvPr/>
          </p:nvSpPr>
          <p:spPr>
            <a:xfrm flipH="1">
              <a:off x="6793935" y="2579377"/>
              <a:ext cx="93380" cy="119526"/>
            </a:xfrm>
            <a:custGeom>
              <a:rect b="b" l="l" r="r" t="t"/>
              <a:pathLst>
                <a:path extrusionOk="0" h="928" w="725">
                  <a:moveTo>
                    <a:pt x="216" y="1"/>
                  </a:moveTo>
                  <a:cubicBezTo>
                    <a:pt x="193" y="1"/>
                    <a:pt x="172" y="5"/>
                    <a:pt x="152" y="15"/>
                  </a:cubicBezTo>
                  <a:cubicBezTo>
                    <a:pt x="17" y="79"/>
                    <a:pt x="1" y="325"/>
                    <a:pt x="120" y="579"/>
                  </a:cubicBezTo>
                  <a:cubicBezTo>
                    <a:pt x="221" y="788"/>
                    <a:pt x="384" y="928"/>
                    <a:pt x="509" y="928"/>
                  </a:cubicBezTo>
                  <a:cubicBezTo>
                    <a:pt x="532" y="928"/>
                    <a:pt x="553" y="923"/>
                    <a:pt x="573" y="913"/>
                  </a:cubicBezTo>
                  <a:cubicBezTo>
                    <a:pt x="708" y="850"/>
                    <a:pt x="724" y="595"/>
                    <a:pt x="605" y="349"/>
                  </a:cubicBezTo>
                  <a:cubicBezTo>
                    <a:pt x="504" y="141"/>
                    <a:pt x="341" y="1"/>
                    <a:pt x="2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4"/>
            <p:cNvSpPr/>
            <p:nvPr/>
          </p:nvSpPr>
          <p:spPr>
            <a:xfrm flipH="1">
              <a:off x="6500146" y="2568171"/>
              <a:ext cx="92350" cy="119526"/>
            </a:xfrm>
            <a:custGeom>
              <a:rect b="b" l="l" r="r" t="t"/>
              <a:pathLst>
                <a:path extrusionOk="0" h="928" w="717">
                  <a:moveTo>
                    <a:pt x="506" y="0"/>
                  </a:moveTo>
                  <a:cubicBezTo>
                    <a:pt x="378" y="0"/>
                    <a:pt x="221" y="140"/>
                    <a:pt x="120" y="349"/>
                  </a:cubicBezTo>
                  <a:cubicBezTo>
                    <a:pt x="1" y="595"/>
                    <a:pt x="17" y="849"/>
                    <a:pt x="144" y="913"/>
                  </a:cubicBezTo>
                  <a:cubicBezTo>
                    <a:pt x="165" y="923"/>
                    <a:pt x="188" y="927"/>
                    <a:pt x="211" y="927"/>
                  </a:cubicBezTo>
                  <a:cubicBezTo>
                    <a:pt x="341" y="927"/>
                    <a:pt x="503" y="787"/>
                    <a:pt x="597" y="579"/>
                  </a:cubicBezTo>
                  <a:cubicBezTo>
                    <a:pt x="716" y="325"/>
                    <a:pt x="708" y="70"/>
                    <a:pt x="573" y="15"/>
                  </a:cubicBezTo>
                  <a:cubicBezTo>
                    <a:pt x="552" y="5"/>
                    <a:pt x="530" y="0"/>
                    <a:pt x="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 flipH="1">
              <a:off x="6543156" y="1576041"/>
              <a:ext cx="692171" cy="271382"/>
            </a:xfrm>
            <a:custGeom>
              <a:rect b="b" l="l" r="r" t="t"/>
              <a:pathLst>
                <a:path extrusionOk="0" fill="none" h="2107" w="5374">
                  <a:moveTo>
                    <a:pt x="112" y="175"/>
                  </a:moveTo>
                  <a:cubicBezTo>
                    <a:pt x="1" y="207"/>
                    <a:pt x="1" y="366"/>
                    <a:pt x="40" y="469"/>
                  </a:cubicBezTo>
                  <a:cubicBezTo>
                    <a:pt x="295" y="1201"/>
                    <a:pt x="851" y="1781"/>
                    <a:pt x="1574" y="2051"/>
                  </a:cubicBezTo>
                  <a:cubicBezTo>
                    <a:pt x="1733" y="2107"/>
                    <a:pt x="1868" y="1932"/>
                    <a:pt x="1781" y="1797"/>
                  </a:cubicBezTo>
                  <a:cubicBezTo>
                    <a:pt x="1558" y="1447"/>
                    <a:pt x="1455" y="1042"/>
                    <a:pt x="1479" y="628"/>
                  </a:cubicBezTo>
                  <a:cubicBezTo>
                    <a:pt x="1694" y="1073"/>
                    <a:pt x="2043" y="1439"/>
                    <a:pt x="2472" y="1685"/>
                  </a:cubicBezTo>
                  <a:cubicBezTo>
                    <a:pt x="2846" y="1884"/>
                    <a:pt x="3363" y="1964"/>
                    <a:pt x="3641" y="1654"/>
                  </a:cubicBezTo>
                  <a:cubicBezTo>
                    <a:pt x="3172" y="1407"/>
                    <a:pt x="2822" y="994"/>
                    <a:pt x="2647" y="493"/>
                  </a:cubicBezTo>
                  <a:cubicBezTo>
                    <a:pt x="3220" y="1153"/>
                    <a:pt x="3927" y="1781"/>
                    <a:pt x="4793" y="1860"/>
                  </a:cubicBezTo>
                  <a:cubicBezTo>
                    <a:pt x="4944" y="1884"/>
                    <a:pt x="5095" y="1852"/>
                    <a:pt x="5222" y="1773"/>
                  </a:cubicBezTo>
                  <a:cubicBezTo>
                    <a:pt x="5334" y="1677"/>
                    <a:pt x="5373" y="1479"/>
                    <a:pt x="5254" y="1391"/>
                  </a:cubicBezTo>
                  <a:cubicBezTo>
                    <a:pt x="4674" y="1153"/>
                    <a:pt x="4261" y="620"/>
                    <a:pt x="4181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 flipH="1">
              <a:off x="6358847" y="2778884"/>
              <a:ext cx="616437" cy="142582"/>
            </a:xfrm>
            <a:custGeom>
              <a:rect b="b" l="l" r="r" t="t"/>
              <a:pathLst>
                <a:path extrusionOk="0" h="1107" w="4786">
                  <a:moveTo>
                    <a:pt x="4785" y="0"/>
                  </a:moveTo>
                  <a:lnTo>
                    <a:pt x="4785" y="0"/>
                  </a:lnTo>
                  <a:cubicBezTo>
                    <a:pt x="4582" y="294"/>
                    <a:pt x="4193" y="495"/>
                    <a:pt x="3747" y="495"/>
                  </a:cubicBezTo>
                  <a:cubicBezTo>
                    <a:pt x="3722" y="495"/>
                    <a:pt x="3697" y="494"/>
                    <a:pt x="3672" y="493"/>
                  </a:cubicBezTo>
                  <a:cubicBezTo>
                    <a:pt x="3190" y="459"/>
                    <a:pt x="2815" y="48"/>
                    <a:pt x="2361" y="48"/>
                  </a:cubicBezTo>
                  <a:cubicBezTo>
                    <a:pt x="2277" y="48"/>
                    <a:pt x="2190" y="62"/>
                    <a:pt x="2099" y="96"/>
                  </a:cubicBezTo>
                  <a:cubicBezTo>
                    <a:pt x="1749" y="223"/>
                    <a:pt x="1479" y="509"/>
                    <a:pt x="1129" y="620"/>
                  </a:cubicBezTo>
                  <a:cubicBezTo>
                    <a:pt x="1020" y="654"/>
                    <a:pt x="908" y="670"/>
                    <a:pt x="797" y="670"/>
                  </a:cubicBezTo>
                  <a:cubicBezTo>
                    <a:pt x="520" y="670"/>
                    <a:pt x="244" y="576"/>
                    <a:pt x="0" y="445"/>
                  </a:cubicBezTo>
                  <a:lnTo>
                    <a:pt x="0" y="445"/>
                  </a:lnTo>
                  <a:cubicBezTo>
                    <a:pt x="96" y="739"/>
                    <a:pt x="326" y="970"/>
                    <a:pt x="620" y="1065"/>
                  </a:cubicBezTo>
                  <a:cubicBezTo>
                    <a:pt x="711" y="1094"/>
                    <a:pt x="797" y="1107"/>
                    <a:pt x="880" y="1107"/>
                  </a:cubicBezTo>
                  <a:cubicBezTo>
                    <a:pt x="1460" y="1107"/>
                    <a:pt x="1871" y="483"/>
                    <a:pt x="2507" y="483"/>
                  </a:cubicBezTo>
                  <a:cubicBezTo>
                    <a:pt x="2527" y="483"/>
                    <a:pt x="2547" y="484"/>
                    <a:pt x="2568" y="485"/>
                  </a:cubicBezTo>
                  <a:cubicBezTo>
                    <a:pt x="2997" y="509"/>
                    <a:pt x="3362" y="835"/>
                    <a:pt x="3792" y="898"/>
                  </a:cubicBezTo>
                  <a:cubicBezTo>
                    <a:pt x="3830" y="904"/>
                    <a:pt x="3867" y="906"/>
                    <a:pt x="3904" y="906"/>
                  </a:cubicBezTo>
                  <a:cubicBezTo>
                    <a:pt x="4364" y="906"/>
                    <a:pt x="4748" y="508"/>
                    <a:pt x="4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0" name="Google Shape;590;p24"/>
          <p:cNvSpPr txBox="1"/>
          <p:nvPr>
            <p:ph type="ctrTitle"/>
          </p:nvPr>
        </p:nvSpPr>
        <p:spPr>
          <a:xfrm>
            <a:off x="664275" y="2281725"/>
            <a:ext cx="43983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</a:rPr>
              <a:t>Cresça Conosco</a:t>
            </a:r>
            <a:endParaRPr sz="4600">
              <a:solidFill>
                <a:schemeClr val="dk1"/>
              </a:solidFill>
            </a:endParaRPr>
          </a:p>
        </p:txBody>
      </p:sp>
      <p:sp>
        <p:nvSpPr>
          <p:cNvPr id="591" name="Google Shape;591;p24"/>
          <p:cNvSpPr txBox="1"/>
          <p:nvPr>
            <p:ph idx="1" type="subTitle"/>
          </p:nvPr>
        </p:nvSpPr>
        <p:spPr>
          <a:xfrm>
            <a:off x="726775" y="3255825"/>
            <a:ext cx="4398300" cy="8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Ana Carolina Caldas, Gabriel Alejandro, Gustavo Menezes, João Pedro Queiroz, Pedro Henrique Dias</a:t>
            </a:r>
            <a:endParaRPr/>
          </a:p>
        </p:txBody>
      </p:sp>
      <p:cxnSp>
        <p:nvCxnSpPr>
          <p:cNvPr id="592" name="Google Shape;592;p24"/>
          <p:cNvCxnSpPr/>
          <p:nvPr/>
        </p:nvCxnSpPr>
        <p:spPr>
          <a:xfrm>
            <a:off x="830375" y="3091875"/>
            <a:ext cx="393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3" name="Google Shape;593;p24"/>
          <p:cNvGrpSpPr/>
          <p:nvPr/>
        </p:nvGrpSpPr>
        <p:grpSpPr>
          <a:xfrm>
            <a:off x="4252781" y="935174"/>
            <a:ext cx="476769" cy="470901"/>
            <a:chOff x="4252781" y="935174"/>
            <a:chExt cx="476769" cy="470901"/>
          </a:xfrm>
        </p:grpSpPr>
        <p:sp>
          <p:nvSpPr>
            <p:cNvPr id="594" name="Google Shape;594;p24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Google Shape;596;p24"/>
          <p:cNvGrpSpPr/>
          <p:nvPr/>
        </p:nvGrpSpPr>
        <p:grpSpPr>
          <a:xfrm>
            <a:off x="4826800" y="1400925"/>
            <a:ext cx="374779" cy="350950"/>
            <a:chOff x="4826800" y="1400925"/>
            <a:chExt cx="374779" cy="350950"/>
          </a:xfrm>
        </p:grpSpPr>
        <p:sp>
          <p:nvSpPr>
            <p:cNvPr id="597" name="Google Shape;597;p24"/>
            <p:cNvSpPr/>
            <p:nvPr/>
          </p:nvSpPr>
          <p:spPr>
            <a:xfrm>
              <a:off x="4826800" y="14009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4854629" y="14009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24"/>
          <p:cNvGrpSpPr/>
          <p:nvPr/>
        </p:nvGrpSpPr>
        <p:grpSpPr>
          <a:xfrm>
            <a:off x="5062586" y="621550"/>
            <a:ext cx="379976" cy="350963"/>
            <a:chOff x="5162486" y="3741525"/>
            <a:chExt cx="379976" cy="350963"/>
          </a:xfrm>
        </p:grpSpPr>
        <p:sp>
          <p:nvSpPr>
            <p:cNvPr id="600" name="Google Shape;600;p24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3"/>
          <p:cNvSpPr txBox="1"/>
          <p:nvPr>
            <p:ph type="title"/>
          </p:nvPr>
        </p:nvSpPr>
        <p:spPr>
          <a:xfrm>
            <a:off x="715050" y="158875"/>
            <a:ext cx="77139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ARTEFATOS PRINCIPAIS</a:t>
            </a:r>
            <a:endParaRPr b="0"/>
          </a:p>
        </p:txBody>
      </p:sp>
      <p:pic>
        <p:nvPicPr>
          <p:cNvPr id="726" name="Google Shape;7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450" y="1029900"/>
            <a:ext cx="4991100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33"/>
          <p:cNvSpPr txBox="1"/>
          <p:nvPr/>
        </p:nvSpPr>
        <p:spPr>
          <a:xfrm>
            <a:off x="3201300" y="707275"/>
            <a:ext cx="27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AutoNum type="arabicPeriod"/>
            </a:pPr>
            <a:r>
              <a:rPr b="1"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Diagrama de classes</a:t>
            </a:r>
            <a:endParaRPr b="1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4"/>
          <p:cNvSpPr txBox="1"/>
          <p:nvPr>
            <p:ph type="title"/>
          </p:nvPr>
        </p:nvSpPr>
        <p:spPr>
          <a:xfrm>
            <a:off x="715050" y="158875"/>
            <a:ext cx="77139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ARTEFATOS PRINCIPAIS</a:t>
            </a:r>
            <a:endParaRPr b="0"/>
          </a:p>
        </p:txBody>
      </p:sp>
      <p:sp>
        <p:nvSpPr>
          <p:cNvPr id="733" name="Google Shape;733;p34"/>
          <p:cNvSpPr txBox="1"/>
          <p:nvPr/>
        </p:nvSpPr>
        <p:spPr>
          <a:xfrm>
            <a:off x="2709600" y="707275"/>
            <a:ext cx="37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2. Diagrama de casos de uso</a:t>
            </a:r>
            <a:endParaRPr b="1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734" name="Google Shape;7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600" y="1107475"/>
            <a:ext cx="3503250" cy="411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oogle Shape;739;p35"/>
          <p:cNvGrpSpPr/>
          <p:nvPr/>
        </p:nvGrpSpPr>
        <p:grpSpPr>
          <a:xfrm>
            <a:off x="-122976" y="2413000"/>
            <a:ext cx="3654251" cy="2456114"/>
            <a:chOff x="-122976" y="2413000"/>
            <a:chExt cx="3654251" cy="2456114"/>
          </a:xfrm>
        </p:grpSpPr>
        <p:sp>
          <p:nvSpPr>
            <p:cNvPr id="740" name="Google Shape;740;p35"/>
            <p:cNvSpPr/>
            <p:nvPr/>
          </p:nvSpPr>
          <p:spPr>
            <a:xfrm>
              <a:off x="82067" y="3193979"/>
              <a:ext cx="723472" cy="1674293"/>
            </a:xfrm>
            <a:custGeom>
              <a:rect b="b" l="l" r="r" t="t"/>
              <a:pathLst>
                <a:path extrusionOk="0" h="15637" w="6757">
                  <a:moveTo>
                    <a:pt x="2374" y="1"/>
                  </a:moveTo>
                  <a:cubicBezTo>
                    <a:pt x="2081" y="1"/>
                    <a:pt x="1791" y="163"/>
                    <a:pt x="1662" y="472"/>
                  </a:cubicBezTo>
                  <a:lnTo>
                    <a:pt x="1105" y="1783"/>
                  </a:lnTo>
                  <a:cubicBezTo>
                    <a:pt x="80" y="4175"/>
                    <a:pt x="0" y="6862"/>
                    <a:pt x="859" y="9318"/>
                  </a:cubicBezTo>
                  <a:lnTo>
                    <a:pt x="867" y="9333"/>
                  </a:lnTo>
                  <a:lnTo>
                    <a:pt x="3076" y="15636"/>
                  </a:lnTo>
                  <a:lnTo>
                    <a:pt x="4523" y="15636"/>
                  </a:lnTo>
                  <a:lnTo>
                    <a:pt x="3235" y="11233"/>
                  </a:lnTo>
                  <a:lnTo>
                    <a:pt x="6756" y="5264"/>
                  </a:lnTo>
                  <a:lnTo>
                    <a:pt x="2989" y="305"/>
                  </a:lnTo>
                  <a:cubicBezTo>
                    <a:pt x="2832" y="99"/>
                    <a:pt x="2603" y="1"/>
                    <a:pt x="2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389256" y="4804335"/>
              <a:ext cx="177094" cy="63922"/>
            </a:xfrm>
            <a:custGeom>
              <a:rect b="b" l="l" r="r" t="t"/>
              <a:pathLst>
                <a:path extrusionOk="0" h="597" w="1654">
                  <a:moveTo>
                    <a:pt x="1" y="0"/>
                  </a:moveTo>
                  <a:lnTo>
                    <a:pt x="207" y="596"/>
                  </a:lnTo>
                  <a:lnTo>
                    <a:pt x="1654" y="596"/>
                  </a:lnTo>
                  <a:lnTo>
                    <a:pt x="1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2195879" y="3515087"/>
              <a:ext cx="388236" cy="1305535"/>
            </a:xfrm>
            <a:custGeom>
              <a:rect b="b" l="l" r="r" t="t"/>
              <a:pathLst>
                <a:path extrusionOk="0" h="12193" w="3626">
                  <a:moveTo>
                    <a:pt x="1" y="0"/>
                  </a:moveTo>
                  <a:lnTo>
                    <a:pt x="2449" y="12192"/>
                  </a:lnTo>
                  <a:lnTo>
                    <a:pt x="3625" y="12192"/>
                  </a:lnTo>
                  <a:lnTo>
                    <a:pt x="31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3112414" y="2449618"/>
              <a:ext cx="297655" cy="263612"/>
            </a:xfrm>
            <a:custGeom>
              <a:rect b="b" l="l" r="r" t="t"/>
              <a:pathLst>
                <a:path extrusionOk="0" h="2462" w="2780">
                  <a:moveTo>
                    <a:pt x="2547" y="0"/>
                  </a:moveTo>
                  <a:cubicBezTo>
                    <a:pt x="2480" y="0"/>
                    <a:pt x="2413" y="32"/>
                    <a:pt x="2369" y="104"/>
                  </a:cubicBezTo>
                  <a:cubicBezTo>
                    <a:pt x="2091" y="557"/>
                    <a:pt x="1559" y="1105"/>
                    <a:pt x="557" y="1502"/>
                  </a:cubicBezTo>
                  <a:cubicBezTo>
                    <a:pt x="525" y="1510"/>
                    <a:pt x="510" y="1526"/>
                    <a:pt x="486" y="1550"/>
                  </a:cubicBezTo>
                  <a:cubicBezTo>
                    <a:pt x="374" y="1661"/>
                    <a:pt x="1" y="2075"/>
                    <a:pt x="470" y="2385"/>
                  </a:cubicBezTo>
                  <a:cubicBezTo>
                    <a:pt x="552" y="2438"/>
                    <a:pt x="641" y="2461"/>
                    <a:pt x="734" y="2461"/>
                  </a:cubicBezTo>
                  <a:cubicBezTo>
                    <a:pt x="1219" y="2461"/>
                    <a:pt x="1797" y="1842"/>
                    <a:pt x="1877" y="1749"/>
                  </a:cubicBezTo>
                  <a:cubicBezTo>
                    <a:pt x="1884" y="1741"/>
                    <a:pt x="1892" y="1733"/>
                    <a:pt x="1900" y="1733"/>
                  </a:cubicBezTo>
                  <a:cubicBezTo>
                    <a:pt x="1988" y="1653"/>
                    <a:pt x="2632" y="1097"/>
                    <a:pt x="2759" y="239"/>
                  </a:cubicBezTo>
                  <a:cubicBezTo>
                    <a:pt x="2779" y="97"/>
                    <a:pt x="2664" y="0"/>
                    <a:pt x="25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2921826" y="2466535"/>
              <a:ext cx="327955" cy="196050"/>
            </a:xfrm>
            <a:custGeom>
              <a:rect b="b" l="l" r="r" t="t"/>
              <a:pathLst>
                <a:path extrusionOk="0" h="1831" w="3063">
                  <a:moveTo>
                    <a:pt x="1348" y="1"/>
                  </a:moveTo>
                  <a:cubicBezTo>
                    <a:pt x="919" y="1"/>
                    <a:pt x="182" y="300"/>
                    <a:pt x="1" y="844"/>
                  </a:cubicBezTo>
                  <a:lnTo>
                    <a:pt x="549" y="1480"/>
                  </a:lnTo>
                  <a:cubicBezTo>
                    <a:pt x="549" y="1480"/>
                    <a:pt x="2091" y="1797"/>
                    <a:pt x="2305" y="1829"/>
                  </a:cubicBezTo>
                  <a:cubicBezTo>
                    <a:pt x="2309" y="1830"/>
                    <a:pt x="2312" y="1830"/>
                    <a:pt x="2316" y="1830"/>
                  </a:cubicBezTo>
                  <a:cubicBezTo>
                    <a:pt x="2531" y="1830"/>
                    <a:pt x="3062" y="712"/>
                    <a:pt x="2703" y="422"/>
                  </a:cubicBezTo>
                  <a:cubicBezTo>
                    <a:pt x="2578" y="322"/>
                    <a:pt x="2412" y="288"/>
                    <a:pt x="2246" y="288"/>
                  </a:cubicBezTo>
                  <a:cubicBezTo>
                    <a:pt x="1914" y="288"/>
                    <a:pt x="1582" y="422"/>
                    <a:pt x="1582" y="422"/>
                  </a:cubicBezTo>
                  <a:cubicBezTo>
                    <a:pt x="1582" y="422"/>
                    <a:pt x="1860" y="73"/>
                    <a:pt x="1463" y="9"/>
                  </a:cubicBezTo>
                  <a:cubicBezTo>
                    <a:pt x="1428" y="4"/>
                    <a:pt x="1390" y="1"/>
                    <a:pt x="13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151021" y="2548873"/>
              <a:ext cx="3375061" cy="1546983"/>
            </a:xfrm>
            <a:custGeom>
              <a:rect b="b" l="l" r="r" t="t"/>
              <a:pathLst>
                <a:path extrusionOk="0" h="14448" w="31522">
                  <a:moveTo>
                    <a:pt x="26798" y="0"/>
                  </a:moveTo>
                  <a:cubicBezTo>
                    <a:pt x="25265" y="0"/>
                    <a:pt x="24746" y="569"/>
                    <a:pt x="24448" y="814"/>
                  </a:cubicBezTo>
                  <a:cubicBezTo>
                    <a:pt x="24304" y="937"/>
                    <a:pt x="24094" y="1007"/>
                    <a:pt x="23789" y="1007"/>
                  </a:cubicBezTo>
                  <a:cubicBezTo>
                    <a:pt x="23758" y="1007"/>
                    <a:pt x="23726" y="1006"/>
                    <a:pt x="23693" y="1005"/>
                  </a:cubicBezTo>
                  <a:cubicBezTo>
                    <a:pt x="23359" y="997"/>
                    <a:pt x="22922" y="909"/>
                    <a:pt x="22326" y="726"/>
                  </a:cubicBezTo>
                  <a:cubicBezTo>
                    <a:pt x="22079" y="651"/>
                    <a:pt x="21830" y="618"/>
                    <a:pt x="21577" y="618"/>
                  </a:cubicBezTo>
                  <a:cubicBezTo>
                    <a:pt x="20650" y="618"/>
                    <a:pt x="19658" y="1064"/>
                    <a:pt x="18415" y="1545"/>
                  </a:cubicBezTo>
                  <a:cubicBezTo>
                    <a:pt x="18304" y="1593"/>
                    <a:pt x="18193" y="1632"/>
                    <a:pt x="18074" y="1672"/>
                  </a:cubicBezTo>
                  <a:cubicBezTo>
                    <a:pt x="17616" y="1846"/>
                    <a:pt x="17233" y="1905"/>
                    <a:pt x="16868" y="1905"/>
                  </a:cubicBezTo>
                  <a:cubicBezTo>
                    <a:pt x="16180" y="1905"/>
                    <a:pt x="15559" y="1695"/>
                    <a:pt x="14640" y="1648"/>
                  </a:cubicBezTo>
                  <a:cubicBezTo>
                    <a:pt x="14503" y="1640"/>
                    <a:pt x="14366" y="1636"/>
                    <a:pt x="14228" y="1636"/>
                  </a:cubicBezTo>
                  <a:cubicBezTo>
                    <a:pt x="13826" y="1636"/>
                    <a:pt x="13424" y="1671"/>
                    <a:pt x="13027" y="1736"/>
                  </a:cubicBezTo>
                  <a:lnTo>
                    <a:pt x="12455" y="1815"/>
                  </a:lnTo>
                  <a:cubicBezTo>
                    <a:pt x="11466" y="1956"/>
                    <a:pt x="10600" y="2049"/>
                    <a:pt x="9849" y="2049"/>
                  </a:cubicBezTo>
                  <a:cubicBezTo>
                    <a:pt x="8825" y="2049"/>
                    <a:pt x="8014" y="1877"/>
                    <a:pt x="7400" y="1418"/>
                  </a:cubicBezTo>
                  <a:cubicBezTo>
                    <a:pt x="6804" y="971"/>
                    <a:pt x="5998" y="540"/>
                    <a:pt x="5021" y="540"/>
                  </a:cubicBezTo>
                  <a:cubicBezTo>
                    <a:pt x="4120" y="540"/>
                    <a:pt x="3075" y="906"/>
                    <a:pt x="1916" y="1966"/>
                  </a:cubicBezTo>
                  <a:cubicBezTo>
                    <a:pt x="1685" y="2173"/>
                    <a:pt x="1479" y="2411"/>
                    <a:pt x="1296" y="2658"/>
                  </a:cubicBezTo>
                  <a:cubicBezTo>
                    <a:pt x="255" y="4104"/>
                    <a:pt x="0" y="6083"/>
                    <a:pt x="56" y="7768"/>
                  </a:cubicBezTo>
                  <a:cubicBezTo>
                    <a:pt x="72" y="8643"/>
                    <a:pt x="183" y="9517"/>
                    <a:pt x="366" y="10367"/>
                  </a:cubicBezTo>
                  <a:cubicBezTo>
                    <a:pt x="763" y="12124"/>
                    <a:pt x="3617" y="13785"/>
                    <a:pt x="4244" y="13817"/>
                  </a:cubicBezTo>
                  <a:cubicBezTo>
                    <a:pt x="4255" y="13817"/>
                    <a:pt x="4266" y="13817"/>
                    <a:pt x="4278" y="13817"/>
                  </a:cubicBezTo>
                  <a:cubicBezTo>
                    <a:pt x="4935" y="13817"/>
                    <a:pt x="6737" y="13155"/>
                    <a:pt x="7948" y="13038"/>
                  </a:cubicBezTo>
                  <a:cubicBezTo>
                    <a:pt x="7989" y="13034"/>
                    <a:pt x="8031" y="13032"/>
                    <a:pt x="8073" y="13032"/>
                  </a:cubicBezTo>
                  <a:cubicBezTo>
                    <a:pt x="9252" y="13032"/>
                    <a:pt x="10734" y="14448"/>
                    <a:pt x="13161" y="14448"/>
                  </a:cubicBezTo>
                  <a:cubicBezTo>
                    <a:pt x="13229" y="14448"/>
                    <a:pt x="13299" y="14447"/>
                    <a:pt x="13369" y="14444"/>
                  </a:cubicBezTo>
                  <a:cubicBezTo>
                    <a:pt x="16007" y="14357"/>
                    <a:pt x="16723" y="12895"/>
                    <a:pt x="17414" y="12203"/>
                  </a:cubicBezTo>
                  <a:cubicBezTo>
                    <a:pt x="17703" y="11918"/>
                    <a:pt x="18157" y="11817"/>
                    <a:pt x="18684" y="11817"/>
                  </a:cubicBezTo>
                  <a:cubicBezTo>
                    <a:pt x="19418" y="11817"/>
                    <a:pt x="20294" y="12013"/>
                    <a:pt x="21062" y="12179"/>
                  </a:cubicBezTo>
                  <a:cubicBezTo>
                    <a:pt x="21538" y="12283"/>
                    <a:pt x="21989" y="12341"/>
                    <a:pt x="22412" y="12341"/>
                  </a:cubicBezTo>
                  <a:cubicBezTo>
                    <a:pt x="23161" y="12341"/>
                    <a:pt x="23823" y="12157"/>
                    <a:pt x="24392" y="11710"/>
                  </a:cubicBezTo>
                  <a:cubicBezTo>
                    <a:pt x="25282" y="11019"/>
                    <a:pt x="25362" y="9564"/>
                    <a:pt x="25163" y="7991"/>
                  </a:cubicBezTo>
                  <a:cubicBezTo>
                    <a:pt x="24965" y="6409"/>
                    <a:pt x="25449" y="6107"/>
                    <a:pt x="25449" y="6107"/>
                  </a:cubicBezTo>
                  <a:cubicBezTo>
                    <a:pt x="25449" y="6107"/>
                    <a:pt x="25643" y="6334"/>
                    <a:pt x="26196" y="6334"/>
                  </a:cubicBezTo>
                  <a:cubicBezTo>
                    <a:pt x="26314" y="6334"/>
                    <a:pt x="26449" y="6323"/>
                    <a:pt x="26602" y="6298"/>
                  </a:cubicBezTo>
                  <a:cubicBezTo>
                    <a:pt x="27468" y="6163"/>
                    <a:pt x="28152" y="5980"/>
                    <a:pt x="28787" y="5980"/>
                  </a:cubicBezTo>
                  <a:cubicBezTo>
                    <a:pt x="28841" y="5980"/>
                    <a:pt x="28898" y="5980"/>
                    <a:pt x="28959" y="5980"/>
                  </a:cubicBezTo>
                  <a:cubicBezTo>
                    <a:pt x="29616" y="5980"/>
                    <a:pt x="30673" y="5960"/>
                    <a:pt x="31037" y="5487"/>
                  </a:cubicBezTo>
                  <a:cubicBezTo>
                    <a:pt x="31124" y="5376"/>
                    <a:pt x="31196" y="5249"/>
                    <a:pt x="31259" y="5122"/>
                  </a:cubicBezTo>
                  <a:cubicBezTo>
                    <a:pt x="31490" y="4581"/>
                    <a:pt x="31522" y="3874"/>
                    <a:pt x="31037" y="3619"/>
                  </a:cubicBezTo>
                  <a:cubicBezTo>
                    <a:pt x="30433" y="3302"/>
                    <a:pt x="29407" y="2737"/>
                    <a:pt x="29153" y="2109"/>
                  </a:cubicBezTo>
                  <a:cubicBezTo>
                    <a:pt x="28899" y="1474"/>
                    <a:pt x="28517" y="75"/>
                    <a:pt x="27118" y="11"/>
                  </a:cubicBezTo>
                  <a:cubicBezTo>
                    <a:pt x="27071" y="3"/>
                    <a:pt x="27023" y="3"/>
                    <a:pt x="26983" y="3"/>
                  </a:cubicBezTo>
                  <a:cubicBezTo>
                    <a:pt x="26920" y="1"/>
                    <a:pt x="26859" y="0"/>
                    <a:pt x="26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165476" y="2990650"/>
              <a:ext cx="3341012" cy="1105202"/>
            </a:xfrm>
            <a:custGeom>
              <a:rect b="b" l="l" r="r" t="t"/>
              <a:pathLst>
                <a:path extrusionOk="0" h="10322" w="31204">
                  <a:moveTo>
                    <a:pt x="23517" y="0"/>
                  </a:moveTo>
                  <a:cubicBezTo>
                    <a:pt x="23208" y="0"/>
                    <a:pt x="22999" y="1842"/>
                    <a:pt x="23852" y="3086"/>
                  </a:cubicBezTo>
                  <a:cubicBezTo>
                    <a:pt x="24806" y="4477"/>
                    <a:pt x="24702" y="6662"/>
                    <a:pt x="23002" y="7036"/>
                  </a:cubicBezTo>
                  <a:cubicBezTo>
                    <a:pt x="22895" y="7059"/>
                    <a:pt x="22801" y="7070"/>
                    <a:pt x="22719" y="7070"/>
                  </a:cubicBezTo>
                  <a:cubicBezTo>
                    <a:pt x="21478" y="7070"/>
                    <a:pt x="22786" y="4570"/>
                    <a:pt x="21452" y="3587"/>
                  </a:cubicBezTo>
                  <a:cubicBezTo>
                    <a:pt x="20970" y="3229"/>
                    <a:pt x="20401" y="3044"/>
                    <a:pt x="19844" y="3044"/>
                  </a:cubicBezTo>
                  <a:cubicBezTo>
                    <a:pt x="18757" y="3044"/>
                    <a:pt x="17717" y="3749"/>
                    <a:pt x="17470" y="5248"/>
                  </a:cubicBezTo>
                  <a:cubicBezTo>
                    <a:pt x="17191" y="6939"/>
                    <a:pt x="16150" y="8356"/>
                    <a:pt x="14217" y="8356"/>
                  </a:cubicBezTo>
                  <a:cubicBezTo>
                    <a:pt x="13561" y="8356"/>
                    <a:pt x="12803" y="8193"/>
                    <a:pt x="11938" y="7823"/>
                  </a:cubicBezTo>
                  <a:cubicBezTo>
                    <a:pt x="10779" y="7324"/>
                    <a:pt x="9783" y="7207"/>
                    <a:pt x="8946" y="7207"/>
                  </a:cubicBezTo>
                  <a:cubicBezTo>
                    <a:pt x="8202" y="7207"/>
                    <a:pt x="7584" y="7299"/>
                    <a:pt x="7087" y="7299"/>
                  </a:cubicBezTo>
                  <a:cubicBezTo>
                    <a:pt x="6496" y="7299"/>
                    <a:pt x="6077" y="7168"/>
                    <a:pt x="5826" y="6591"/>
                  </a:cubicBezTo>
                  <a:cubicBezTo>
                    <a:pt x="5230" y="5200"/>
                    <a:pt x="1407" y="4739"/>
                    <a:pt x="0" y="3642"/>
                  </a:cubicBezTo>
                  <a:lnTo>
                    <a:pt x="0" y="3642"/>
                  </a:lnTo>
                  <a:cubicBezTo>
                    <a:pt x="16" y="4517"/>
                    <a:pt x="128" y="5391"/>
                    <a:pt x="310" y="6241"/>
                  </a:cubicBezTo>
                  <a:cubicBezTo>
                    <a:pt x="708" y="7998"/>
                    <a:pt x="3561" y="9659"/>
                    <a:pt x="4189" y="9691"/>
                  </a:cubicBezTo>
                  <a:cubicBezTo>
                    <a:pt x="4200" y="9691"/>
                    <a:pt x="4211" y="9691"/>
                    <a:pt x="4222" y="9691"/>
                  </a:cubicBezTo>
                  <a:cubicBezTo>
                    <a:pt x="4880" y="9691"/>
                    <a:pt x="6682" y="9029"/>
                    <a:pt x="7893" y="8912"/>
                  </a:cubicBezTo>
                  <a:cubicBezTo>
                    <a:pt x="7934" y="8908"/>
                    <a:pt x="7976" y="8906"/>
                    <a:pt x="8018" y="8906"/>
                  </a:cubicBezTo>
                  <a:cubicBezTo>
                    <a:pt x="9196" y="8906"/>
                    <a:pt x="10679" y="10322"/>
                    <a:pt x="13105" y="10322"/>
                  </a:cubicBezTo>
                  <a:cubicBezTo>
                    <a:pt x="13174" y="10322"/>
                    <a:pt x="13243" y="10321"/>
                    <a:pt x="13313" y="10318"/>
                  </a:cubicBezTo>
                  <a:cubicBezTo>
                    <a:pt x="15952" y="10231"/>
                    <a:pt x="16667" y="8769"/>
                    <a:pt x="17359" y="8077"/>
                  </a:cubicBezTo>
                  <a:cubicBezTo>
                    <a:pt x="17647" y="7792"/>
                    <a:pt x="18101" y="7691"/>
                    <a:pt x="18628" y="7691"/>
                  </a:cubicBezTo>
                  <a:cubicBezTo>
                    <a:pt x="19363" y="7691"/>
                    <a:pt x="20238" y="7887"/>
                    <a:pt x="21007" y="8053"/>
                  </a:cubicBezTo>
                  <a:cubicBezTo>
                    <a:pt x="21483" y="8157"/>
                    <a:pt x="21933" y="8215"/>
                    <a:pt x="22356" y="8215"/>
                  </a:cubicBezTo>
                  <a:cubicBezTo>
                    <a:pt x="23105" y="8215"/>
                    <a:pt x="23768" y="8031"/>
                    <a:pt x="24337" y="7584"/>
                  </a:cubicBezTo>
                  <a:cubicBezTo>
                    <a:pt x="25227" y="6893"/>
                    <a:pt x="25306" y="5438"/>
                    <a:pt x="25108" y="3865"/>
                  </a:cubicBezTo>
                  <a:cubicBezTo>
                    <a:pt x="24909" y="2283"/>
                    <a:pt x="25394" y="1981"/>
                    <a:pt x="25394" y="1981"/>
                  </a:cubicBezTo>
                  <a:cubicBezTo>
                    <a:pt x="25394" y="1981"/>
                    <a:pt x="25588" y="2208"/>
                    <a:pt x="26140" y="2208"/>
                  </a:cubicBezTo>
                  <a:cubicBezTo>
                    <a:pt x="26259" y="2208"/>
                    <a:pt x="26393" y="2197"/>
                    <a:pt x="26546" y="2172"/>
                  </a:cubicBezTo>
                  <a:cubicBezTo>
                    <a:pt x="27413" y="2037"/>
                    <a:pt x="28096" y="1854"/>
                    <a:pt x="28732" y="1854"/>
                  </a:cubicBezTo>
                  <a:cubicBezTo>
                    <a:pt x="28785" y="1854"/>
                    <a:pt x="28842" y="1854"/>
                    <a:pt x="28903" y="1854"/>
                  </a:cubicBezTo>
                  <a:cubicBezTo>
                    <a:pt x="29561" y="1854"/>
                    <a:pt x="30617" y="1834"/>
                    <a:pt x="30981" y="1361"/>
                  </a:cubicBezTo>
                  <a:cubicBezTo>
                    <a:pt x="31069" y="1250"/>
                    <a:pt x="31140" y="1123"/>
                    <a:pt x="31204" y="996"/>
                  </a:cubicBezTo>
                  <a:lnTo>
                    <a:pt x="31204" y="996"/>
                  </a:lnTo>
                  <a:cubicBezTo>
                    <a:pt x="30695" y="1325"/>
                    <a:pt x="30156" y="1418"/>
                    <a:pt x="29612" y="1418"/>
                  </a:cubicBezTo>
                  <a:cubicBezTo>
                    <a:pt x="28901" y="1418"/>
                    <a:pt x="28182" y="1258"/>
                    <a:pt x="27510" y="1258"/>
                  </a:cubicBezTo>
                  <a:cubicBezTo>
                    <a:pt x="27244" y="1258"/>
                    <a:pt x="26985" y="1283"/>
                    <a:pt x="26737" y="1353"/>
                  </a:cubicBezTo>
                  <a:cubicBezTo>
                    <a:pt x="26542" y="1408"/>
                    <a:pt x="26347" y="1433"/>
                    <a:pt x="26156" y="1433"/>
                  </a:cubicBezTo>
                  <a:cubicBezTo>
                    <a:pt x="24987" y="1433"/>
                    <a:pt x="23930" y="525"/>
                    <a:pt x="23629" y="82"/>
                  </a:cubicBezTo>
                  <a:cubicBezTo>
                    <a:pt x="23592" y="26"/>
                    <a:pt x="23554" y="0"/>
                    <a:pt x="23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3295400" y="2997610"/>
              <a:ext cx="235875" cy="173565"/>
            </a:xfrm>
            <a:custGeom>
              <a:rect b="b" l="l" r="r" t="t"/>
              <a:pathLst>
                <a:path extrusionOk="0" h="1621" w="2203">
                  <a:moveTo>
                    <a:pt x="1177" y="0"/>
                  </a:moveTo>
                  <a:cubicBezTo>
                    <a:pt x="744" y="0"/>
                    <a:pt x="303" y="22"/>
                    <a:pt x="255" y="88"/>
                  </a:cubicBezTo>
                  <a:cubicBezTo>
                    <a:pt x="175" y="215"/>
                    <a:pt x="1" y="581"/>
                    <a:pt x="438" y="843"/>
                  </a:cubicBezTo>
                  <a:cubicBezTo>
                    <a:pt x="883" y="1113"/>
                    <a:pt x="732" y="1511"/>
                    <a:pt x="994" y="1590"/>
                  </a:cubicBezTo>
                  <a:cubicBezTo>
                    <a:pt x="1063" y="1611"/>
                    <a:pt x="1132" y="1620"/>
                    <a:pt x="1200" y="1620"/>
                  </a:cubicBezTo>
                  <a:cubicBezTo>
                    <a:pt x="1504" y="1620"/>
                    <a:pt x="1787" y="1428"/>
                    <a:pt x="1884" y="1129"/>
                  </a:cubicBezTo>
                  <a:cubicBezTo>
                    <a:pt x="2067" y="652"/>
                    <a:pt x="2202" y="56"/>
                    <a:pt x="2004" y="32"/>
                  </a:cubicBezTo>
                  <a:cubicBezTo>
                    <a:pt x="1875" y="15"/>
                    <a:pt x="1529" y="0"/>
                    <a:pt x="11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3332018" y="3039047"/>
              <a:ext cx="114993" cy="96579"/>
            </a:xfrm>
            <a:custGeom>
              <a:rect b="b" l="l" r="r" t="t"/>
              <a:pathLst>
                <a:path extrusionOk="0" h="902" w="1074">
                  <a:moveTo>
                    <a:pt x="215" y="1"/>
                  </a:moveTo>
                  <a:cubicBezTo>
                    <a:pt x="148" y="1"/>
                    <a:pt x="95" y="31"/>
                    <a:pt x="64" y="106"/>
                  </a:cubicBezTo>
                  <a:cubicBezTo>
                    <a:pt x="0" y="273"/>
                    <a:pt x="239" y="234"/>
                    <a:pt x="406" y="369"/>
                  </a:cubicBezTo>
                  <a:cubicBezTo>
                    <a:pt x="602" y="534"/>
                    <a:pt x="503" y="901"/>
                    <a:pt x="778" y="901"/>
                  </a:cubicBezTo>
                  <a:cubicBezTo>
                    <a:pt x="781" y="901"/>
                    <a:pt x="784" y="901"/>
                    <a:pt x="787" y="901"/>
                  </a:cubicBezTo>
                  <a:cubicBezTo>
                    <a:pt x="1065" y="893"/>
                    <a:pt x="1073" y="544"/>
                    <a:pt x="787" y="321"/>
                  </a:cubicBezTo>
                  <a:cubicBezTo>
                    <a:pt x="588" y="161"/>
                    <a:pt x="366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3456222" y="3036477"/>
              <a:ext cx="52893" cy="95723"/>
            </a:xfrm>
            <a:custGeom>
              <a:rect b="b" l="l" r="r" t="t"/>
              <a:pathLst>
                <a:path extrusionOk="0" h="894" w="494">
                  <a:moveTo>
                    <a:pt x="393" y="1"/>
                  </a:moveTo>
                  <a:cubicBezTo>
                    <a:pt x="324" y="1"/>
                    <a:pt x="224" y="159"/>
                    <a:pt x="136" y="313"/>
                  </a:cubicBezTo>
                  <a:cubicBezTo>
                    <a:pt x="1" y="544"/>
                    <a:pt x="1" y="886"/>
                    <a:pt x="136" y="893"/>
                  </a:cubicBezTo>
                  <a:cubicBezTo>
                    <a:pt x="137" y="894"/>
                    <a:pt x="139" y="894"/>
                    <a:pt x="140" y="894"/>
                  </a:cubicBezTo>
                  <a:cubicBezTo>
                    <a:pt x="262" y="894"/>
                    <a:pt x="216" y="526"/>
                    <a:pt x="303" y="369"/>
                  </a:cubicBezTo>
                  <a:cubicBezTo>
                    <a:pt x="382" y="234"/>
                    <a:pt x="494" y="274"/>
                    <a:pt x="462" y="107"/>
                  </a:cubicBezTo>
                  <a:cubicBezTo>
                    <a:pt x="447" y="31"/>
                    <a:pt x="423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2690337" y="2548873"/>
              <a:ext cx="537920" cy="450347"/>
            </a:xfrm>
            <a:custGeom>
              <a:rect b="b" l="l" r="r" t="t"/>
              <a:pathLst>
                <a:path extrusionOk="0" h="4206" w="5024">
                  <a:moveTo>
                    <a:pt x="3170" y="0"/>
                  </a:moveTo>
                  <a:cubicBezTo>
                    <a:pt x="1637" y="0"/>
                    <a:pt x="1118" y="569"/>
                    <a:pt x="819" y="814"/>
                  </a:cubicBezTo>
                  <a:cubicBezTo>
                    <a:pt x="675" y="937"/>
                    <a:pt x="465" y="1007"/>
                    <a:pt x="160" y="1007"/>
                  </a:cubicBezTo>
                  <a:cubicBezTo>
                    <a:pt x="129" y="1007"/>
                    <a:pt x="97" y="1006"/>
                    <a:pt x="64" y="1005"/>
                  </a:cubicBezTo>
                  <a:lnTo>
                    <a:pt x="64" y="1005"/>
                  </a:lnTo>
                  <a:cubicBezTo>
                    <a:pt x="1" y="1935"/>
                    <a:pt x="366" y="3111"/>
                    <a:pt x="1201" y="3619"/>
                  </a:cubicBezTo>
                  <a:cubicBezTo>
                    <a:pt x="1805" y="3986"/>
                    <a:pt x="2476" y="4205"/>
                    <a:pt x="3069" y="4205"/>
                  </a:cubicBezTo>
                  <a:cubicBezTo>
                    <a:pt x="3762" y="4205"/>
                    <a:pt x="4350" y="3906"/>
                    <a:pt x="4603" y="3190"/>
                  </a:cubicBezTo>
                  <a:cubicBezTo>
                    <a:pt x="5024" y="1982"/>
                    <a:pt x="3323" y="1044"/>
                    <a:pt x="3355" y="3"/>
                  </a:cubicBezTo>
                  <a:cubicBezTo>
                    <a:pt x="3292" y="1"/>
                    <a:pt x="3230" y="0"/>
                    <a:pt x="3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1689643" y="2714299"/>
              <a:ext cx="574431" cy="403985"/>
            </a:xfrm>
            <a:custGeom>
              <a:rect b="b" l="l" r="r" t="t"/>
              <a:pathLst>
                <a:path extrusionOk="0" h="3773" w="5365">
                  <a:moveTo>
                    <a:pt x="4133" y="0"/>
                  </a:moveTo>
                  <a:cubicBezTo>
                    <a:pt x="4022" y="48"/>
                    <a:pt x="3910" y="87"/>
                    <a:pt x="3791" y="135"/>
                  </a:cubicBezTo>
                  <a:cubicBezTo>
                    <a:pt x="3336" y="304"/>
                    <a:pt x="2954" y="362"/>
                    <a:pt x="2593" y="362"/>
                  </a:cubicBezTo>
                  <a:cubicBezTo>
                    <a:pt x="1901" y="362"/>
                    <a:pt x="1282" y="150"/>
                    <a:pt x="358" y="103"/>
                  </a:cubicBezTo>
                  <a:cubicBezTo>
                    <a:pt x="254" y="286"/>
                    <a:pt x="175" y="485"/>
                    <a:pt x="127" y="699"/>
                  </a:cubicBezTo>
                  <a:cubicBezTo>
                    <a:pt x="0" y="1208"/>
                    <a:pt x="16" y="1741"/>
                    <a:pt x="72" y="2265"/>
                  </a:cubicBezTo>
                  <a:cubicBezTo>
                    <a:pt x="87" y="2520"/>
                    <a:pt x="151" y="2758"/>
                    <a:pt x="270" y="2981"/>
                  </a:cubicBezTo>
                  <a:cubicBezTo>
                    <a:pt x="444" y="3241"/>
                    <a:pt x="731" y="3390"/>
                    <a:pt x="1039" y="3390"/>
                  </a:cubicBezTo>
                  <a:cubicBezTo>
                    <a:pt x="1069" y="3390"/>
                    <a:pt x="1099" y="3389"/>
                    <a:pt x="1129" y="3386"/>
                  </a:cubicBezTo>
                  <a:cubicBezTo>
                    <a:pt x="1407" y="3346"/>
                    <a:pt x="1661" y="3179"/>
                    <a:pt x="1947" y="3147"/>
                  </a:cubicBezTo>
                  <a:cubicBezTo>
                    <a:pt x="1989" y="3142"/>
                    <a:pt x="2031" y="3139"/>
                    <a:pt x="2073" y="3139"/>
                  </a:cubicBezTo>
                  <a:cubicBezTo>
                    <a:pt x="2717" y="3139"/>
                    <a:pt x="3304" y="3772"/>
                    <a:pt x="3932" y="3772"/>
                  </a:cubicBezTo>
                  <a:cubicBezTo>
                    <a:pt x="4006" y="3772"/>
                    <a:pt x="4081" y="3763"/>
                    <a:pt x="4157" y="3744"/>
                  </a:cubicBezTo>
                  <a:cubicBezTo>
                    <a:pt x="4475" y="3656"/>
                    <a:pt x="4713" y="3394"/>
                    <a:pt x="4928" y="3155"/>
                  </a:cubicBezTo>
                  <a:cubicBezTo>
                    <a:pt x="5142" y="2909"/>
                    <a:pt x="5365" y="2631"/>
                    <a:pt x="5365" y="2305"/>
                  </a:cubicBezTo>
                  <a:cubicBezTo>
                    <a:pt x="5349" y="2154"/>
                    <a:pt x="5309" y="2003"/>
                    <a:pt x="5246" y="1860"/>
                  </a:cubicBezTo>
                  <a:cubicBezTo>
                    <a:pt x="5023" y="1343"/>
                    <a:pt x="4745" y="850"/>
                    <a:pt x="4403" y="397"/>
                  </a:cubicBezTo>
                  <a:cubicBezTo>
                    <a:pt x="4308" y="270"/>
                    <a:pt x="4212" y="135"/>
                    <a:pt x="41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298245" y="2605943"/>
              <a:ext cx="1251006" cy="986887"/>
            </a:xfrm>
            <a:custGeom>
              <a:rect b="b" l="l" r="r" t="t"/>
              <a:pathLst>
                <a:path extrusionOk="0" h="9217" w="11684">
                  <a:moveTo>
                    <a:pt x="3727" y="1"/>
                  </a:moveTo>
                  <a:cubicBezTo>
                    <a:pt x="2827" y="1"/>
                    <a:pt x="1783" y="369"/>
                    <a:pt x="628" y="1433"/>
                  </a:cubicBezTo>
                  <a:cubicBezTo>
                    <a:pt x="398" y="1640"/>
                    <a:pt x="191" y="1870"/>
                    <a:pt x="8" y="2125"/>
                  </a:cubicBezTo>
                  <a:cubicBezTo>
                    <a:pt x="0" y="2196"/>
                    <a:pt x="0" y="2268"/>
                    <a:pt x="0" y="2339"/>
                  </a:cubicBezTo>
                  <a:cubicBezTo>
                    <a:pt x="16" y="3150"/>
                    <a:pt x="255" y="3945"/>
                    <a:pt x="692" y="4620"/>
                  </a:cubicBezTo>
                  <a:cubicBezTo>
                    <a:pt x="867" y="4899"/>
                    <a:pt x="1081" y="5169"/>
                    <a:pt x="1375" y="5304"/>
                  </a:cubicBezTo>
                  <a:cubicBezTo>
                    <a:pt x="1614" y="5399"/>
                    <a:pt x="1860" y="5447"/>
                    <a:pt x="2106" y="5447"/>
                  </a:cubicBezTo>
                  <a:cubicBezTo>
                    <a:pt x="3211" y="5534"/>
                    <a:pt x="4403" y="5670"/>
                    <a:pt x="5206" y="6433"/>
                  </a:cubicBezTo>
                  <a:cubicBezTo>
                    <a:pt x="5715" y="6909"/>
                    <a:pt x="5993" y="7577"/>
                    <a:pt x="6454" y="8102"/>
                  </a:cubicBezTo>
                  <a:cubicBezTo>
                    <a:pt x="7090" y="8840"/>
                    <a:pt x="7988" y="9217"/>
                    <a:pt x="8892" y="9217"/>
                  </a:cubicBezTo>
                  <a:cubicBezTo>
                    <a:pt x="9669" y="9217"/>
                    <a:pt x="10450" y="8938"/>
                    <a:pt x="11072" y="8372"/>
                  </a:cubicBezTo>
                  <a:cubicBezTo>
                    <a:pt x="11326" y="8149"/>
                    <a:pt x="11525" y="7863"/>
                    <a:pt x="11620" y="7545"/>
                  </a:cubicBezTo>
                  <a:cubicBezTo>
                    <a:pt x="11668" y="7307"/>
                    <a:pt x="11684" y="7068"/>
                    <a:pt x="11652" y="6830"/>
                  </a:cubicBezTo>
                  <a:cubicBezTo>
                    <a:pt x="11533" y="5391"/>
                    <a:pt x="11111" y="3985"/>
                    <a:pt x="11040" y="2546"/>
                  </a:cubicBezTo>
                  <a:cubicBezTo>
                    <a:pt x="11008" y="2157"/>
                    <a:pt x="11040" y="1759"/>
                    <a:pt x="11127" y="1378"/>
                  </a:cubicBezTo>
                  <a:cubicBezTo>
                    <a:pt x="11135" y="1346"/>
                    <a:pt x="11151" y="1314"/>
                    <a:pt x="11167" y="1282"/>
                  </a:cubicBezTo>
                  <a:lnTo>
                    <a:pt x="11167" y="1282"/>
                  </a:lnTo>
                  <a:cubicBezTo>
                    <a:pt x="10179" y="1423"/>
                    <a:pt x="9311" y="1516"/>
                    <a:pt x="8559" y="1516"/>
                  </a:cubicBezTo>
                  <a:cubicBezTo>
                    <a:pt x="7532" y="1516"/>
                    <a:pt x="6719" y="1344"/>
                    <a:pt x="6104" y="885"/>
                  </a:cubicBezTo>
                  <a:cubicBezTo>
                    <a:pt x="5509" y="434"/>
                    <a:pt x="4703" y="1"/>
                    <a:pt x="37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1663839" y="3362296"/>
              <a:ext cx="287055" cy="269501"/>
            </a:xfrm>
            <a:custGeom>
              <a:rect b="b" l="l" r="r" t="t"/>
              <a:pathLst>
                <a:path extrusionOk="0" h="2517" w="2681">
                  <a:moveTo>
                    <a:pt x="984" y="0"/>
                  </a:moveTo>
                  <a:cubicBezTo>
                    <a:pt x="896" y="0"/>
                    <a:pt x="813" y="31"/>
                    <a:pt x="742" y="100"/>
                  </a:cubicBezTo>
                  <a:cubicBezTo>
                    <a:pt x="1" y="820"/>
                    <a:pt x="129" y="2517"/>
                    <a:pt x="1051" y="2517"/>
                  </a:cubicBezTo>
                  <a:cubicBezTo>
                    <a:pt x="1188" y="2517"/>
                    <a:pt x="1342" y="2480"/>
                    <a:pt x="1513" y="2397"/>
                  </a:cubicBezTo>
                  <a:cubicBezTo>
                    <a:pt x="2680" y="1827"/>
                    <a:pt x="1663" y="0"/>
                    <a:pt x="9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2494610" y="2713228"/>
              <a:ext cx="268210" cy="159431"/>
            </a:xfrm>
            <a:custGeom>
              <a:rect b="b" l="l" r="r" t="t"/>
              <a:pathLst>
                <a:path extrusionOk="0" h="1489" w="2505">
                  <a:moveTo>
                    <a:pt x="54" y="0"/>
                  </a:moveTo>
                  <a:cubicBezTo>
                    <a:pt x="16" y="0"/>
                    <a:pt x="1" y="47"/>
                    <a:pt x="1" y="129"/>
                  </a:cubicBezTo>
                  <a:cubicBezTo>
                    <a:pt x="1" y="137"/>
                    <a:pt x="1" y="153"/>
                    <a:pt x="1" y="169"/>
                  </a:cubicBezTo>
                  <a:cubicBezTo>
                    <a:pt x="9" y="225"/>
                    <a:pt x="17" y="288"/>
                    <a:pt x="40" y="344"/>
                  </a:cubicBezTo>
                  <a:lnTo>
                    <a:pt x="48" y="368"/>
                  </a:lnTo>
                  <a:cubicBezTo>
                    <a:pt x="176" y="733"/>
                    <a:pt x="525" y="1250"/>
                    <a:pt x="1137" y="1385"/>
                  </a:cubicBezTo>
                  <a:cubicBezTo>
                    <a:pt x="1423" y="1457"/>
                    <a:pt x="1717" y="1488"/>
                    <a:pt x="2012" y="1488"/>
                  </a:cubicBezTo>
                  <a:cubicBezTo>
                    <a:pt x="2345" y="1480"/>
                    <a:pt x="2488" y="1393"/>
                    <a:pt x="2504" y="1385"/>
                  </a:cubicBezTo>
                  <a:lnTo>
                    <a:pt x="2504" y="471"/>
                  </a:lnTo>
                  <a:cubicBezTo>
                    <a:pt x="2328" y="85"/>
                    <a:pt x="1754" y="11"/>
                    <a:pt x="1206" y="11"/>
                  </a:cubicBezTo>
                  <a:cubicBezTo>
                    <a:pt x="867" y="11"/>
                    <a:pt x="537" y="39"/>
                    <a:pt x="320" y="39"/>
                  </a:cubicBezTo>
                  <a:cubicBezTo>
                    <a:pt x="210" y="39"/>
                    <a:pt x="128" y="32"/>
                    <a:pt x="88" y="10"/>
                  </a:cubicBezTo>
                  <a:cubicBezTo>
                    <a:pt x="75" y="3"/>
                    <a:pt x="64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2493753" y="2727040"/>
              <a:ext cx="107" cy="107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C42A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2493753" y="2727040"/>
              <a:ext cx="269067" cy="145619"/>
            </a:xfrm>
            <a:custGeom>
              <a:rect b="b" l="l" r="r" t="t"/>
              <a:pathLst>
                <a:path extrusionOk="0" h="1360" w="2513">
                  <a:moveTo>
                    <a:pt x="1" y="0"/>
                  </a:moveTo>
                  <a:lnTo>
                    <a:pt x="1" y="0"/>
                  </a:lnTo>
                  <a:cubicBezTo>
                    <a:pt x="9" y="72"/>
                    <a:pt x="25" y="143"/>
                    <a:pt x="48" y="215"/>
                  </a:cubicBezTo>
                  <a:lnTo>
                    <a:pt x="56" y="239"/>
                  </a:lnTo>
                  <a:cubicBezTo>
                    <a:pt x="184" y="604"/>
                    <a:pt x="533" y="1121"/>
                    <a:pt x="1145" y="1256"/>
                  </a:cubicBezTo>
                  <a:cubicBezTo>
                    <a:pt x="1431" y="1328"/>
                    <a:pt x="1725" y="1359"/>
                    <a:pt x="2020" y="1359"/>
                  </a:cubicBezTo>
                  <a:cubicBezTo>
                    <a:pt x="2186" y="1336"/>
                    <a:pt x="2353" y="1304"/>
                    <a:pt x="2512" y="1256"/>
                  </a:cubicBezTo>
                  <a:lnTo>
                    <a:pt x="2512" y="819"/>
                  </a:lnTo>
                  <a:cubicBezTo>
                    <a:pt x="2147" y="16"/>
                    <a:pt x="470" y="588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2949022" y="2761946"/>
              <a:ext cx="78482" cy="67242"/>
            </a:xfrm>
            <a:custGeom>
              <a:rect b="b" l="l" r="r" t="t"/>
              <a:pathLst>
                <a:path extrusionOk="0" h="628" w="733">
                  <a:moveTo>
                    <a:pt x="422" y="0"/>
                  </a:moveTo>
                  <a:cubicBezTo>
                    <a:pt x="144" y="0"/>
                    <a:pt x="1" y="342"/>
                    <a:pt x="200" y="533"/>
                  </a:cubicBezTo>
                  <a:cubicBezTo>
                    <a:pt x="265" y="598"/>
                    <a:pt x="345" y="627"/>
                    <a:pt x="422" y="627"/>
                  </a:cubicBezTo>
                  <a:cubicBezTo>
                    <a:pt x="582" y="627"/>
                    <a:pt x="732" y="505"/>
                    <a:pt x="732" y="318"/>
                  </a:cubicBezTo>
                  <a:cubicBezTo>
                    <a:pt x="732" y="143"/>
                    <a:pt x="597" y="0"/>
                    <a:pt x="4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2618170" y="2413000"/>
              <a:ext cx="297762" cy="298197"/>
            </a:xfrm>
            <a:custGeom>
              <a:rect b="b" l="l" r="r" t="t"/>
              <a:pathLst>
                <a:path extrusionOk="0" h="2785" w="2781">
                  <a:moveTo>
                    <a:pt x="249" y="0"/>
                  </a:moveTo>
                  <a:cubicBezTo>
                    <a:pt x="126" y="0"/>
                    <a:pt x="0" y="103"/>
                    <a:pt x="15" y="263"/>
                  </a:cubicBezTo>
                  <a:cubicBezTo>
                    <a:pt x="71" y="899"/>
                    <a:pt x="341" y="1487"/>
                    <a:pt x="794" y="1940"/>
                  </a:cubicBezTo>
                  <a:cubicBezTo>
                    <a:pt x="802" y="1948"/>
                    <a:pt x="810" y="1956"/>
                    <a:pt x="818" y="1964"/>
                  </a:cubicBezTo>
                  <a:cubicBezTo>
                    <a:pt x="898" y="2071"/>
                    <a:pt x="1460" y="2784"/>
                    <a:pt x="1977" y="2784"/>
                  </a:cubicBezTo>
                  <a:cubicBezTo>
                    <a:pt x="2073" y="2784"/>
                    <a:pt x="2167" y="2760"/>
                    <a:pt x="2256" y="2703"/>
                  </a:cubicBezTo>
                  <a:cubicBezTo>
                    <a:pt x="2781" y="2377"/>
                    <a:pt x="2431" y="1908"/>
                    <a:pt x="2320" y="1781"/>
                  </a:cubicBezTo>
                  <a:cubicBezTo>
                    <a:pt x="2296" y="1757"/>
                    <a:pt x="2272" y="1741"/>
                    <a:pt x="2248" y="1725"/>
                  </a:cubicBezTo>
                  <a:cubicBezTo>
                    <a:pt x="1215" y="1256"/>
                    <a:pt x="699" y="628"/>
                    <a:pt x="436" y="120"/>
                  </a:cubicBezTo>
                  <a:cubicBezTo>
                    <a:pt x="395" y="37"/>
                    <a:pt x="322" y="0"/>
                    <a:pt x="2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338183" y="3498062"/>
              <a:ext cx="679252" cy="1352326"/>
            </a:xfrm>
            <a:custGeom>
              <a:rect b="b" l="l" r="r" t="t"/>
              <a:pathLst>
                <a:path extrusionOk="0" h="12630" w="6344">
                  <a:moveTo>
                    <a:pt x="1" y="0"/>
                  </a:moveTo>
                  <a:cubicBezTo>
                    <a:pt x="1" y="1677"/>
                    <a:pt x="231" y="3346"/>
                    <a:pt x="700" y="4960"/>
                  </a:cubicBezTo>
                  <a:lnTo>
                    <a:pt x="2910" y="12629"/>
                  </a:lnTo>
                  <a:lnTo>
                    <a:pt x="4364" y="12629"/>
                  </a:lnTo>
                  <a:lnTo>
                    <a:pt x="3069" y="7264"/>
                  </a:lnTo>
                  <a:lnTo>
                    <a:pt x="6152" y="890"/>
                  </a:lnTo>
                  <a:cubicBezTo>
                    <a:pt x="6343" y="493"/>
                    <a:pt x="6105" y="0"/>
                    <a:pt x="57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635200" y="4805941"/>
              <a:ext cx="177094" cy="63173"/>
            </a:xfrm>
            <a:custGeom>
              <a:rect b="b" l="l" r="r" t="t"/>
              <a:pathLst>
                <a:path extrusionOk="0" h="590" w="1654">
                  <a:moveTo>
                    <a:pt x="1" y="1"/>
                  </a:moveTo>
                  <a:lnTo>
                    <a:pt x="207" y="589"/>
                  </a:lnTo>
                  <a:lnTo>
                    <a:pt x="1654" y="589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2438504" y="4725102"/>
              <a:ext cx="145615" cy="95509"/>
            </a:xfrm>
            <a:custGeom>
              <a:rect b="b" l="l" r="r" t="t"/>
              <a:pathLst>
                <a:path extrusionOk="0" h="892" w="1360">
                  <a:moveTo>
                    <a:pt x="0" y="1"/>
                  </a:moveTo>
                  <a:lnTo>
                    <a:pt x="183" y="891"/>
                  </a:lnTo>
                  <a:lnTo>
                    <a:pt x="1359" y="891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1996833" y="3258865"/>
              <a:ext cx="396587" cy="1590669"/>
            </a:xfrm>
            <a:custGeom>
              <a:rect b="b" l="l" r="r" t="t"/>
              <a:pathLst>
                <a:path extrusionOk="0" h="14856" w="3704">
                  <a:moveTo>
                    <a:pt x="517" y="1"/>
                  </a:moveTo>
                  <a:lnTo>
                    <a:pt x="0" y="14855"/>
                  </a:lnTo>
                  <a:lnTo>
                    <a:pt x="1200" y="14855"/>
                  </a:lnTo>
                  <a:lnTo>
                    <a:pt x="37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1996833" y="4752405"/>
              <a:ext cx="146472" cy="104717"/>
            </a:xfrm>
            <a:custGeom>
              <a:rect b="b" l="l" r="r" t="t"/>
              <a:pathLst>
                <a:path extrusionOk="0" h="978" w="1368">
                  <a:moveTo>
                    <a:pt x="32" y="0"/>
                  </a:moveTo>
                  <a:lnTo>
                    <a:pt x="0" y="978"/>
                  </a:lnTo>
                  <a:lnTo>
                    <a:pt x="1192" y="978"/>
                  </a:lnTo>
                  <a:lnTo>
                    <a:pt x="13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-122976" y="2701450"/>
              <a:ext cx="583853" cy="1702132"/>
            </a:xfrm>
            <a:custGeom>
              <a:rect b="b" l="l" r="r" t="t"/>
              <a:pathLst>
                <a:path extrusionOk="0" h="15897" w="5453">
                  <a:moveTo>
                    <a:pt x="5214" y="1"/>
                  </a:moveTo>
                  <a:cubicBezTo>
                    <a:pt x="2869" y="1384"/>
                    <a:pt x="2019" y="2814"/>
                    <a:pt x="1860" y="5803"/>
                  </a:cubicBezTo>
                  <a:cubicBezTo>
                    <a:pt x="1693" y="8783"/>
                    <a:pt x="2345" y="11040"/>
                    <a:pt x="1534" y="12209"/>
                  </a:cubicBezTo>
                  <a:cubicBezTo>
                    <a:pt x="715" y="13385"/>
                    <a:pt x="0" y="14267"/>
                    <a:pt x="620" y="14951"/>
                  </a:cubicBezTo>
                  <a:cubicBezTo>
                    <a:pt x="620" y="14951"/>
                    <a:pt x="358" y="14172"/>
                    <a:pt x="1105" y="13743"/>
                  </a:cubicBezTo>
                  <a:lnTo>
                    <a:pt x="1105" y="13743"/>
                  </a:lnTo>
                  <a:cubicBezTo>
                    <a:pt x="1105" y="13743"/>
                    <a:pt x="390" y="15603"/>
                    <a:pt x="1566" y="15897"/>
                  </a:cubicBezTo>
                  <a:cubicBezTo>
                    <a:pt x="1566" y="15897"/>
                    <a:pt x="803" y="15102"/>
                    <a:pt x="1939" y="13695"/>
                  </a:cubicBezTo>
                  <a:cubicBezTo>
                    <a:pt x="3084" y="12288"/>
                    <a:pt x="2472" y="10595"/>
                    <a:pt x="2440" y="9030"/>
                  </a:cubicBezTo>
                  <a:cubicBezTo>
                    <a:pt x="2408" y="7464"/>
                    <a:pt x="1598" y="3697"/>
                    <a:pt x="3521" y="2425"/>
                  </a:cubicBezTo>
                  <a:cubicBezTo>
                    <a:pt x="5452" y="1153"/>
                    <a:pt x="5214" y="1"/>
                    <a:pt x="52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5" name="Google Shape;765;p35"/>
          <p:cNvSpPr txBox="1"/>
          <p:nvPr>
            <p:ph type="title"/>
          </p:nvPr>
        </p:nvSpPr>
        <p:spPr>
          <a:xfrm>
            <a:off x="3804600" y="910700"/>
            <a:ext cx="45216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CONCLUSÃO</a:t>
            </a:r>
            <a:endParaRPr sz="2900"/>
          </a:p>
        </p:txBody>
      </p:sp>
      <p:sp>
        <p:nvSpPr>
          <p:cNvPr id="766" name="Google Shape;766;p35"/>
          <p:cNvSpPr txBox="1"/>
          <p:nvPr>
            <p:ph idx="1" type="subTitle"/>
          </p:nvPr>
        </p:nvSpPr>
        <p:spPr>
          <a:xfrm>
            <a:off x="3907200" y="1394000"/>
            <a:ext cx="4521600" cy="17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Com a conclusão deste trabalho, completamos um sistema capaz de resolver o problema apresentado.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Após uma entrevista final com o </a:t>
            </a:r>
            <a:r>
              <a:rPr i="1" lang="en" sz="1400">
                <a:latin typeface="Arial"/>
                <a:ea typeface="Arial"/>
                <a:cs typeface="Arial"/>
                <a:sym typeface="Arial"/>
              </a:rPr>
              <a:t>stakeholder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o mesmo estava satisfeito com o produto final.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É esperado, então, que pelo uso de nosso sistema, a administração dos dados da Fazenda Vargem Alegre se torne mais eficiente.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7" name="Google Shape;767;p35"/>
          <p:cNvGrpSpPr/>
          <p:nvPr/>
        </p:nvGrpSpPr>
        <p:grpSpPr>
          <a:xfrm flipH="1">
            <a:off x="-582703" y="3503814"/>
            <a:ext cx="2265220" cy="1808852"/>
            <a:chOff x="-506503" y="3464774"/>
            <a:chExt cx="2265220" cy="1808852"/>
          </a:xfrm>
        </p:grpSpPr>
        <p:sp>
          <p:nvSpPr>
            <p:cNvPr id="768" name="Google Shape;768;p35"/>
            <p:cNvSpPr/>
            <p:nvPr/>
          </p:nvSpPr>
          <p:spPr>
            <a:xfrm rot="286266">
              <a:off x="-442794" y="3569486"/>
              <a:ext cx="2102830" cy="1619495"/>
            </a:xfrm>
            <a:custGeom>
              <a:rect b="b" l="l" r="r" t="t"/>
              <a:pathLst>
                <a:path extrusionOk="0" h="7469" w="9698">
                  <a:moveTo>
                    <a:pt x="2387" y="0"/>
                  </a:moveTo>
                  <a:cubicBezTo>
                    <a:pt x="1972" y="0"/>
                    <a:pt x="1551" y="156"/>
                    <a:pt x="1217" y="498"/>
                  </a:cubicBezTo>
                  <a:cubicBezTo>
                    <a:pt x="756" y="967"/>
                    <a:pt x="613" y="1659"/>
                    <a:pt x="676" y="2310"/>
                  </a:cubicBezTo>
                  <a:cubicBezTo>
                    <a:pt x="740" y="2954"/>
                    <a:pt x="963" y="3502"/>
                    <a:pt x="1209" y="4099"/>
                  </a:cubicBezTo>
                  <a:cubicBezTo>
                    <a:pt x="1120" y="3900"/>
                    <a:pt x="920" y="3779"/>
                    <a:pt x="704" y="3779"/>
                  </a:cubicBezTo>
                  <a:cubicBezTo>
                    <a:pt x="668" y="3779"/>
                    <a:pt x="633" y="3782"/>
                    <a:pt x="597" y="3789"/>
                  </a:cubicBezTo>
                  <a:cubicBezTo>
                    <a:pt x="359" y="3852"/>
                    <a:pt x="160" y="4035"/>
                    <a:pt x="80" y="4273"/>
                  </a:cubicBezTo>
                  <a:cubicBezTo>
                    <a:pt x="1" y="4512"/>
                    <a:pt x="1" y="4766"/>
                    <a:pt x="72" y="5005"/>
                  </a:cubicBezTo>
                  <a:cubicBezTo>
                    <a:pt x="231" y="5569"/>
                    <a:pt x="661" y="6022"/>
                    <a:pt x="1217" y="6213"/>
                  </a:cubicBezTo>
                  <a:lnTo>
                    <a:pt x="1757" y="7468"/>
                  </a:lnTo>
                  <a:lnTo>
                    <a:pt x="8807" y="6793"/>
                  </a:lnTo>
                  <a:cubicBezTo>
                    <a:pt x="9133" y="6729"/>
                    <a:pt x="9411" y="6507"/>
                    <a:pt x="9554" y="6205"/>
                  </a:cubicBezTo>
                  <a:cubicBezTo>
                    <a:pt x="9697" y="5903"/>
                    <a:pt x="9642" y="5537"/>
                    <a:pt x="9427" y="5283"/>
                  </a:cubicBezTo>
                  <a:cubicBezTo>
                    <a:pt x="9285" y="5141"/>
                    <a:pt x="9098" y="5066"/>
                    <a:pt x="8909" y="5066"/>
                  </a:cubicBezTo>
                  <a:cubicBezTo>
                    <a:pt x="8781" y="5066"/>
                    <a:pt x="8653" y="5101"/>
                    <a:pt x="8537" y="5171"/>
                  </a:cubicBezTo>
                  <a:cubicBezTo>
                    <a:pt x="8863" y="4957"/>
                    <a:pt x="8974" y="4528"/>
                    <a:pt x="8783" y="4178"/>
                  </a:cubicBezTo>
                  <a:cubicBezTo>
                    <a:pt x="8648" y="3953"/>
                    <a:pt x="8394" y="3800"/>
                    <a:pt x="8141" y="3800"/>
                  </a:cubicBezTo>
                  <a:cubicBezTo>
                    <a:pt x="8042" y="3800"/>
                    <a:pt x="7943" y="3823"/>
                    <a:pt x="7852" y="3875"/>
                  </a:cubicBezTo>
                  <a:lnTo>
                    <a:pt x="7852" y="3875"/>
                  </a:lnTo>
                  <a:cubicBezTo>
                    <a:pt x="8711" y="3361"/>
                    <a:pt x="8603" y="2094"/>
                    <a:pt x="7671" y="1730"/>
                  </a:cubicBezTo>
                  <a:cubicBezTo>
                    <a:pt x="7551" y="1682"/>
                    <a:pt x="7430" y="1660"/>
                    <a:pt x="7308" y="1660"/>
                  </a:cubicBezTo>
                  <a:cubicBezTo>
                    <a:pt x="7010" y="1660"/>
                    <a:pt x="6716" y="1796"/>
                    <a:pt x="6478" y="2016"/>
                  </a:cubicBezTo>
                  <a:cubicBezTo>
                    <a:pt x="6788" y="1666"/>
                    <a:pt x="6852" y="1166"/>
                    <a:pt x="6645" y="752"/>
                  </a:cubicBezTo>
                  <a:cubicBezTo>
                    <a:pt x="6431" y="347"/>
                    <a:pt x="6009" y="93"/>
                    <a:pt x="5548" y="85"/>
                  </a:cubicBezTo>
                  <a:cubicBezTo>
                    <a:pt x="5088" y="85"/>
                    <a:pt x="4658" y="299"/>
                    <a:pt x="4380" y="665"/>
                  </a:cubicBezTo>
                  <a:cubicBezTo>
                    <a:pt x="4197" y="896"/>
                    <a:pt x="4086" y="1174"/>
                    <a:pt x="4046" y="1468"/>
                  </a:cubicBezTo>
                  <a:cubicBezTo>
                    <a:pt x="3942" y="562"/>
                    <a:pt x="3176" y="0"/>
                    <a:pt x="2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5"/>
            <p:cNvSpPr/>
            <p:nvPr/>
          </p:nvSpPr>
          <p:spPr>
            <a:xfrm rot="286266">
              <a:off x="-340126" y="3546938"/>
              <a:ext cx="2039082" cy="1521922"/>
            </a:xfrm>
            <a:custGeom>
              <a:rect b="b" l="l" r="r" t="t"/>
              <a:pathLst>
                <a:path extrusionOk="0" fill="none" h="7019" w="9404">
                  <a:moveTo>
                    <a:pt x="8545" y="7018"/>
                  </a:moveTo>
                  <a:cubicBezTo>
                    <a:pt x="8863" y="6947"/>
                    <a:pt x="9133" y="6724"/>
                    <a:pt x="9268" y="6422"/>
                  </a:cubicBezTo>
                  <a:cubicBezTo>
                    <a:pt x="9403" y="6112"/>
                    <a:pt x="9356" y="5755"/>
                    <a:pt x="9149" y="5484"/>
                  </a:cubicBezTo>
                  <a:cubicBezTo>
                    <a:pt x="8926" y="5246"/>
                    <a:pt x="8561" y="5198"/>
                    <a:pt x="8283" y="5381"/>
                  </a:cubicBezTo>
                  <a:cubicBezTo>
                    <a:pt x="8609" y="5150"/>
                    <a:pt x="8712" y="4721"/>
                    <a:pt x="8529" y="4372"/>
                  </a:cubicBezTo>
                  <a:cubicBezTo>
                    <a:pt x="8338" y="4046"/>
                    <a:pt x="7933" y="3879"/>
                    <a:pt x="7607" y="4070"/>
                  </a:cubicBezTo>
                  <a:cubicBezTo>
                    <a:pt x="7997" y="3815"/>
                    <a:pt x="8219" y="3378"/>
                    <a:pt x="8187" y="2917"/>
                  </a:cubicBezTo>
                  <a:cubicBezTo>
                    <a:pt x="8148" y="2464"/>
                    <a:pt x="7869" y="2067"/>
                    <a:pt x="7448" y="1884"/>
                  </a:cubicBezTo>
                  <a:cubicBezTo>
                    <a:pt x="7043" y="1717"/>
                    <a:pt x="6606" y="1860"/>
                    <a:pt x="6288" y="2170"/>
                  </a:cubicBezTo>
                  <a:cubicBezTo>
                    <a:pt x="6590" y="1812"/>
                    <a:pt x="6653" y="1312"/>
                    <a:pt x="6447" y="890"/>
                  </a:cubicBezTo>
                  <a:cubicBezTo>
                    <a:pt x="6248" y="485"/>
                    <a:pt x="5835" y="231"/>
                    <a:pt x="5382" y="215"/>
                  </a:cubicBezTo>
                  <a:cubicBezTo>
                    <a:pt x="4937" y="215"/>
                    <a:pt x="4515" y="437"/>
                    <a:pt x="4253" y="803"/>
                  </a:cubicBezTo>
                  <a:cubicBezTo>
                    <a:pt x="4078" y="1041"/>
                    <a:pt x="3967" y="1320"/>
                    <a:pt x="3927" y="1622"/>
                  </a:cubicBezTo>
                  <a:cubicBezTo>
                    <a:pt x="3864" y="1065"/>
                    <a:pt x="3530" y="580"/>
                    <a:pt x="3045" y="310"/>
                  </a:cubicBezTo>
                  <a:cubicBezTo>
                    <a:pt x="2425" y="0"/>
                    <a:pt x="1670" y="135"/>
                    <a:pt x="1185" y="636"/>
                  </a:cubicBezTo>
                  <a:cubicBezTo>
                    <a:pt x="740" y="1105"/>
                    <a:pt x="597" y="1812"/>
                    <a:pt x="661" y="2472"/>
                  </a:cubicBezTo>
                  <a:cubicBezTo>
                    <a:pt x="724" y="3124"/>
                    <a:pt x="931" y="3680"/>
                    <a:pt x="1177" y="4284"/>
                  </a:cubicBezTo>
                  <a:cubicBezTo>
                    <a:pt x="1082" y="4054"/>
                    <a:pt x="835" y="3927"/>
                    <a:pt x="589" y="3974"/>
                  </a:cubicBezTo>
                  <a:cubicBezTo>
                    <a:pt x="351" y="4046"/>
                    <a:pt x="160" y="4229"/>
                    <a:pt x="80" y="4467"/>
                  </a:cubicBezTo>
                  <a:cubicBezTo>
                    <a:pt x="9" y="4705"/>
                    <a:pt x="1" y="4960"/>
                    <a:pt x="72" y="5198"/>
                  </a:cubicBezTo>
                  <a:cubicBezTo>
                    <a:pt x="224" y="5762"/>
                    <a:pt x="637" y="6223"/>
                    <a:pt x="1185" y="643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35"/>
          <p:cNvGrpSpPr/>
          <p:nvPr/>
        </p:nvGrpSpPr>
        <p:grpSpPr>
          <a:xfrm>
            <a:off x="2040841" y="4095850"/>
            <a:ext cx="1030015" cy="1131865"/>
            <a:chOff x="3670550" y="4352162"/>
            <a:chExt cx="782329" cy="859688"/>
          </a:xfrm>
        </p:grpSpPr>
        <p:sp>
          <p:nvSpPr>
            <p:cNvPr id="771" name="Google Shape;771;p35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3" name="Google Shape;773;p35"/>
          <p:cNvGrpSpPr/>
          <p:nvPr/>
        </p:nvGrpSpPr>
        <p:grpSpPr>
          <a:xfrm rot="-941660">
            <a:off x="1282583" y="1825152"/>
            <a:ext cx="476760" cy="470892"/>
            <a:chOff x="4252781" y="935174"/>
            <a:chExt cx="476769" cy="470901"/>
          </a:xfrm>
        </p:grpSpPr>
        <p:sp>
          <p:nvSpPr>
            <p:cNvPr id="774" name="Google Shape;774;p35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35"/>
          <p:cNvGrpSpPr/>
          <p:nvPr/>
        </p:nvGrpSpPr>
        <p:grpSpPr>
          <a:xfrm>
            <a:off x="4090236" y="3465575"/>
            <a:ext cx="379976" cy="350963"/>
            <a:chOff x="5162486" y="3741525"/>
            <a:chExt cx="379976" cy="350963"/>
          </a:xfrm>
        </p:grpSpPr>
        <p:sp>
          <p:nvSpPr>
            <p:cNvPr id="777" name="Google Shape;777;p35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79" name="Google Shape;779;p35"/>
          <p:cNvCxnSpPr/>
          <p:nvPr/>
        </p:nvCxnSpPr>
        <p:spPr>
          <a:xfrm>
            <a:off x="5363475" y="1442600"/>
            <a:ext cx="2891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5"/>
          <p:cNvSpPr txBox="1"/>
          <p:nvPr>
            <p:ph type="title"/>
          </p:nvPr>
        </p:nvSpPr>
        <p:spPr>
          <a:xfrm>
            <a:off x="2607600" y="893425"/>
            <a:ext cx="58215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APRESENTAÇÃO DO PROBLEMA</a:t>
            </a:r>
            <a:endParaRPr sz="3600"/>
          </a:p>
        </p:txBody>
      </p:sp>
      <p:sp>
        <p:nvSpPr>
          <p:cNvPr id="607" name="Google Shape;607;p25"/>
          <p:cNvSpPr txBox="1"/>
          <p:nvPr>
            <p:ph idx="1" type="subTitle"/>
          </p:nvPr>
        </p:nvSpPr>
        <p:spPr>
          <a:xfrm>
            <a:off x="3396975" y="2132725"/>
            <a:ext cx="5154300" cy="21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400"/>
              <a:t>A administração da Fazenda Vargem Alegre é feita por meio de </a:t>
            </a:r>
            <a:r>
              <a:rPr b="1" lang="en" sz="1400"/>
              <a:t>planilhas isoladas</a:t>
            </a:r>
            <a:r>
              <a:rPr lang="en" sz="1400"/>
              <a:t> com os dados necessários.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 acesso à informações é </a:t>
            </a:r>
            <a:r>
              <a:rPr b="1" lang="en" sz="1400"/>
              <a:t>devagar e espalhado</a:t>
            </a:r>
            <a:r>
              <a:rPr lang="en" sz="1400"/>
              <a:t>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Esses dados incluem o </a:t>
            </a:r>
            <a:r>
              <a:rPr b="1" lang="en" sz="1400"/>
              <a:t>gado</a:t>
            </a:r>
            <a:r>
              <a:rPr lang="en" sz="1400"/>
              <a:t>, </a:t>
            </a:r>
            <a:r>
              <a:rPr b="1" lang="en" sz="1400"/>
              <a:t>mão-de-obra</a:t>
            </a:r>
            <a:r>
              <a:rPr lang="en" sz="1400"/>
              <a:t> e </a:t>
            </a:r>
            <a:r>
              <a:rPr b="1" lang="en" sz="1400"/>
              <a:t>questões financeiras</a:t>
            </a:r>
            <a:r>
              <a:rPr lang="en" sz="1400"/>
              <a:t>.</a:t>
            </a:r>
            <a:endParaRPr sz="1400"/>
          </a:p>
        </p:txBody>
      </p:sp>
      <p:grpSp>
        <p:nvGrpSpPr>
          <p:cNvPr id="608" name="Google Shape;608;p25"/>
          <p:cNvGrpSpPr/>
          <p:nvPr/>
        </p:nvGrpSpPr>
        <p:grpSpPr>
          <a:xfrm>
            <a:off x="-430303" y="3503814"/>
            <a:ext cx="2265220" cy="1808852"/>
            <a:chOff x="-506503" y="3464774"/>
            <a:chExt cx="2265220" cy="1808852"/>
          </a:xfrm>
        </p:grpSpPr>
        <p:sp>
          <p:nvSpPr>
            <p:cNvPr id="609" name="Google Shape;609;p25"/>
            <p:cNvSpPr/>
            <p:nvPr/>
          </p:nvSpPr>
          <p:spPr>
            <a:xfrm rot="286266">
              <a:off x="-442794" y="3569486"/>
              <a:ext cx="2102830" cy="1619495"/>
            </a:xfrm>
            <a:custGeom>
              <a:rect b="b" l="l" r="r" t="t"/>
              <a:pathLst>
                <a:path extrusionOk="0" h="7469" w="9698">
                  <a:moveTo>
                    <a:pt x="2387" y="0"/>
                  </a:moveTo>
                  <a:cubicBezTo>
                    <a:pt x="1972" y="0"/>
                    <a:pt x="1551" y="156"/>
                    <a:pt x="1217" y="498"/>
                  </a:cubicBezTo>
                  <a:cubicBezTo>
                    <a:pt x="756" y="967"/>
                    <a:pt x="613" y="1659"/>
                    <a:pt x="676" y="2310"/>
                  </a:cubicBezTo>
                  <a:cubicBezTo>
                    <a:pt x="740" y="2954"/>
                    <a:pt x="963" y="3502"/>
                    <a:pt x="1209" y="4099"/>
                  </a:cubicBezTo>
                  <a:cubicBezTo>
                    <a:pt x="1120" y="3900"/>
                    <a:pt x="920" y="3779"/>
                    <a:pt x="704" y="3779"/>
                  </a:cubicBezTo>
                  <a:cubicBezTo>
                    <a:pt x="668" y="3779"/>
                    <a:pt x="633" y="3782"/>
                    <a:pt x="597" y="3789"/>
                  </a:cubicBezTo>
                  <a:cubicBezTo>
                    <a:pt x="359" y="3852"/>
                    <a:pt x="160" y="4035"/>
                    <a:pt x="80" y="4273"/>
                  </a:cubicBezTo>
                  <a:cubicBezTo>
                    <a:pt x="1" y="4512"/>
                    <a:pt x="1" y="4766"/>
                    <a:pt x="72" y="5005"/>
                  </a:cubicBezTo>
                  <a:cubicBezTo>
                    <a:pt x="231" y="5569"/>
                    <a:pt x="661" y="6022"/>
                    <a:pt x="1217" y="6213"/>
                  </a:cubicBezTo>
                  <a:lnTo>
                    <a:pt x="1757" y="7468"/>
                  </a:lnTo>
                  <a:lnTo>
                    <a:pt x="8807" y="6793"/>
                  </a:lnTo>
                  <a:cubicBezTo>
                    <a:pt x="9133" y="6729"/>
                    <a:pt x="9411" y="6507"/>
                    <a:pt x="9554" y="6205"/>
                  </a:cubicBezTo>
                  <a:cubicBezTo>
                    <a:pt x="9697" y="5903"/>
                    <a:pt x="9642" y="5537"/>
                    <a:pt x="9427" y="5283"/>
                  </a:cubicBezTo>
                  <a:cubicBezTo>
                    <a:pt x="9285" y="5141"/>
                    <a:pt x="9098" y="5066"/>
                    <a:pt x="8909" y="5066"/>
                  </a:cubicBezTo>
                  <a:cubicBezTo>
                    <a:pt x="8781" y="5066"/>
                    <a:pt x="8653" y="5101"/>
                    <a:pt x="8537" y="5171"/>
                  </a:cubicBezTo>
                  <a:cubicBezTo>
                    <a:pt x="8863" y="4957"/>
                    <a:pt x="8974" y="4528"/>
                    <a:pt x="8783" y="4178"/>
                  </a:cubicBezTo>
                  <a:cubicBezTo>
                    <a:pt x="8648" y="3953"/>
                    <a:pt x="8394" y="3800"/>
                    <a:pt x="8141" y="3800"/>
                  </a:cubicBezTo>
                  <a:cubicBezTo>
                    <a:pt x="8042" y="3800"/>
                    <a:pt x="7943" y="3823"/>
                    <a:pt x="7852" y="3875"/>
                  </a:cubicBezTo>
                  <a:lnTo>
                    <a:pt x="7852" y="3875"/>
                  </a:lnTo>
                  <a:cubicBezTo>
                    <a:pt x="8711" y="3361"/>
                    <a:pt x="8603" y="2094"/>
                    <a:pt x="7671" y="1730"/>
                  </a:cubicBezTo>
                  <a:cubicBezTo>
                    <a:pt x="7551" y="1682"/>
                    <a:pt x="7430" y="1660"/>
                    <a:pt x="7308" y="1660"/>
                  </a:cubicBezTo>
                  <a:cubicBezTo>
                    <a:pt x="7010" y="1660"/>
                    <a:pt x="6716" y="1796"/>
                    <a:pt x="6478" y="2016"/>
                  </a:cubicBezTo>
                  <a:cubicBezTo>
                    <a:pt x="6788" y="1666"/>
                    <a:pt x="6852" y="1166"/>
                    <a:pt x="6645" y="752"/>
                  </a:cubicBezTo>
                  <a:cubicBezTo>
                    <a:pt x="6431" y="347"/>
                    <a:pt x="6009" y="93"/>
                    <a:pt x="5548" y="85"/>
                  </a:cubicBezTo>
                  <a:cubicBezTo>
                    <a:pt x="5088" y="85"/>
                    <a:pt x="4658" y="299"/>
                    <a:pt x="4380" y="665"/>
                  </a:cubicBezTo>
                  <a:cubicBezTo>
                    <a:pt x="4197" y="896"/>
                    <a:pt x="4086" y="1174"/>
                    <a:pt x="4046" y="1468"/>
                  </a:cubicBezTo>
                  <a:cubicBezTo>
                    <a:pt x="3942" y="562"/>
                    <a:pt x="3176" y="0"/>
                    <a:pt x="2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5"/>
            <p:cNvSpPr/>
            <p:nvPr/>
          </p:nvSpPr>
          <p:spPr>
            <a:xfrm rot="286266">
              <a:off x="-340126" y="3546938"/>
              <a:ext cx="2039082" cy="1521922"/>
            </a:xfrm>
            <a:custGeom>
              <a:rect b="b" l="l" r="r" t="t"/>
              <a:pathLst>
                <a:path extrusionOk="0" fill="none" h="7019" w="9404">
                  <a:moveTo>
                    <a:pt x="8545" y="7018"/>
                  </a:moveTo>
                  <a:cubicBezTo>
                    <a:pt x="8863" y="6947"/>
                    <a:pt x="9133" y="6724"/>
                    <a:pt x="9268" y="6422"/>
                  </a:cubicBezTo>
                  <a:cubicBezTo>
                    <a:pt x="9403" y="6112"/>
                    <a:pt x="9356" y="5755"/>
                    <a:pt x="9149" y="5484"/>
                  </a:cubicBezTo>
                  <a:cubicBezTo>
                    <a:pt x="8926" y="5246"/>
                    <a:pt x="8561" y="5198"/>
                    <a:pt x="8283" y="5381"/>
                  </a:cubicBezTo>
                  <a:cubicBezTo>
                    <a:pt x="8609" y="5150"/>
                    <a:pt x="8712" y="4721"/>
                    <a:pt x="8529" y="4372"/>
                  </a:cubicBezTo>
                  <a:cubicBezTo>
                    <a:pt x="8338" y="4046"/>
                    <a:pt x="7933" y="3879"/>
                    <a:pt x="7607" y="4070"/>
                  </a:cubicBezTo>
                  <a:cubicBezTo>
                    <a:pt x="7997" y="3815"/>
                    <a:pt x="8219" y="3378"/>
                    <a:pt x="8187" y="2917"/>
                  </a:cubicBezTo>
                  <a:cubicBezTo>
                    <a:pt x="8148" y="2464"/>
                    <a:pt x="7869" y="2067"/>
                    <a:pt x="7448" y="1884"/>
                  </a:cubicBezTo>
                  <a:cubicBezTo>
                    <a:pt x="7043" y="1717"/>
                    <a:pt x="6606" y="1860"/>
                    <a:pt x="6288" y="2170"/>
                  </a:cubicBezTo>
                  <a:cubicBezTo>
                    <a:pt x="6590" y="1812"/>
                    <a:pt x="6653" y="1312"/>
                    <a:pt x="6447" y="890"/>
                  </a:cubicBezTo>
                  <a:cubicBezTo>
                    <a:pt x="6248" y="485"/>
                    <a:pt x="5835" y="231"/>
                    <a:pt x="5382" y="215"/>
                  </a:cubicBezTo>
                  <a:cubicBezTo>
                    <a:pt x="4937" y="215"/>
                    <a:pt x="4515" y="437"/>
                    <a:pt x="4253" y="803"/>
                  </a:cubicBezTo>
                  <a:cubicBezTo>
                    <a:pt x="4078" y="1041"/>
                    <a:pt x="3967" y="1320"/>
                    <a:pt x="3927" y="1622"/>
                  </a:cubicBezTo>
                  <a:cubicBezTo>
                    <a:pt x="3864" y="1065"/>
                    <a:pt x="3530" y="580"/>
                    <a:pt x="3045" y="310"/>
                  </a:cubicBezTo>
                  <a:cubicBezTo>
                    <a:pt x="2425" y="0"/>
                    <a:pt x="1670" y="135"/>
                    <a:pt x="1185" y="636"/>
                  </a:cubicBezTo>
                  <a:cubicBezTo>
                    <a:pt x="740" y="1105"/>
                    <a:pt x="597" y="1812"/>
                    <a:pt x="661" y="2472"/>
                  </a:cubicBezTo>
                  <a:cubicBezTo>
                    <a:pt x="724" y="3124"/>
                    <a:pt x="931" y="3680"/>
                    <a:pt x="1177" y="4284"/>
                  </a:cubicBezTo>
                  <a:cubicBezTo>
                    <a:pt x="1082" y="4054"/>
                    <a:pt x="835" y="3927"/>
                    <a:pt x="589" y="3974"/>
                  </a:cubicBezTo>
                  <a:cubicBezTo>
                    <a:pt x="351" y="4046"/>
                    <a:pt x="160" y="4229"/>
                    <a:pt x="80" y="4467"/>
                  </a:cubicBezTo>
                  <a:cubicBezTo>
                    <a:pt x="9" y="4705"/>
                    <a:pt x="1" y="4960"/>
                    <a:pt x="72" y="5198"/>
                  </a:cubicBezTo>
                  <a:cubicBezTo>
                    <a:pt x="224" y="5762"/>
                    <a:pt x="637" y="6223"/>
                    <a:pt x="1185" y="643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25"/>
          <p:cNvGrpSpPr/>
          <p:nvPr/>
        </p:nvGrpSpPr>
        <p:grpSpPr>
          <a:xfrm>
            <a:off x="2945911" y="2132725"/>
            <a:ext cx="379976" cy="350963"/>
            <a:chOff x="5162486" y="3741525"/>
            <a:chExt cx="379976" cy="350963"/>
          </a:xfrm>
        </p:grpSpPr>
        <p:sp>
          <p:nvSpPr>
            <p:cNvPr id="612" name="Google Shape;612;p25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5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25"/>
          <p:cNvGrpSpPr/>
          <p:nvPr/>
        </p:nvGrpSpPr>
        <p:grpSpPr>
          <a:xfrm>
            <a:off x="-300838" y="2599275"/>
            <a:ext cx="3513799" cy="2412562"/>
            <a:chOff x="-300838" y="2599275"/>
            <a:chExt cx="3513799" cy="2412562"/>
          </a:xfrm>
        </p:grpSpPr>
        <p:sp>
          <p:nvSpPr>
            <p:cNvPr id="615" name="Google Shape;615;p25"/>
            <p:cNvSpPr/>
            <p:nvPr/>
          </p:nvSpPr>
          <p:spPr>
            <a:xfrm>
              <a:off x="2792099" y="2698937"/>
              <a:ext cx="164829" cy="343531"/>
            </a:xfrm>
            <a:custGeom>
              <a:rect b="b" l="l" r="r" t="t"/>
              <a:pathLst>
                <a:path extrusionOk="0" h="3764" w="1806">
                  <a:moveTo>
                    <a:pt x="1192" y="1"/>
                  </a:moveTo>
                  <a:cubicBezTo>
                    <a:pt x="1172" y="1"/>
                    <a:pt x="1161" y="13"/>
                    <a:pt x="1161" y="36"/>
                  </a:cubicBezTo>
                  <a:cubicBezTo>
                    <a:pt x="1161" y="155"/>
                    <a:pt x="963" y="1864"/>
                    <a:pt x="1" y="2317"/>
                  </a:cubicBezTo>
                  <a:lnTo>
                    <a:pt x="398" y="3430"/>
                  </a:lnTo>
                  <a:lnTo>
                    <a:pt x="517" y="3763"/>
                  </a:lnTo>
                  <a:cubicBezTo>
                    <a:pt x="517" y="3763"/>
                    <a:pt x="1384" y="3271"/>
                    <a:pt x="1686" y="1943"/>
                  </a:cubicBezTo>
                  <a:cubicBezTo>
                    <a:pt x="1805" y="1411"/>
                    <a:pt x="1741" y="854"/>
                    <a:pt x="1503" y="370"/>
                  </a:cubicBezTo>
                  <a:cubicBezTo>
                    <a:pt x="1389" y="117"/>
                    <a:pt x="1251" y="1"/>
                    <a:pt x="1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-276926" y="2740098"/>
              <a:ext cx="3489887" cy="2271739"/>
            </a:xfrm>
            <a:custGeom>
              <a:rect b="b" l="l" r="r" t="t"/>
              <a:pathLst>
                <a:path extrusionOk="0" h="24891" w="38238">
                  <a:moveTo>
                    <a:pt x="31104" y="0"/>
                  </a:moveTo>
                  <a:cubicBezTo>
                    <a:pt x="30829" y="0"/>
                    <a:pt x="30556" y="41"/>
                    <a:pt x="30290" y="117"/>
                  </a:cubicBezTo>
                  <a:cubicBezTo>
                    <a:pt x="29582" y="324"/>
                    <a:pt x="28851" y="769"/>
                    <a:pt x="28128" y="1453"/>
                  </a:cubicBezTo>
                  <a:cubicBezTo>
                    <a:pt x="27476" y="2073"/>
                    <a:pt x="26093" y="2454"/>
                    <a:pt x="24877" y="2685"/>
                  </a:cubicBezTo>
                  <a:cubicBezTo>
                    <a:pt x="23947" y="2859"/>
                    <a:pt x="23121" y="2947"/>
                    <a:pt x="22795" y="2971"/>
                  </a:cubicBezTo>
                  <a:cubicBezTo>
                    <a:pt x="22248" y="3024"/>
                    <a:pt x="21602" y="3524"/>
                    <a:pt x="21054" y="3524"/>
                  </a:cubicBezTo>
                  <a:cubicBezTo>
                    <a:pt x="20862" y="3524"/>
                    <a:pt x="20681" y="3462"/>
                    <a:pt x="20522" y="3296"/>
                  </a:cubicBezTo>
                  <a:cubicBezTo>
                    <a:pt x="20121" y="2874"/>
                    <a:pt x="19502" y="2199"/>
                    <a:pt x="18269" y="2199"/>
                  </a:cubicBezTo>
                  <a:cubicBezTo>
                    <a:pt x="17647" y="2199"/>
                    <a:pt x="16867" y="2371"/>
                    <a:pt x="15880" y="2836"/>
                  </a:cubicBezTo>
                  <a:cubicBezTo>
                    <a:pt x="15809" y="2867"/>
                    <a:pt x="15737" y="2907"/>
                    <a:pt x="15666" y="2939"/>
                  </a:cubicBezTo>
                  <a:cubicBezTo>
                    <a:pt x="12947" y="4362"/>
                    <a:pt x="13003" y="7072"/>
                    <a:pt x="11477" y="7731"/>
                  </a:cubicBezTo>
                  <a:cubicBezTo>
                    <a:pt x="11189" y="7856"/>
                    <a:pt x="10900" y="7906"/>
                    <a:pt x="10610" y="7906"/>
                  </a:cubicBezTo>
                  <a:cubicBezTo>
                    <a:pt x="9478" y="7906"/>
                    <a:pt x="8332" y="7149"/>
                    <a:pt x="7199" y="7149"/>
                  </a:cubicBezTo>
                  <a:cubicBezTo>
                    <a:pt x="7051" y="7149"/>
                    <a:pt x="6904" y="7162"/>
                    <a:pt x="6756" y="7191"/>
                  </a:cubicBezTo>
                  <a:cubicBezTo>
                    <a:pt x="5198" y="7501"/>
                    <a:pt x="4690" y="8121"/>
                    <a:pt x="4690" y="8121"/>
                  </a:cubicBezTo>
                  <a:lnTo>
                    <a:pt x="4562" y="8804"/>
                  </a:lnTo>
                  <a:lnTo>
                    <a:pt x="891" y="16299"/>
                  </a:lnTo>
                  <a:cubicBezTo>
                    <a:pt x="0" y="18103"/>
                    <a:pt x="771" y="20289"/>
                    <a:pt x="2599" y="21139"/>
                  </a:cubicBezTo>
                  <a:cubicBezTo>
                    <a:pt x="5978" y="22720"/>
                    <a:pt x="11164" y="24890"/>
                    <a:pt x="14178" y="24890"/>
                  </a:cubicBezTo>
                  <a:cubicBezTo>
                    <a:pt x="14574" y="24890"/>
                    <a:pt x="14932" y="24853"/>
                    <a:pt x="15244" y="24772"/>
                  </a:cubicBezTo>
                  <a:cubicBezTo>
                    <a:pt x="19282" y="23730"/>
                    <a:pt x="23359" y="21616"/>
                    <a:pt x="23955" y="20249"/>
                  </a:cubicBezTo>
                  <a:cubicBezTo>
                    <a:pt x="24361" y="19304"/>
                    <a:pt x="25338" y="14606"/>
                    <a:pt x="25632" y="12023"/>
                  </a:cubicBezTo>
                  <a:cubicBezTo>
                    <a:pt x="25767" y="10887"/>
                    <a:pt x="25926" y="10084"/>
                    <a:pt x="26149" y="10060"/>
                  </a:cubicBezTo>
                  <a:cubicBezTo>
                    <a:pt x="26162" y="10059"/>
                    <a:pt x="26176" y="10058"/>
                    <a:pt x="26191" y="10058"/>
                  </a:cubicBezTo>
                  <a:cubicBezTo>
                    <a:pt x="26978" y="10058"/>
                    <a:pt x="29598" y="12320"/>
                    <a:pt x="30878" y="12437"/>
                  </a:cubicBezTo>
                  <a:cubicBezTo>
                    <a:pt x="31005" y="12447"/>
                    <a:pt x="31119" y="12452"/>
                    <a:pt x="31223" y="12452"/>
                  </a:cubicBezTo>
                  <a:cubicBezTo>
                    <a:pt x="32194" y="12452"/>
                    <a:pt x="32317" y="12031"/>
                    <a:pt x="33652" y="12031"/>
                  </a:cubicBezTo>
                  <a:cubicBezTo>
                    <a:pt x="34335" y="12031"/>
                    <a:pt x="35098" y="12103"/>
                    <a:pt x="35766" y="12103"/>
                  </a:cubicBezTo>
                  <a:cubicBezTo>
                    <a:pt x="36545" y="12103"/>
                    <a:pt x="37189" y="12007"/>
                    <a:pt x="37419" y="11602"/>
                  </a:cubicBezTo>
                  <a:cubicBezTo>
                    <a:pt x="37848" y="10847"/>
                    <a:pt x="38238" y="9488"/>
                    <a:pt x="37427" y="9186"/>
                  </a:cubicBezTo>
                  <a:cubicBezTo>
                    <a:pt x="36608" y="8884"/>
                    <a:pt x="35329" y="7159"/>
                    <a:pt x="35289" y="5729"/>
                  </a:cubicBezTo>
                  <a:cubicBezTo>
                    <a:pt x="35249" y="4306"/>
                    <a:pt x="34939" y="2263"/>
                    <a:pt x="33350" y="1755"/>
                  </a:cubicBezTo>
                  <a:cubicBezTo>
                    <a:pt x="33429" y="785"/>
                    <a:pt x="32603" y="213"/>
                    <a:pt x="31561" y="38"/>
                  </a:cubicBezTo>
                  <a:cubicBezTo>
                    <a:pt x="31409" y="12"/>
                    <a:pt x="31256" y="0"/>
                    <a:pt x="31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1936200" y="2751506"/>
              <a:ext cx="848058" cy="964789"/>
            </a:xfrm>
            <a:custGeom>
              <a:rect b="b" l="l" r="r" t="t"/>
              <a:pathLst>
                <a:path extrusionOk="0" h="10571" w="9292">
                  <a:moveTo>
                    <a:pt x="6049" y="0"/>
                  </a:moveTo>
                  <a:lnTo>
                    <a:pt x="6049" y="0"/>
                  </a:lnTo>
                  <a:cubicBezTo>
                    <a:pt x="5341" y="207"/>
                    <a:pt x="4610" y="652"/>
                    <a:pt x="3887" y="1336"/>
                  </a:cubicBezTo>
                  <a:cubicBezTo>
                    <a:pt x="3235" y="1955"/>
                    <a:pt x="1852" y="2337"/>
                    <a:pt x="636" y="2567"/>
                  </a:cubicBezTo>
                  <a:cubicBezTo>
                    <a:pt x="128" y="3998"/>
                    <a:pt x="0" y="6295"/>
                    <a:pt x="358" y="7614"/>
                  </a:cubicBezTo>
                  <a:cubicBezTo>
                    <a:pt x="720" y="8977"/>
                    <a:pt x="2414" y="10570"/>
                    <a:pt x="4511" y="10570"/>
                  </a:cubicBezTo>
                  <a:cubicBezTo>
                    <a:pt x="4995" y="10570"/>
                    <a:pt x="5501" y="10485"/>
                    <a:pt x="6017" y="10293"/>
                  </a:cubicBezTo>
                  <a:cubicBezTo>
                    <a:pt x="8767" y="9275"/>
                    <a:pt x="9291" y="7265"/>
                    <a:pt x="8584" y="5047"/>
                  </a:cubicBezTo>
                  <a:cubicBezTo>
                    <a:pt x="7893" y="2917"/>
                    <a:pt x="5755" y="3156"/>
                    <a:pt x="6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1977727" y="3480443"/>
              <a:ext cx="1009601" cy="396375"/>
            </a:xfrm>
            <a:custGeom>
              <a:rect b="b" l="l" r="r" t="t"/>
              <a:pathLst>
                <a:path extrusionOk="0" h="4343" w="11062">
                  <a:moveTo>
                    <a:pt x="1842" y="0"/>
                  </a:moveTo>
                  <a:cubicBezTo>
                    <a:pt x="213" y="0"/>
                    <a:pt x="0" y="1924"/>
                    <a:pt x="340" y="2822"/>
                  </a:cubicBezTo>
                  <a:cubicBezTo>
                    <a:pt x="507" y="3204"/>
                    <a:pt x="706" y="3570"/>
                    <a:pt x="936" y="3919"/>
                  </a:cubicBezTo>
                  <a:cubicBezTo>
                    <a:pt x="1063" y="2775"/>
                    <a:pt x="1222" y="1972"/>
                    <a:pt x="1445" y="1948"/>
                  </a:cubicBezTo>
                  <a:cubicBezTo>
                    <a:pt x="1457" y="1947"/>
                    <a:pt x="1470" y="1946"/>
                    <a:pt x="1483" y="1946"/>
                  </a:cubicBezTo>
                  <a:cubicBezTo>
                    <a:pt x="2266" y="1946"/>
                    <a:pt x="4900" y="4207"/>
                    <a:pt x="6174" y="4325"/>
                  </a:cubicBezTo>
                  <a:cubicBezTo>
                    <a:pt x="6307" y="4337"/>
                    <a:pt x="6426" y="4342"/>
                    <a:pt x="6535" y="4342"/>
                  </a:cubicBezTo>
                  <a:cubicBezTo>
                    <a:pt x="7493" y="4342"/>
                    <a:pt x="7628" y="3919"/>
                    <a:pt x="8956" y="3919"/>
                  </a:cubicBezTo>
                  <a:cubicBezTo>
                    <a:pt x="9631" y="3919"/>
                    <a:pt x="10394" y="3991"/>
                    <a:pt x="11062" y="3991"/>
                  </a:cubicBezTo>
                  <a:cubicBezTo>
                    <a:pt x="11031" y="3861"/>
                    <a:pt x="11001" y="3776"/>
                    <a:pt x="10991" y="3776"/>
                  </a:cubicBezTo>
                  <a:cubicBezTo>
                    <a:pt x="10991" y="3776"/>
                    <a:pt x="10991" y="3776"/>
                    <a:pt x="10990" y="3776"/>
                  </a:cubicBezTo>
                  <a:cubicBezTo>
                    <a:pt x="10877" y="3784"/>
                    <a:pt x="10768" y="3788"/>
                    <a:pt x="10662" y="3788"/>
                  </a:cubicBezTo>
                  <a:cubicBezTo>
                    <a:pt x="8652" y="3788"/>
                    <a:pt x="8095" y="2429"/>
                    <a:pt x="6768" y="2429"/>
                  </a:cubicBezTo>
                  <a:cubicBezTo>
                    <a:pt x="6613" y="2429"/>
                    <a:pt x="6448" y="2447"/>
                    <a:pt x="6269" y="2489"/>
                  </a:cubicBezTo>
                  <a:cubicBezTo>
                    <a:pt x="6142" y="2517"/>
                    <a:pt x="6022" y="2531"/>
                    <a:pt x="5907" y="2531"/>
                  </a:cubicBezTo>
                  <a:cubicBezTo>
                    <a:pt x="4396" y="2531"/>
                    <a:pt x="3848" y="224"/>
                    <a:pt x="2113" y="17"/>
                  </a:cubicBezTo>
                  <a:cubicBezTo>
                    <a:pt x="2018" y="6"/>
                    <a:pt x="1928" y="0"/>
                    <a:pt x="18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1672896" y="2823332"/>
              <a:ext cx="451227" cy="276814"/>
            </a:xfrm>
            <a:custGeom>
              <a:rect b="b" l="l" r="r" t="t"/>
              <a:pathLst>
                <a:path extrusionOk="0" h="3033" w="4944">
                  <a:moveTo>
                    <a:pt x="444" y="1"/>
                  </a:moveTo>
                  <a:cubicBezTo>
                    <a:pt x="377" y="1"/>
                    <a:pt x="341" y="23"/>
                    <a:pt x="310" y="80"/>
                  </a:cubicBezTo>
                  <a:cubicBezTo>
                    <a:pt x="207" y="254"/>
                    <a:pt x="0" y="2957"/>
                    <a:pt x="1717" y="3028"/>
                  </a:cubicBezTo>
                  <a:cubicBezTo>
                    <a:pt x="1779" y="3031"/>
                    <a:pt x="1842" y="3033"/>
                    <a:pt x="1903" y="3033"/>
                  </a:cubicBezTo>
                  <a:cubicBezTo>
                    <a:pt x="3535" y="3033"/>
                    <a:pt x="4944" y="2059"/>
                    <a:pt x="4944" y="2059"/>
                  </a:cubicBezTo>
                  <a:cubicBezTo>
                    <a:pt x="4070" y="72"/>
                    <a:pt x="2472" y="350"/>
                    <a:pt x="1510" y="199"/>
                  </a:cubicBezTo>
                  <a:cubicBezTo>
                    <a:pt x="863" y="102"/>
                    <a:pt x="58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1693887" y="2852993"/>
              <a:ext cx="255458" cy="246879"/>
            </a:xfrm>
            <a:custGeom>
              <a:rect b="b" l="l" r="r" t="t"/>
              <a:pathLst>
                <a:path extrusionOk="0" h="2705" w="2799">
                  <a:moveTo>
                    <a:pt x="157" y="0"/>
                  </a:moveTo>
                  <a:cubicBezTo>
                    <a:pt x="113" y="0"/>
                    <a:pt x="88" y="23"/>
                    <a:pt x="64" y="80"/>
                  </a:cubicBezTo>
                  <a:cubicBezTo>
                    <a:pt x="1" y="255"/>
                    <a:pt x="17" y="2624"/>
                    <a:pt x="1098" y="2695"/>
                  </a:cubicBezTo>
                  <a:cubicBezTo>
                    <a:pt x="1191" y="2701"/>
                    <a:pt x="1281" y="2704"/>
                    <a:pt x="1367" y="2704"/>
                  </a:cubicBezTo>
                  <a:cubicBezTo>
                    <a:pt x="2287" y="2704"/>
                    <a:pt x="2798" y="2385"/>
                    <a:pt x="2798" y="2385"/>
                  </a:cubicBezTo>
                  <a:cubicBezTo>
                    <a:pt x="2250" y="406"/>
                    <a:pt x="1439" y="359"/>
                    <a:pt x="827" y="200"/>
                  </a:cubicBezTo>
                  <a:cubicBezTo>
                    <a:pt x="421" y="98"/>
                    <a:pt x="248" y="0"/>
                    <a:pt x="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2834995" y="3569244"/>
              <a:ext cx="372919" cy="275719"/>
            </a:xfrm>
            <a:custGeom>
              <a:rect b="b" l="l" r="r" t="t"/>
              <a:pathLst>
                <a:path extrusionOk="0" h="3021" w="4086">
                  <a:moveTo>
                    <a:pt x="825" y="0"/>
                  </a:moveTo>
                  <a:cubicBezTo>
                    <a:pt x="182" y="0"/>
                    <a:pt x="0" y="831"/>
                    <a:pt x="191" y="1333"/>
                  </a:cubicBezTo>
                  <a:cubicBezTo>
                    <a:pt x="381" y="1865"/>
                    <a:pt x="1256" y="2024"/>
                    <a:pt x="1279" y="2517"/>
                  </a:cubicBezTo>
                  <a:cubicBezTo>
                    <a:pt x="1296" y="2867"/>
                    <a:pt x="1529" y="3020"/>
                    <a:pt x="1959" y="3020"/>
                  </a:cubicBezTo>
                  <a:cubicBezTo>
                    <a:pt x="2135" y="3020"/>
                    <a:pt x="2343" y="2995"/>
                    <a:pt x="2583" y="2946"/>
                  </a:cubicBezTo>
                  <a:cubicBezTo>
                    <a:pt x="3409" y="2779"/>
                    <a:pt x="3505" y="2501"/>
                    <a:pt x="3807" y="1611"/>
                  </a:cubicBezTo>
                  <a:cubicBezTo>
                    <a:pt x="4085" y="790"/>
                    <a:pt x="3945" y="240"/>
                    <a:pt x="3647" y="240"/>
                  </a:cubicBezTo>
                  <a:cubicBezTo>
                    <a:pt x="3622" y="240"/>
                    <a:pt x="3596" y="244"/>
                    <a:pt x="3568" y="252"/>
                  </a:cubicBezTo>
                  <a:cubicBezTo>
                    <a:pt x="3406" y="331"/>
                    <a:pt x="3207" y="362"/>
                    <a:pt x="2989" y="362"/>
                  </a:cubicBezTo>
                  <a:cubicBezTo>
                    <a:pt x="2314" y="362"/>
                    <a:pt x="1455" y="66"/>
                    <a:pt x="914" y="5"/>
                  </a:cubicBezTo>
                  <a:cubicBezTo>
                    <a:pt x="883" y="2"/>
                    <a:pt x="854" y="0"/>
                    <a:pt x="8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2858177" y="3636781"/>
              <a:ext cx="186460" cy="125675"/>
            </a:xfrm>
            <a:custGeom>
              <a:rect b="b" l="l" r="r" t="t"/>
              <a:pathLst>
                <a:path extrusionOk="0" h="1377" w="2043">
                  <a:moveTo>
                    <a:pt x="728" y="1"/>
                  </a:moveTo>
                  <a:cubicBezTo>
                    <a:pt x="712" y="1"/>
                    <a:pt x="694" y="2"/>
                    <a:pt x="676" y="5"/>
                  </a:cubicBezTo>
                  <a:cubicBezTo>
                    <a:pt x="231" y="60"/>
                    <a:pt x="0" y="394"/>
                    <a:pt x="334" y="768"/>
                  </a:cubicBezTo>
                  <a:cubicBezTo>
                    <a:pt x="631" y="1107"/>
                    <a:pt x="1191" y="1377"/>
                    <a:pt x="1513" y="1377"/>
                  </a:cubicBezTo>
                  <a:cubicBezTo>
                    <a:pt x="1553" y="1377"/>
                    <a:pt x="1590" y="1373"/>
                    <a:pt x="1621" y="1364"/>
                  </a:cubicBezTo>
                  <a:cubicBezTo>
                    <a:pt x="1908" y="1292"/>
                    <a:pt x="2043" y="1157"/>
                    <a:pt x="1939" y="1109"/>
                  </a:cubicBezTo>
                  <a:cubicBezTo>
                    <a:pt x="1177" y="705"/>
                    <a:pt x="1131" y="1"/>
                    <a:pt x="7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3100398" y="3636781"/>
              <a:ext cx="83510" cy="125493"/>
            </a:xfrm>
            <a:custGeom>
              <a:rect b="b" l="l" r="r" t="t"/>
              <a:pathLst>
                <a:path extrusionOk="0" h="1375" w="915">
                  <a:moveTo>
                    <a:pt x="589" y="1"/>
                  </a:moveTo>
                  <a:cubicBezTo>
                    <a:pt x="405" y="1"/>
                    <a:pt x="384" y="705"/>
                    <a:pt x="40" y="1109"/>
                  </a:cubicBezTo>
                  <a:cubicBezTo>
                    <a:pt x="1" y="1157"/>
                    <a:pt x="56" y="1292"/>
                    <a:pt x="184" y="1364"/>
                  </a:cubicBezTo>
                  <a:cubicBezTo>
                    <a:pt x="198" y="1371"/>
                    <a:pt x="213" y="1375"/>
                    <a:pt x="230" y="1375"/>
                  </a:cubicBezTo>
                  <a:cubicBezTo>
                    <a:pt x="378" y="1375"/>
                    <a:pt x="628" y="1109"/>
                    <a:pt x="764" y="768"/>
                  </a:cubicBezTo>
                  <a:cubicBezTo>
                    <a:pt x="915" y="394"/>
                    <a:pt x="811" y="60"/>
                    <a:pt x="613" y="5"/>
                  </a:cubicBezTo>
                  <a:cubicBezTo>
                    <a:pt x="604" y="2"/>
                    <a:pt x="596" y="1"/>
                    <a:pt x="5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5"/>
            <p:cNvSpPr/>
            <p:nvPr/>
          </p:nvSpPr>
          <p:spPr>
            <a:xfrm>
              <a:off x="140163" y="3008966"/>
              <a:ext cx="1189672" cy="1242972"/>
            </a:xfrm>
            <a:custGeom>
              <a:rect b="b" l="l" r="r" t="t"/>
              <a:pathLst>
                <a:path extrusionOk="0" h="13619" w="13035">
                  <a:moveTo>
                    <a:pt x="11096" y="1"/>
                  </a:moveTo>
                  <a:lnTo>
                    <a:pt x="11096" y="1"/>
                  </a:lnTo>
                  <a:cubicBezTo>
                    <a:pt x="8377" y="1416"/>
                    <a:pt x="8433" y="4134"/>
                    <a:pt x="6907" y="4793"/>
                  </a:cubicBezTo>
                  <a:cubicBezTo>
                    <a:pt x="6622" y="4916"/>
                    <a:pt x="6336" y="4964"/>
                    <a:pt x="6048" y="4964"/>
                  </a:cubicBezTo>
                  <a:cubicBezTo>
                    <a:pt x="4917" y="4964"/>
                    <a:pt x="3773" y="4209"/>
                    <a:pt x="2645" y="4209"/>
                  </a:cubicBezTo>
                  <a:cubicBezTo>
                    <a:pt x="2495" y="4209"/>
                    <a:pt x="2344" y="4222"/>
                    <a:pt x="2194" y="4253"/>
                  </a:cubicBezTo>
                  <a:cubicBezTo>
                    <a:pt x="628" y="4563"/>
                    <a:pt x="128" y="5175"/>
                    <a:pt x="128" y="5175"/>
                  </a:cubicBezTo>
                  <a:lnTo>
                    <a:pt x="0" y="5866"/>
                  </a:lnTo>
                  <a:cubicBezTo>
                    <a:pt x="337" y="6038"/>
                    <a:pt x="775" y="6145"/>
                    <a:pt x="1339" y="6145"/>
                  </a:cubicBezTo>
                  <a:cubicBezTo>
                    <a:pt x="1428" y="6145"/>
                    <a:pt x="1519" y="6142"/>
                    <a:pt x="1614" y="6137"/>
                  </a:cubicBezTo>
                  <a:cubicBezTo>
                    <a:pt x="1738" y="6130"/>
                    <a:pt x="1854" y="6127"/>
                    <a:pt x="1964" y="6127"/>
                  </a:cubicBezTo>
                  <a:cubicBezTo>
                    <a:pt x="4769" y="6127"/>
                    <a:pt x="2981" y="8255"/>
                    <a:pt x="3402" y="11207"/>
                  </a:cubicBezTo>
                  <a:cubicBezTo>
                    <a:pt x="3648" y="12929"/>
                    <a:pt x="5267" y="13619"/>
                    <a:pt x="6672" y="13619"/>
                  </a:cubicBezTo>
                  <a:cubicBezTo>
                    <a:pt x="7765" y="13619"/>
                    <a:pt x="8728" y="13201"/>
                    <a:pt x="8815" y="12527"/>
                  </a:cubicBezTo>
                  <a:cubicBezTo>
                    <a:pt x="9013" y="10985"/>
                    <a:pt x="8775" y="10174"/>
                    <a:pt x="10285" y="9292"/>
                  </a:cubicBezTo>
                  <a:cubicBezTo>
                    <a:pt x="11795" y="8418"/>
                    <a:pt x="13035" y="7265"/>
                    <a:pt x="11724" y="5318"/>
                  </a:cubicBezTo>
                  <a:cubicBezTo>
                    <a:pt x="10603" y="3657"/>
                    <a:pt x="10142" y="2139"/>
                    <a:pt x="1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1307282" y="3275004"/>
              <a:ext cx="352658" cy="322539"/>
            </a:xfrm>
            <a:custGeom>
              <a:rect b="b" l="l" r="r" t="t"/>
              <a:pathLst>
                <a:path extrusionOk="0" h="3534" w="3864">
                  <a:moveTo>
                    <a:pt x="2524" y="0"/>
                  </a:moveTo>
                  <a:cubicBezTo>
                    <a:pt x="2285" y="0"/>
                    <a:pt x="2015" y="76"/>
                    <a:pt x="1717" y="257"/>
                  </a:cubicBezTo>
                  <a:cubicBezTo>
                    <a:pt x="1" y="1290"/>
                    <a:pt x="9" y="2721"/>
                    <a:pt x="1646" y="3381"/>
                  </a:cubicBezTo>
                  <a:cubicBezTo>
                    <a:pt x="1911" y="3487"/>
                    <a:pt x="2149" y="3534"/>
                    <a:pt x="2361" y="3534"/>
                  </a:cubicBezTo>
                  <a:cubicBezTo>
                    <a:pt x="3461" y="3534"/>
                    <a:pt x="3863" y="2276"/>
                    <a:pt x="3863" y="1616"/>
                  </a:cubicBezTo>
                  <a:cubicBezTo>
                    <a:pt x="3863" y="993"/>
                    <a:pt x="3390" y="0"/>
                    <a:pt x="2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-300838" y="3908478"/>
              <a:ext cx="1025025" cy="736620"/>
            </a:xfrm>
            <a:custGeom>
              <a:rect b="b" l="l" r="r" t="t"/>
              <a:pathLst>
                <a:path extrusionOk="0" h="8071" w="11231">
                  <a:moveTo>
                    <a:pt x="3616" y="0"/>
                  </a:moveTo>
                  <a:cubicBezTo>
                    <a:pt x="3616" y="0"/>
                    <a:pt x="2663" y="1153"/>
                    <a:pt x="2345" y="1391"/>
                  </a:cubicBezTo>
                  <a:cubicBezTo>
                    <a:pt x="2027" y="1629"/>
                    <a:pt x="0" y="5683"/>
                    <a:pt x="0" y="6502"/>
                  </a:cubicBezTo>
                  <a:cubicBezTo>
                    <a:pt x="0" y="7077"/>
                    <a:pt x="1624" y="8070"/>
                    <a:pt x="3038" y="8070"/>
                  </a:cubicBezTo>
                  <a:cubicBezTo>
                    <a:pt x="3615" y="8070"/>
                    <a:pt x="4156" y="7905"/>
                    <a:pt x="4538" y="7479"/>
                  </a:cubicBezTo>
                  <a:cubicBezTo>
                    <a:pt x="5025" y="6930"/>
                    <a:pt x="5521" y="6767"/>
                    <a:pt x="6055" y="6767"/>
                  </a:cubicBezTo>
                  <a:cubicBezTo>
                    <a:pt x="6836" y="6767"/>
                    <a:pt x="7699" y="7118"/>
                    <a:pt x="8734" y="7118"/>
                  </a:cubicBezTo>
                  <a:cubicBezTo>
                    <a:pt x="8894" y="7118"/>
                    <a:pt x="9059" y="7109"/>
                    <a:pt x="9228" y="7090"/>
                  </a:cubicBezTo>
                  <a:cubicBezTo>
                    <a:pt x="11230" y="6867"/>
                    <a:pt x="10825" y="4729"/>
                    <a:pt x="8910" y="4626"/>
                  </a:cubicBezTo>
                  <a:cubicBezTo>
                    <a:pt x="6994" y="4522"/>
                    <a:pt x="3783" y="3020"/>
                    <a:pt x="3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2023269" y="2599275"/>
              <a:ext cx="313413" cy="424668"/>
            </a:xfrm>
            <a:custGeom>
              <a:rect b="b" l="l" r="r" t="t"/>
              <a:pathLst>
                <a:path extrusionOk="0" h="4653" w="3434">
                  <a:moveTo>
                    <a:pt x="921" y="0"/>
                  </a:moveTo>
                  <a:cubicBezTo>
                    <a:pt x="778" y="0"/>
                    <a:pt x="541" y="144"/>
                    <a:pt x="350" y="532"/>
                  </a:cubicBezTo>
                  <a:cubicBezTo>
                    <a:pt x="24" y="1199"/>
                    <a:pt x="0" y="1970"/>
                    <a:pt x="278" y="2662"/>
                  </a:cubicBezTo>
                  <a:cubicBezTo>
                    <a:pt x="525" y="3321"/>
                    <a:pt x="930" y="3918"/>
                    <a:pt x="1470" y="4379"/>
                  </a:cubicBezTo>
                  <a:cubicBezTo>
                    <a:pt x="1677" y="4561"/>
                    <a:pt x="1933" y="4653"/>
                    <a:pt x="2190" y="4653"/>
                  </a:cubicBezTo>
                  <a:cubicBezTo>
                    <a:pt x="2446" y="4653"/>
                    <a:pt x="2702" y="4561"/>
                    <a:pt x="2909" y="4379"/>
                  </a:cubicBezTo>
                  <a:cubicBezTo>
                    <a:pt x="2996" y="4299"/>
                    <a:pt x="3076" y="4212"/>
                    <a:pt x="3132" y="4108"/>
                  </a:cubicBezTo>
                  <a:cubicBezTo>
                    <a:pt x="3434" y="3592"/>
                    <a:pt x="3267" y="2924"/>
                    <a:pt x="2758" y="2614"/>
                  </a:cubicBezTo>
                  <a:cubicBezTo>
                    <a:pt x="1280" y="1700"/>
                    <a:pt x="1161" y="269"/>
                    <a:pt x="1033" y="55"/>
                  </a:cubicBezTo>
                  <a:cubicBezTo>
                    <a:pt x="1014" y="20"/>
                    <a:pt x="974" y="0"/>
                    <a:pt x="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2464269" y="3203361"/>
              <a:ext cx="97291" cy="84057"/>
            </a:xfrm>
            <a:custGeom>
              <a:rect b="b" l="l" r="r" t="t"/>
              <a:pathLst>
                <a:path extrusionOk="0" h="921" w="1066">
                  <a:moveTo>
                    <a:pt x="612" y="1"/>
                  </a:moveTo>
                  <a:cubicBezTo>
                    <a:pt x="199" y="1"/>
                    <a:pt x="0" y="494"/>
                    <a:pt x="287" y="788"/>
                  </a:cubicBezTo>
                  <a:cubicBezTo>
                    <a:pt x="378" y="880"/>
                    <a:pt x="492" y="921"/>
                    <a:pt x="603" y="921"/>
                  </a:cubicBezTo>
                  <a:cubicBezTo>
                    <a:pt x="838" y="921"/>
                    <a:pt x="1065" y="737"/>
                    <a:pt x="1065" y="462"/>
                  </a:cubicBezTo>
                  <a:cubicBezTo>
                    <a:pt x="1065" y="207"/>
                    <a:pt x="859" y="1"/>
                    <a:pt x="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2496213" y="2890777"/>
              <a:ext cx="378669" cy="130604"/>
            </a:xfrm>
            <a:custGeom>
              <a:rect b="b" l="l" r="r" t="t"/>
              <a:pathLst>
                <a:path extrusionOk="0" fill="none" h="1431" w="4149">
                  <a:moveTo>
                    <a:pt x="0" y="0"/>
                  </a:moveTo>
                  <a:cubicBezTo>
                    <a:pt x="167" y="724"/>
                    <a:pt x="517" y="1145"/>
                    <a:pt x="1129" y="1375"/>
                  </a:cubicBezTo>
                  <a:cubicBezTo>
                    <a:pt x="1264" y="1431"/>
                    <a:pt x="1391" y="1272"/>
                    <a:pt x="1312" y="1153"/>
                  </a:cubicBezTo>
                  <a:cubicBezTo>
                    <a:pt x="1121" y="859"/>
                    <a:pt x="755" y="501"/>
                    <a:pt x="779" y="151"/>
                  </a:cubicBezTo>
                  <a:cubicBezTo>
                    <a:pt x="970" y="533"/>
                    <a:pt x="1272" y="843"/>
                    <a:pt x="1645" y="1057"/>
                  </a:cubicBezTo>
                  <a:cubicBezTo>
                    <a:pt x="1963" y="1232"/>
                    <a:pt x="2408" y="1304"/>
                    <a:pt x="2655" y="1034"/>
                  </a:cubicBezTo>
                  <a:cubicBezTo>
                    <a:pt x="2249" y="819"/>
                    <a:pt x="1939" y="461"/>
                    <a:pt x="1796" y="32"/>
                  </a:cubicBezTo>
                  <a:cubicBezTo>
                    <a:pt x="2289" y="596"/>
                    <a:pt x="2901" y="1145"/>
                    <a:pt x="3656" y="1208"/>
                  </a:cubicBezTo>
                  <a:cubicBezTo>
                    <a:pt x="3783" y="1224"/>
                    <a:pt x="3910" y="1200"/>
                    <a:pt x="4022" y="1129"/>
                  </a:cubicBezTo>
                  <a:cubicBezTo>
                    <a:pt x="4149" y="1026"/>
                    <a:pt x="3934" y="692"/>
                    <a:pt x="3744" y="549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oogle Shape;634;p26"/>
          <p:cNvGrpSpPr/>
          <p:nvPr/>
        </p:nvGrpSpPr>
        <p:grpSpPr>
          <a:xfrm>
            <a:off x="6331618" y="1788572"/>
            <a:ext cx="2939649" cy="3011442"/>
            <a:chOff x="6255418" y="1788572"/>
            <a:chExt cx="2939649" cy="3011442"/>
          </a:xfrm>
        </p:grpSpPr>
        <p:grpSp>
          <p:nvGrpSpPr>
            <p:cNvPr id="635" name="Google Shape;635;p26"/>
            <p:cNvGrpSpPr/>
            <p:nvPr/>
          </p:nvGrpSpPr>
          <p:grpSpPr>
            <a:xfrm>
              <a:off x="6255418" y="1824323"/>
              <a:ext cx="2939649" cy="2975691"/>
              <a:chOff x="6255418" y="1824323"/>
              <a:chExt cx="2939649" cy="2975691"/>
            </a:xfrm>
          </p:grpSpPr>
          <p:grpSp>
            <p:nvGrpSpPr>
              <p:cNvPr id="636" name="Google Shape;636;p26"/>
              <p:cNvGrpSpPr/>
              <p:nvPr/>
            </p:nvGrpSpPr>
            <p:grpSpPr>
              <a:xfrm>
                <a:off x="6255418" y="1824323"/>
                <a:ext cx="2939649" cy="2975691"/>
                <a:chOff x="6113343" y="1824323"/>
                <a:chExt cx="2939649" cy="2975691"/>
              </a:xfrm>
            </p:grpSpPr>
            <p:sp>
              <p:nvSpPr>
                <p:cNvPr id="637" name="Google Shape;637;p26"/>
                <p:cNvSpPr/>
                <p:nvPr/>
              </p:nvSpPr>
              <p:spPr>
                <a:xfrm flipH="1">
                  <a:off x="6925055" y="1824323"/>
                  <a:ext cx="2127937" cy="2975691"/>
                </a:xfrm>
                <a:custGeom>
                  <a:rect b="b" l="l" r="r" t="t"/>
                  <a:pathLst>
                    <a:path extrusionOk="0" h="36712" w="26253">
                      <a:moveTo>
                        <a:pt x="1" y="1"/>
                      </a:moveTo>
                      <a:lnTo>
                        <a:pt x="780" y="36577"/>
                      </a:lnTo>
                      <a:cubicBezTo>
                        <a:pt x="4793" y="36672"/>
                        <a:pt x="8807" y="36712"/>
                        <a:pt x="12821" y="36712"/>
                      </a:cubicBezTo>
                      <a:cubicBezTo>
                        <a:pt x="12868" y="34463"/>
                        <a:pt x="14593" y="32595"/>
                        <a:pt x="16461" y="31347"/>
                      </a:cubicBezTo>
                      <a:cubicBezTo>
                        <a:pt x="18583" y="29932"/>
                        <a:pt x="21023" y="28979"/>
                        <a:pt x="22764" y="27055"/>
                      </a:cubicBezTo>
                      <a:cubicBezTo>
                        <a:pt x="24329" y="25331"/>
                        <a:pt x="25283" y="23121"/>
                        <a:pt x="25744" y="20848"/>
                      </a:cubicBezTo>
                      <a:cubicBezTo>
                        <a:pt x="26253" y="18273"/>
                        <a:pt x="26181" y="15618"/>
                        <a:pt x="26014" y="12995"/>
                      </a:cubicBezTo>
                      <a:cubicBezTo>
                        <a:pt x="25816" y="10047"/>
                        <a:pt x="25243" y="7607"/>
                        <a:pt x="22668" y="5882"/>
                      </a:cubicBezTo>
                      <a:cubicBezTo>
                        <a:pt x="19831" y="3983"/>
                        <a:pt x="16310" y="2902"/>
                        <a:pt x="13051" y="1988"/>
                      </a:cubicBezTo>
                      <a:cubicBezTo>
                        <a:pt x="8807" y="780"/>
                        <a:pt x="4420" y="112"/>
                        <a:pt x="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" name="Google Shape;638;p26"/>
                <p:cNvSpPr/>
                <p:nvPr/>
              </p:nvSpPr>
              <p:spPr>
                <a:xfrm flipH="1">
                  <a:off x="7521527" y="2809234"/>
                  <a:ext cx="616666" cy="508863"/>
                </a:xfrm>
                <a:custGeom>
                  <a:rect b="b" l="l" r="r" t="t"/>
                  <a:pathLst>
                    <a:path extrusionOk="0" h="6278" w="7608">
                      <a:moveTo>
                        <a:pt x="5535" y="1"/>
                      </a:moveTo>
                      <a:cubicBezTo>
                        <a:pt x="5100" y="1"/>
                        <a:pt x="4475" y="192"/>
                        <a:pt x="3601" y="654"/>
                      </a:cubicBezTo>
                      <a:cubicBezTo>
                        <a:pt x="1" y="2561"/>
                        <a:pt x="168" y="4628"/>
                        <a:pt x="565" y="5653"/>
                      </a:cubicBezTo>
                      <a:cubicBezTo>
                        <a:pt x="713" y="6037"/>
                        <a:pt x="1080" y="6277"/>
                        <a:pt x="1476" y="6277"/>
                      </a:cubicBezTo>
                      <a:cubicBezTo>
                        <a:pt x="1506" y="6277"/>
                        <a:pt x="1536" y="6276"/>
                        <a:pt x="1567" y="6273"/>
                      </a:cubicBezTo>
                      <a:cubicBezTo>
                        <a:pt x="4054" y="5995"/>
                        <a:pt x="5381" y="4334"/>
                        <a:pt x="5381" y="4334"/>
                      </a:cubicBezTo>
                      <a:cubicBezTo>
                        <a:pt x="5381" y="4334"/>
                        <a:pt x="7608" y="1"/>
                        <a:pt x="55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9" name="Google Shape;639;p26"/>
                <p:cNvSpPr/>
                <p:nvPr/>
              </p:nvSpPr>
              <p:spPr>
                <a:xfrm flipH="1">
                  <a:off x="7588557" y="2818799"/>
                  <a:ext cx="280937" cy="224847"/>
                </a:xfrm>
                <a:custGeom>
                  <a:rect b="b" l="l" r="r" t="t"/>
                  <a:pathLst>
                    <a:path extrusionOk="0" h="2774" w="3466">
                      <a:moveTo>
                        <a:pt x="2321" y="1"/>
                      </a:moveTo>
                      <a:cubicBezTo>
                        <a:pt x="1920" y="1"/>
                        <a:pt x="1449" y="173"/>
                        <a:pt x="1033" y="504"/>
                      </a:cubicBezTo>
                      <a:cubicBezTo>
                        <a:pt x="286" y="1092"/>
                        <a:pt x="0" y="1966"/>
                        <a:pt x="389" y="2451"/>
                      </a:cubicBezTo>
                      <a:cubicBezTo>
                        <a:pt x="557" y="2668"/>
                        <a:pt x="830" y="2774"/>
                        <a:pt x="1145" y="2774"/>
                      </a:cubicBezTo>
                      <a:cubicBezTo>
                        <a:pt x="1547" y="2774"/>
                        <a:pt x="2018" y="2602"/>
                        <a:pt x="2432" y="2268"/>
                      </a:cubicBezTo>
                      <a:cubicBezTo>
                        <a:pt x="3179" y="1680"/>
                        <a:pt x="3465" y="806"/>
                        <a:pt x="3076" y="321"/>
                      </a:cubicBezTo>
                      <a:cubicBezTo>
                        <a:pt x="2905" y="105"/>
                        <a:pt x="2634" y="1"/>
                        <a:pt x="232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26"/>
                <p:cNvSpPr/>
                <p:nvPr/>
              </p:nvSpPr>
              <p:spPr>
                <a:xfrm flipH="1">
                  <a:off x="6113343" y="2097238"/>
                  <a:ext cx="690102" cy="422864"/>
                </a:xfrm>
                <a:custGeom>
                  <a:rect b="b" l="l" r="r" t="t"/>
                  <a:pathLst>
                    <a:path extrusionOk="0" h="5217" w="8514">
                      <a:moveTo>
                        <a:pt x="6266" y="1"/>
                      </a:moveTo>
                      <a:cubicBezTo>
                        <a:pt x="5249" y="1"/>
                        <a:pt x="3916" y="512"/>
                        <a:pt x="2307" y="2229"/>
                      </a:cubicBezTo>
                      <a:cubicBezTo>
                        <a:pt x="1" y="4702"/>
                        <a:pt x="1457" y="5217"/>
                        <a:pt x="3069" y="5217"/>
                      </a:cubicBezTo>
                      <a:cubicBezTo>
                        <a:pt x="4218" y="5217"/>
                        <a:pt x="5446" y="4955"/>
                        <a:pt x="5446" y="4955"/>
                      </a:cubicBezTo>
                      <a:cubicBezTo>
                        <a:pt x="5446" y="4955"/>
                        <a:pt x="7425" y="4097"/>
                        <a:pt x="8355" y="1728"/>
                      </a:cubicBezTo>
                      <a:cubicBezTo>
                        <a:pt x="8514" y="1315"/>
                        <a:pt x="8379" y="846"/>
                        <a:pt x="8021" y="584"/>
                      </a:cubicBezTo>
                      <a:cubicBezTo>
                        <a:pt x="7632" y="298"/>
                        <a:pt x="7041" y="1"/>
                        <a:pt x="626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1" name="Google Shape;641;p26"/>
                <p:cNvSpPr/>
                <p:nvPr/>
              </p:nvSpPr>
              <p:spPr>
                <a:xfrm flipH="1">
                  <a:off x="6430267" y="2299959"/>
                  <a:ext cx="293824" cy="217957"/>
                </a:xfrm>
                <a:custGeom>
                  <a:rect b="b" l="l" r="r" t="t"/>
                  <a:pathLst>
                    <a:path extrusionOk="0" h="2689" w="3625">
                      <a:moveTo>
                        <a:pt x="2394" y="1"/>
                      </a:moveTo>
                      <a:cubicBezTo>
                        <a:pt x="2024" y="1"/>
                        <a:pt x="1599" y="124"/>
                        <a:pt x="1201" y="372"/>
                      </a:cubicBezTo>
                      <a:cubicBezTo>
                        <a:pt x="390" y="888"/>
                        <a:pt x="0" y="1739"/>
                        <a:pt x="334" y="2279"/>
                      </a:cubicBezTo>
                      <a:cubicBezTo>
                        <a:pt x="509" y="2552"/>
                        <a:pt x="840" y="2689"/>
                        <a:pt x="1229" y="2689"/>
                      </a:cubicBezTo>
                      <a:cubicBezTo>
                        <a:pt x="1602" y="2689"/>
                        <a:pt x="2028" y="2563"/>
                        <a:pt x="2424" y="2311"/>
                      </a:cubicBezTo>
                      <a:cubicBezTo>
                        <a:pt x="3243" y="1802"/>
                        <a:pt x="3625" y="952"/>
                        <a:pt x="3291" y="411"/>
                      </a:cubicBezTo>
                      <a:cubicBezTo>
                        <a:pt x="3115" y="138"/>
                        <a:pt x="2785" y="1"/>
                        <a:pt x="239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2" name="Google Shape;642;p26"/>
                <p:cNvSpPr/>
                <p:nvPr/>
              </p:nvSpPr>
              <p:spPr>
                <a:xfrm flipH="1">
                  <a:off x="6937931" y="3280737"/>
                  <a:ext cx="1149360" cy="1319656"/>
                </a:xfrm>
                <a:custGeom>
                  <a:rect b="b" l="l" r="r" t="t"/>
                  <a:pathLst>
                    <a:path extrusionOk="0" h="16281" w="14180">
                      <a:moveTo>
                        <a:pt x="14006" y="1"/>
                      </a:moveTo>
                      <a:cubicBezTo>
                        <a:pt x="13144" y="1"/>
                        <a:pt x="12298" y="167"/>
                        <a:pt x="11493" y="480"/>
                      </a:cubicBezTo>
                      <a:cubicBezTo>
                        <a:pt x="10206" y="1028"/>
                        <a:pt x="9260" y="2149"/>
                        <a:pt x="8179" y="3047"/>
                      </a:cubicBezTo>
                      <a:cubicBezTo>
                        <a:pt x="7265" y="3810"/>
                        <a:pt x="6248" y="4422"/>
                        <a:pt x="5159" y="4867"/>
                      </a:cubicBezTo>
                      <a:cubicBezTo>
                        <a:pt x="4467" y="5153"/>
                        <a:pt x="3736" y="5376"/>
                        <a:pt x="3084" y="5749"/>
                      </a:cubicBezTo>
                      <a:cubicBezTo>
                        <a:pt x="1924" y="6417"/>
                        <a:pt x="1074" y="7537"/>
                        <a:pt x="597" y="8785"/>
                      </a:cubicBezTo>
                      <a:cubicBezTo>
                        <a:pt x="120" y="10041"/>
                        <a:pt x="1" y="11400"/>
                        <a:pt x="88" y="12727"/>
                      </a:cubicBezTo>
                      <a:cubicBezTo>
                        <a:pt x="144" y="13641"/>
                        <a:pt x="303" y="14571"/>
                        <a:pt x="780" y="15358"/>
                      </a:cubicBezTo>
                      <a:cubicBezTo>
                        <a:pt x="1002" y="15724"/>
                        <a:pt x="1296" y="16034"/>
                        <a:pt x="1646" y="16280"/>
                      </a:cubicBezTo>
                      <a:cubicBezTo>
                        <a:pt x="2329" y="15120"/>
                        <a:pt x="3410" y="14134"/>
                        <a:pt x="4547" y="13379"/>
                      </a:cubicBezTo>
                      <a:cubicBezTo>
                        <a:pt x="6661" y="11964"/>
                        <a:pt x="9109" y="11011"/>
                        <a:pt x="10850" y="9087"/>
                      </a:cubicBezTo>
                      <a:cubicBezTo>
                        <a:pt x="12415" y="7355"/>
                        <a:pt x="13369" y="5145"/>
                        <a:pt x="13822" y="2880"/>
                      </a:cubicBezTo>
                      <a:cubicBezTo>
                        <a:pt x="14013" y="1926"/>
                        <a:pt x="14124" y="965"/>
                        <a:pt x="14180" y="3"/>
                      </a:cubicBezTo>
                      <a:cubicBezTo>
                        <a:pt x="14122" y="1"/>
                        <a:pt x="14064" y="1"/>
                        <a:pt x="1400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26"/>
                <p:cNvSpPr/>
                <p:nvPr/>
              </p:nvSpPr>
              <p:spPr>
                <a:xfrm flipH="1">
                  <a:off x="7734794" y="1824323"/>
                  <a:ext cx="1318197" cy="1257568"/>
                </a:xfrm>
                <a:custGeom>
                  <a:rect b="b" l="l" r="r" t="t"/>
                  <a:pathLst>
                    <a:path extrusionOk="0" h="15515" w="16263">
                      <a:moveTo>
                        <a:pt x="1" y="1"/>
                      </a:moveTo>
                      <a:lnTo>
                        <a:pt x="327" y="15515"/>
                      </a:lnTo>
                      <a:cubicBezTo>
                        <a:pt x="2234" y="15157"/>
                        <a:pt x="4007" y="14315"/>
                        <a:pt x="5485" y="13059"/>
                      </a:cubicBezTo>
                      <a:cubicBezTo>
                        <a:pt x="6645" y="12066"/>
                        <a:pt x="7591" y="10826"/>
                        <a:pt x="8759" y="9840"/>
                      </a:cubicBezTo>
                      <a:cubicBezTo>
                        <a:pt x="9801" y="8958"/>
                        <a:pt x="11001" y="8298"/>
                        <a:pt x="12153" y="7575"/>
                      </a:cubicBezTo>
                      <a:cubicBezTo>
                        <a:pt x="13552" y="6709"/>
                        <a:pt x="16056" y="4920"/>
                        <a:pt x="16262" y="2949"/>
                      </a:cubicBezTo>
                      <a:cubicBezTo>
                        <a:pt x="15189" y="2600"/>
                        <a:pt x="14108" y="2282"/>
                        <a:pt x="13051" y="1988"/>
                      </a:cubicBezTo>
                      <a:cubicBezTo>
                        <a:pt x="8799" y="780"/>
                        <a:pt x="4412" y="112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4" name="Google Shape;644;p26"/>
                <p:cNvSpPr/>
                <p:nvPr/>
              </p:nvSpPr>
              <p:spPr>
                <a:xfrm flipH="1">
                  <a:off x="6322071" y="2156814"/>
                  <a:ext cx="1430215" cy="1494573"/>
                </a:xfrm>
                <a:custGeom>
                  <a:rect b="b" l="l" r="r" t="t"/>
                  <a:pathLst>
                    <a:path extrusionOk="0" h="18439" w="17645">
                      <a:moveTo>
                        <a:pt x="10290" y="1"/>
                      </a:moveTo>
                      <a:cubicBezTo>
                        <a:pt x="10035" y="1"/>
                        <a:pt x="9753" y="51"/>
                        <a:pt x="9427" y="151"/>
                      </a:cubicBezTo>
                      <a:cubicBezTo>
                        <a:pt x="6772" y="969"/>
                        <a:pt x="3680" y="2662"/>
                        <a:pt x="1209" y="3926"/>
                      </a:cubicBezTo>
                      <a:cubicBezTo>
                        <a:pt x="930" y="4069"/>
                        <a:pt x="652" y="4212"/>
                        <a:pt x="454" y="4451"/>
                      </a:cubicBezTo>
                      <a:cubicBezTo>
                        <a:pt x="1" y="4991"/>
                        <a:pt x="136" y="5794"/>
                        <a:pt x="350" y="6469"/>
                      </a:cubicBezTo>
                      <a:cubicBezTo>
                        <a:pt x="1582" y="10419"/>
                        <a:pt x="4372" y="13694"/>
                        <a:pt x="7376" y="16539"/>
                      </a:cubicBezTo>
                      <a:cubicBezTo>
                        <a:pt x="7980" y="17112"/>
                        <a:pt x="8616" y="17684"/>
                        <a:pt x="9371" y="18034"/>
                      </a:cubicBezTo>
                      <a:cubicBezTo>
                        <a:pt x="9977" y="18315"/>
                        <a:pt x="10620" y="18439"/>
                        <a:pt x="11273" y="18439"/>
                      </a:cubicBezTo>
                      <a:cubicBezTo>
                        <a:pt x="12737" y="18439"/>
                        <a:pt x="14249" y="17820"/>
                        <a:pt x="15491" y="16984"/>
                      </a:cubicBezTo>
                      <a:cubicBezTo>
                        <a:pt x="16254" y="16468"/>
                        <a:pt x="16993" y="15840"/>
                        <a:pt x="17343" y="14982"/>
                      </a:cubicBezTo>
                      <a:cubicBezTo>
                        <a:pt x="17645" y="14258"/>
                        <a:pt x="17629" y="13448"/>
                        <a:pt x="17502" y="12685"/>
                      </a:cubicBezTo>
                      <a:cubicBezTo>
                        <a:pt x="17120" y="10253"/>
                        <a:pt x="13266" y="2646"/>
                        <a:pt x="12145" y="1224"/>
                      </a:cubicBezTo>
                      <a:cubicBezTo>
                        <a:pt x="11505" y="402"/>
                        <a:pt x="11008" y="1"/>
                        <a:pt x="1029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26"/>
                <p:cNvSpPr/>
                <p:nvPr/>
              </p:nvSpPr>
              <p:spPr>
                <a:xfrm flipH="1">
                  <a:off x="6697507" y="2700051"/>
                  <a:ext cx="194775" cy="165271"/>
                </a:xfrm>
                <a:custGeom>
                  <a:rect b="b" l="l" r="r" t="t"/>
                  <a:pathLst>
                    <a:path extrusionOk="0" h="2039" w="2403">
                      <a:moveTo>
                        <a:pt x="1350" y="0"/>
                      </a:moveTo>
                      <a:cubicBezTo>
                        <a:pt x="1051" y="0"/>
                        <a:pt x="765" y="104"/>
                        <a:pt x="533" y="300"/>
                      </a:cubicBezTo>
                      <a:cubicBezTo>
                        <a:pt x="88" y="705"/>
                        <a:pt x="1" y="1500"/>
                        <a:pt x="343" y="1921"/>
                      </a:cubicBezTo>
                      <a:cubicBezTo>
                        <a:pt x="359" y="1937"/>
                        <a:pt x="375" y="1953"/>
                        <a:pt x="382" y="1961"/>
                      </a:cubicBezTo>
                      <a:cubicBezTo>
                        <a:pt x="432" y="2011"/>
                        <a:pt x="498" y="2039"/>
                        <a:pt x="564" y="2039"/>
                      </a:cubicBezTo>
                      <a:cubicBezTo>
                        <a:pt x="603" y="2039"/>
                        <a:pt x="641" y="2029"/>
                        <a:pt x="677" y="2009"/>
                      </a:cubicBezTo>
                      <a:cubicBezTo>
                        <a:pt x="700" y="1993"/>
                        <a:pt x="724" y="1977"/>
                        <a:pt x="740" y="1961"/>
                      </a:cubicBezTo>
                      <a:cubicBezTo>
                        <a:pt x="836" y="1858"/>
                        <a:pt x="836" y="1699"/>
                        <a:pt x="740" y="1595"/>
                      </a:cubicBezTo>
                      <a:cubicBezTo>
                        <a:pt x="581" y="1405"/>
                        <a:pt x="621" y="912"/>
                        <a:pt x="875" y="681"/>
                      </a:cubicBezTo>
                      <a:cubicBezTo>
                        <a:pt x="1012" y="572"/>
                        <a:pt x="1178" y="510"/>
                        <a:pt x="1354" y="510"/>
                      </a:cubicBezTo>
                      <a:cubicBezTo>
                        <a:pt x="1382" y="510"/>
                        <a:pt x="1411" y="511"/>
                        <a:pt x="1440" y="514"/>
                      </a:cubicBezTo>
                      <a:cubicBezTo>
                        <a:pt x="1591" y="514"/>
                        <a:pt x="1734" y="578"/>
                        <a:pt x="1845" y="681"/>
                      </a:cubicBezTo>
                      <a:cubicBezTo>
                        <a:pt x="1901" y="755"/>
                        <a:pt x="1972" y="786"/>
                        <a:pt x="2042" y="786"/>
                      </a:cubicBezTo>
                      <a:cubicBezTo>
                        <a:pt x="2228" y="786"/>
                        <a:pt x="2403" y="568"/>
                        <a:pt x="2258" y="371"/>
                      </a:cubicBezTo>
                      <a:lnTo>
                        <a:pt x="2226" y="332"/>
                      </a:lnTo>
                      <a:cubicBezTo>
                        <a:pt x="2028" y="125"/>
                        <a:pt x="1757" y="6"/>
                        <a:pt x="1471" y="6"/>
                      </a:cubicBezTo>
                      <a:cubicBezTo>
                        <a:pt x="1431" y="2"/>
                        <a:pt x="1390" y="0"/>
                        <a:pt x="135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26"/>
                <p:cNvSpPr/>
                <p:nvPr/>
              </p:nvSpPr>
              <p:spPr>
                <a:xfrm flipH="1">
                  <a:off x="7065420" y="2905042"/>
                  <a:ext cx="200449" cy="158300"/>
                </a:xfrm>
                <a:custGeom>
                  <a:rect b="b" l="l" r="r" t="t"/>
                  <a:pathLst>
                    <a:path extrusionOk="0" h="1953" w="2473">
                      <a:moveTo>
                        <a:pt x="1366" y="1"/>
                      </a:moveTo>
                      <a:cubicBezTo>
                        <a:pt x="1115" y="1"/>
                        <a:pt x="868" y="78"/>
                        <a:pt x="660" y="227"/>
                      </a:cubicBezTo>
                      <a:cubicBezTo>
                        <a:pt x="175" y="576"/>
                        <a:pt x="0" y="1363"/>
                        <a:pt x="310" y="1816"/>
                      </a:cubicBezTo>
                      <a:cubicBezTo>
                        <a:pt x="318" y="1832"/>
                        <a:pt x="334" y="1848"/>
                        <a:pt x="342" y="1856"/>
                      </a:cubicBezTo>
                      <a:cubicBezTo>
                        <a:pt x="387" y="1918"/>
                        <a:pt x="461" y="1952"/>
                        <a:pt x="537" y="1952"/>
                      </a:cubicBezTo>
                      <a:cubicBezTo>
                        <a:pt x="567" y="1952"/>
                        <a:pt x="598" y="1947"/>
                        <a:pt x="628" y="1936"/>
                      </a:cubicBezTo>
                      <a:cubicBezTo>
                        <a:pt x="652" y="1920"/>
                        <a:pt x="668" y="1912"/>
                        <a:pt x="692" y="1896"/>
                      </a:cubicBezTo>
                      <a:cubicBezTo>
                        <a:pt x="795" y="1800"/>
                        <a:pt x="819" y="1641"/>
                        <a:pt x="723" y="1530"/>
                      </a:cubicBezTo>
                      <a:cubicBezTo>
                        <a:pt x="588" y="1332"/>
                        <a:pt x="676" y="831"/>
                        <a:pt x="954" y="632"/>
                      </a:cubicBezTo>
                      <a:cubicBezTo>
                        <a:pt x="1084" y="555"/>
                        <a:pt x="1232" y="514"/>
                        <a:pt x="1380" y="514"/>
                      </a:cubicBezTo>
                      <a:cubicBezTo>
                        <a:pt x="1432" y="514"/>
                        <a:pt x="1483" y="519"/>
                        <a:pt x="1534" y="529"/>
                      </a:cubicBezTo>
                      <a:cubicBezTo>
                        <a:pt x="1685" y="545"/>
                        <a:pt x="1828" y="616"/>
                        <a:pt x="1932" y="743"/>
                      </a:cubicBezTo>
                      <a:cubicBezTo>
                        <a:pt x="1986" y="822"/>
                        <a:pt x="2061" y="855"/>
                        <a:pt x="2134" y="855"/>
                      </a:cubicBezTo>
                      <a:cubicBezTo>
                        <a:pt x="2306" y="855"/>
                        <a:pt x="2472" y="674"/>
                        <a:pt x="2361" y="473"/>
                      </a:cubicBezTo>
                      <a:lnTo>
                        <a:pt x="2337" y="433"/>
                      </a:lnTo>
                      <a:cubicBezTo>
                        <a:pt x="2162" y="203"/>
                        <a:pt x="1908" y="60"/>
                        <a:pt x="1622" y="28"/>
                      </a:cubicBezTo>
                      <a:cubicBezTo>
                        <a:pt x="1537" y="10"/>
                        <a:pt x="1451" y="1"/>
                        <a:pt x="13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26"/>
                <p:cNvSpPr/>
                <p:nvPr/>
              </p:nvSpPr>
              <p:spPr>
                <a:xfrm flipH="1">
                  <a:off x="6370372" y="3099901"/>
                  <a:ext cx="745382" cy="504162"/>
                </a:xfrm>
                <a:custGeom>
                  <a:rect b="b" l="l" r="r" t="t"/>
                  <a:pathLst>
                    <a:path extrusionOk="0" h="6220" w="9196">
                      <a:moveTo>
                        <a:pt x="7415" y="0"/>
                      </a:moveTo>
                      <a:cubicBezTo>
                        <a:pt x="7275" y="0"/>
                        <a:pt x="7140" y="47"/>
                        <a:pt x="7018" y="144"/>
                      </a:cubicBezTo>
                      <a:cubicBezTo>
                        <a:pt x="6009" y="1264"/>
                        <a:pt x="3004" y="1646"/>
                        <a:pt x="1502" y="2162"/>
                      </a:cubicBezTo>
                      <a:cubicBezTo>
                        <a:pt x="0" y="2679"/>
                        <a:pt x="461" y="4245"/>
                        <a:pt x="1375" y="4912"/>
                      </a:cubicBezTo>
                      <a:cubicBezTo>
                        <a:pt x="2281" y="5572"/>
                        <a:pt x="4181" y="5024"/>
                        <a:pt x="4705" y="5779"/>
                      </a:cubicBezTo>
                      <a:cubicBezTo>
                        <a:pt x="4916" y="6077"/>
                        <a:pt x="5197" y="6219"/>
                        <a:pt x="5553" y="6219"/>
                      </a:cubicBezTo>
                      <a:cubicBezTo>
                        <a:pt x="6096" y="6219"/>
                        <a:pt x="6811" y="5888"/>
                        <a:pt x="7710" y="5278"/>
                      </a:cubicBezTo>
                      <a:cubicBezTo>
                        <a:pt x="9196" y="4276"/>
                        <a:pt x="9100" y="3744"/>
                        <a:pt x="8822" y="2075"/>
                      </a:cubicBezTo>
                      <a:cubicBezTo>
                        <a:pt x="8600" y="736"/>
                        <a:pt x="7968" y="0"/>
                        <a:pt x="741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26"/>
                <p:cNvSpPr/>
                <p:nvPr/>
              </p:nvSpPr>
              <p:spPr>
                <a:xfrm flipH="1">
                  <a:off x="6691186" y="3346149"/>
                  <a:ext cx="320897" cy="157085"/>
                </a:xfrm>
                <a:custGeom>
                  <a:rect b="b" l="l" r="r" t="t"/>
                  <a:pathLst>
                    <a:path extrusionOk="0" h="1938" w="3959">
                      <a:moveTo>
                        <a:pt x="1230" y="1"/>
                      </a:moveTo>
                      <a:cubicBezTo>
                        <a:pt x="1175" y="1"/>
                        <a:pt x="1118" y="8"/>
                        <a:pt x="1058" y="22"/>
                      </a:cubicBezTo>
                      <a:cubicBezTo>
                        <a:pt x="279" y="221"/>
                        <a:pt x="1" y="777"/>
                        <a:pt x="756" y="1278"/>
                      </a:cubicBezTo>
                      <a:cubicBezTo>
                        <a:pt x="1355" y="1675"/>
                        <a:pt x="2299" y="1938"/>
                        <a:pt x="2910" y="1938"/>
                      </a:cubicBezTo>
                      <a:cubicBezTo>
                        <a:pt x="3069" y="1938"/>
                        <a:pt x="3205" y="1920"/>
                        <a:pt x="3307" y="1882"/>
                      </a:cubicBezTo>
                      <a:cubicBezTo>
                        <a:pt x="3792" y="1699"/>
                        <a:pt x="3959" y="1461"/>
                        <a:pt x="3760" y="1405"/>
                      </a:cubicBezTo>
                      <a:cubicBezTo>
                        <a:pt x="2292" y="994"/>
                        <a:pt x="1895" y="1"/>
                        <a:pt x="12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26"/>
                <p:cNvSpPr/>
                <p:nvPr/>
              </p:nvSpPr>
              <p:spPr>
                <a:xfrm flipH="1">
                  <a:off x="6423780" y="3176904"/>
                  <a:ext cx="129607" cy="205880"/>
                </a:xfrm>
                <a:custGeom>
                  <a:rect b="b" l="l" r="r" t="t"/>
                  <a:pathLst>
                    <a:path extrusionOk="0" h="2540" w="1599">
                      <a:moveTo>
                        <a:pt x="584" y="1"/>
                      </a:moveTo>
                      <a:cubicBezTo>
                        <a:pt x="543" y="1"/>
                        <a:pt x="502" y="5"/>
                        <a:pt x="462" y="12"/>
                      </a:cubicBezTo>
                      <a:cubicBezTo>
                        <a:pt x="1" y="108"/>
                        <a:pt x="724" y="1284"/>
                        <a:pt x="422" y="2261"/>
                      </a:cubicBezTo>
                      <a:cubicBezTo>
                        <a:pt x="391" y="2378"/>
                        <a:pt x="625" y="2540"/>
                        <a:pt x="940" y="2540"/>
                      </a:cubicBezTo>
                      <a:cubicBezTo>
                        <a:pt x="947" y="2540"/>
                        <a:pt x="955" y="2540"/>
                        <a:pt x="962" y="2540"/>
                      </a:cubicBezTo>
                      <a:cubicBezTo>
                        <a:pt x="1296" y="2540"/>
                        <a:pt x="1598" y="1808"/>
                        <a:pt x="1527" y="1077"/>
                      </a:cubicBezTo>
                      <a:cubicBezTo>
                        <a:pt x="1461" y="410"/>
                        <a:pt x="1012" y="1"/>
                        <a:pt x="5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50" name="Google Shape;650;p26"/>
              <p:cNvSpPr/>
              <p:nvPr/>
            </p:nvSpPr>
            <p:spPr>
              <a:xfrm flipH="1" rot="1253521">
                <a:off x="6961784" y="2344317"/>
                <a:ext cx="701234" cy="274935"/>
              </a:xfrm>
              <a:custGeom>
                <a:rect b="b" l="l" r="r" t="t"/>
                <a:pathLst>
                  <a:path extrusionOk="0" fill="none" h="2107" w="5374">
                    <a:moveTo>
                      <a:pt x="112" y="175"/>
                    </a:moveTo>
                    <a:cubicBezTo>
                      <a:pt x="1" y="207"/>
                      <a:pt x="1" y="366"/>
                      <a:pt x="40" y="469"/>
                    </a:cubicBezTo>
                    <a:cubicBezTo>
                      <a:pt x="295" y="1201"/>
                      <a:pt x="851" y="1781"/>
                      <a:pt x="1574" y="2051"/>
                    </a:cubicBezTo>
                    <a:cubicBezTo>
                      <a:pt x="1733" y="2107"/>
                      <a:pt x="1868" y="1932"/>
                      <a:pt x="1781" y="1797"/>
                    </a:cubicBezTo>
                    <a:cubicBezTo>
                      <a:pt x="1558" y="1447"/>
                      <a:pt x="1455" y="1042"/>
                      <a:pt x="1479" y="628"/>
                    </a:cubicBezTo>
                    <a:cubicBezTo>
                      <a:pt x="1694" y="1073"/>
                      <a:pt x="2043" y="1439"/>
                      <a:pt x="2472" y="1685"/>
                    </a:cubicBezTo>
                    <a:cubicBezTo>
                      <a:pt x="2846" y="1884"/>
                      <a:pt x="3363" y="1964"/>
                      <a:pt x="3641" y="1654"/>
                    </a:cubicBezTo>
                    <a:cubicBezTo>
                      <a:pt x="3172" y="1407"/>
                      <a:pt x="2822" y="994"/>
                      <a:pt x="2647" y="493"/>
                    </a:cubicBezTo>
                    <a:cubicBezTo>
                      <a:pt x="3220" y="1153"/>
                      <a:pt x="3927" y="1781"/>
                      <a:pt x="4793" y="1860"/>
                    </a:cubicBezTo>
                    <a:cubicBezTo>
                      <a:pt x="4944" y="1884"/>
                      <a:pt x="5095" y="1852"/>
                      <a:pt x="5222" y="1773"/>
                    </a:cubicBezTo>
                    <a:cubicBezTo>
                      <a:pt x="5334" y="1677"/>
                      <a:pt x="5373" y="1479"/>
                      <a:pt x="5254" y="1391"/>
                    </a:cubicBezTo>
                    <a:cubicBezTo>
                      <a:pt x="4674" y="1153"/>
                      <a:pt x="4261" y="620"/>
                      <a:pt x="4181" y="0"/>
                    </a:cubicBezTo>
                  </a:path>
                </a:pathLst>
              </a:custGeom>
              <a:noFill/>
              <a:ln cap="flat" cmpd="sng" w="19050">
                <a:solidFill>
                  <a:schemeClr val="dk2"/>
                </a:solidFill>
                <a:prstDash val="solid"/>
                <a:miter lim="79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1" name="Google Shape;651;p26"/>
            <p:cNvGrpSpPr/>
            <p:nvPr/>
          </p:nvGrpSpPr>
          <p:grpSpPr>
            <a:xfrm rot="365420">
              <a:off x="6339928" y="1897777"/>
              <a:ext cx="2105186" cy="875614"/>
              <a:chOff x="6086053" y="1074014"/>
              <a:chExt cx="1915541" cy="796735"/>
            </a:xfrm>
          </p:grpSpPr>
          <p:sp>
            <p:nvSpPr>
              <p:cNvPr id="652" name="Google Shape;652;p26"/>
              <p:cNvSpPr/>
              <p:nvPr/>
            </p:nvSpPr>
            <p:spPr>
              <a:xfrm flipH="1" rot="352643">
                <a:off x="7360083" y="1475881"/>
                <a:ext cx="624520" cy="363849"/>
              </a:xfrm>
              <a:custGeom>
                <a:rect b="b" l="l" r="r" t="t"/>
                <a:pathLst>
                  <a:path extrusionOk="0" h="2641" w="4188">
                    <a:moveTo>
                      <a:pt x="346" y="0"/>
                    </a:moveTo>
                    <a:cubicBezTo>
                      <a:pt x="164" y="0"/>
                      <a:pt x="0" y="183"/>
                      <a:pt x="87" y="390"/>
                    </a:cubicBezTo>
                    <a:cubicBezTo>
                      <a:pt x="516" y="1439"/>
                      <a:pt x="1502" y="1956"/>
                      <a:pt x="1645" y="2027"/>
                    </a:cubicBezTo>
                    <a:lnTo>
                      <a:pt x="1684" y="2051"/>
                    </a:lnTo>
                    <a:cubicBezTo>
                      <a:pt x="1803" y="2134"/>
                      <a:pt x="2554" y="2640"/>
                      <a:pt x="3154" y="2640"/>
                    </a:cubicBezTo>
                    <a:cubicBezTo>
                      <a:pt x="3356" y="2640"/>
                      <a:pt x="3541" y="2583"/>
                      <a:pt x="3679" y="2433"/>
                    </a:cubicBezTo>
                    <a:cubicBezTo>
                      <a:pt x="4188" y="1892"/>
                      <a:pt x="3592" y="1471"/>
                      <a:pt x="3409" y="1368"/>
                    </a:cubicBezTo>
                    <a:cubicBezTo>
                      <a:pt x="3377" y="1344"/>
                      <a:pt x="3345" y="1336"/>
                      <a:pt x="3306" y="1328"/>
                    </a:cubicBezTo>
                    <a:cubicBezTo>
                      <a:pt x="1899" y="1129"/>
                      <a:pt x="1041" y="581"/>
                      <a:pt x="548" y="88"/>
                    </a:cubicBezTo>
                    <a:cubicBezTo>
                      <a:pt x="487" y="27"/>
                      <a:pt x="415" y="0"/>
                      <a:pt x="3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6"/>
              <p:cNvSpPr/>
              <p:nvPr/>
            </p:nvSpPr>
            <p:spPr>
              <a:xfrm flipH="1">
                <a:off x="6086053" y="1074014"/>
                <a:ext cx="584375" cy="494615"/>
              </a:xfrm>
              <a:custGeom>
                <a:rect b="b" l="l" r="r" t="t"/>
                <a:pathLst>
                  <a:path extrusionOk="0" h="3251" w="3680">
                    <a:moveTo>
                      <a:pt x="3365" y="1"/>
                    </a:moveTo>
                    <a:cubicBezTo>
                      <a:pt x="3277" y="1"/>
                      <a:pt x="3189" y="42"/>
                      <a:pt x="3132" y="136"/>
                    </a:cubicBezTo>
                    <a:cubicBezTo>
                      <a:pt x="2758" y="732"/>
                      <a:pt x="2051" y="1463"/>
                      <a:pt x="732" y="1987"/>
                    </a:cubicBezTo>
                    <a:cubicBezTo>
                      <a:pt x="700" y="2003"/>
                      <a:pt x="668" y="2019"/>
                      <a:pt x="644" y="2043"/>
                    </a:cubicBezTo>
                    <a:cubicBezTo>
                      <a:pt x="493" y="2186"/>
                      <a:pt x="0" y="2735"/>
                      <a:pt x="620" y="3148"/>
                    </a:cubicBezTo>
                    <a:cubicBezTo>
                      <a:pt x="730" y="3220"/>
                      <a:pt x="849" y="3251"/>
                      <a:pt x="973" y="3251"/>
                    </a:cubicBezTo>
                    <a:cubicBezTo>
                      <a:pt x="1612" y="3251"/>
                      <a:pt x="2367" y="2433"/>
                      <a:pt x="2480" y="2313"/>
                    </a:cubicBezTo>
                    <a:cubicBezTo>
                      <a:pt x="2488" y="2305"/>
                      <a:pt x="2496" y="2297"/>
                      <a:pt x="2504" y="2290"/>
                    </a:cubicBezTo>
                    <a:cubicBezTo>
                      <a:pt x="2623" y="2186"/>
                      <a:pt x="3474" y="1455"/>
                      <a:pt x="3649" y="326"/>
                    </a:cubicBezTo>
                    <a:cubicBezTo>
                      <a:pt x="3679" y="132"/>
                      <a:pt x="3523" y="1"/>
                      <a:pt x="3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4" name="Google Shape;654;p26"/>
          <p:cNvSpPr txBox="1"/>
          <p:nvPr>
            <p:ph type="title"/>
          </p:nvPr>
        </p:nvSpPr>
        <p:spPr>
          <a:xfrm>
            <a:off x="828675" y="904125"/>
            <a:ext cx="5438100" cy="18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STAKEHOLDERS</a:t>
            </a:r>
            <a:endParaRPr sz="3600"/>
          </a:p>
        </p:txBody>
      </p:sp>
      <p:grpSp>
        <p:nvGrpSpPr>
          <p:cNvPr id="655" name="Google Shape;655;p26"/>
          <p:cNvGrpSpPr/>
          <p:nvPr/>
        </p:nvGrpSpPr>
        <p:grpSpPr>
          <a:xfrm>
            <a:off x="7110760" y="3823142"/>
            <a:ext cx="2486855" cy="1624830"/>
            <a:chOff x="6890035" y="3683842"/>
            <a:chExt cx="2486855" cy="1624830"/>
          </a:xfrm>
        </p:grpSpPr>
        <p:sp>
          <p:nvSpPr>
            <p:cNvPr id="656" name="Google Shape;656;p26"/>
            <p:cNvSpPr/>
            <p:nvPr/>
          </p:nvSpPr>
          <p:spPr>
            <a:xfrm>
              <a:off x="6890035" y="3683842"/>
              <a:ext cx="2486855" cy="1624830"/>
            </a:xfrm>
            <a:custGeom>
              <a:rect b="b" l="l" r="r" t="t"/>
              <a:pathLst>
                <a:path extrusionOk="0" h="11077" w="16954">
                  <a:moveTo>
                    <a:pt x="12022" y="0"/>
                  </a:moveTo>
                  <a:cubicBezTo>
                    <a:pt x="10971" y="0"/>
                    <a:pt x="9971" y="936"/>
                    <a:pt x="9673" y="1998"/>
                  </a:cubicBezTo>
                  <a:cubicBezTo>
                    <a:pt x="9323" y="3246"/>
                    <a:pt x="9673" y="4573"/>
                    <a:pt x="10023" y="5821"/>
                  </a:cubicBezTo>
                  <a:cubicBezTo>
                    <a:pt x="9185" y="5517"/>
                    <a:pt x="8309" y="5208"/>
                    <a:pt x="7436" y="5208"/>
                  </a:cubicBezTo>
                  <a:cubicBezTo>
                    <a:pt x="7190" y="5208"/>
                    <a:pt x="6945" y="5232"/>
                    <a:pt x="6701" y="5288"/>
                  </a:cubicBezTo>
                  <a:cubicBezTo>
                    <a:pt x="5596" y="5535"/>
                    <a:pt x="4618" y="6711"/>
                    <a:pt x="5024" y="7776"/>
                  </a:cubicBezTo>
                  <a:cubicBezTo>
                    <a:pt x="4617" y="7642"/>
                    <a:pt x="4195" y="7574"/>
                    <a:pt x="3774" y="7574"/>
                  </a:cubicBezTo>
                  <a:cubicBezTo>
                    <a:pt x="3323" y="7574"/>
                    <a:pt x="2872" y="7652"/>
                    <a:pt x="2440" y="7808"/>
                  </a:cubicBezTo>
                  <a:cubicBezTo>
                    <a:pt x="2186" y="7887"/>
                    <a:pt x="1956" y="8030"/>
                    <a:pt x="1781" y="8229"/>
                  </a:cubicBezTo>
                  <a:cubicBezTo>
                    <a:pt x="0" y="10478"/>
                    <a:pt x="5326" y="10971"/>
                    <a:pt x="6208" y="11019"/>
                  </a:cubicBezTo>
                  <a:cubicBezTo>
                    <a:pt x="6923" y="11057"/>
                    <a:pt x="7639" y="11076"/>
                    <a:pt x="8354" y="11076"/>
                  </a:cubicBezTo>
                  <a:cubicBezTo>
                    <a:pt x="10897" y="11076"/>
                    <a:pt x="13436" y="10833"/>
                    <a:pt x="15936" y="10343"/>
                  </a:cubicBezTo>
                  <a:cubicBezTo>
                    <a:pt x="16151" y="10303"/>
                    <a:pt x="16381" y="10248"/>
                    <a:pt x="16524" y="10081"/>
                  </a:cubicBezTo>
                  <a:cubicBezTo>
                    <a:pt x="16651" y="9930"/>
                    <a:pt x="16675" y="9715"/>
                    <a:pt x="16691" y="9516"/>
                  </a:cubicBezTo>
                  <a:cubicBezTo>
                    <a:pt x="16953" y="6441"/>
                    <a:pt x="16699" y="3333"/>
                    <a:pt x="15936" y="337"/>
                  </a:cubicBezTo>
                  <a:cubicBezTo>
                    <a:pt x="15887" y="331"/>
                    <a:pt x="15838" y="328"/>
                    <a:pt x="15789" y="328"/>
                  </a:cubicBezTo>
                  <a:cubicBezTo>
                    <a:pt x="14985" y="328"/>
                    <a:pt x="14248" y="1109"/>
                    <a:pt x="14323" y="1926"/>
                  </a:cubicBezTo>
                  <a:cubicBezTo>
                    <a:pt x="13893" y="1171"/>
                    <a:pt x="13393" y="361"/>
                    <a:pt x="12574" y="90"/>
                  </a:cubicBezTo>
                  <a:cubicBezTo>
                    <a:pt x="12391" y="29"/>
                    <a:pt x="12205" y="0"/>
                    <a:pt x="12022" y="0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7119744" y="3700564"/>
              <a:ext cx="2135844" cy="1466703"/>
            </a:xfrm>
            <a:custGeom>
              <a:rect b="b" l="l" r="r" t="t"/>
              <a:pathLst>
                <a:path extrusionOk="0" fill="none" h="9999" w="14561">
                  <a:moveTo>
                    <a:pt x="278" y="9999"/>
                  </a:moveTo>
                  <a:cubicBezTo>
                    <a:pt x="0" y="9267"/>
                    <a:pt x="477" y="8417"/>
                    <a:pt x="1176" y="8059"/>
                  </a:cubicBezTo>
                  <a:cubicBezTo>
                    <a:pt x="1868" y="7702"/>
                    <a:pt x="2695" y="7725"/>
                    <a:pt x="3458" y="7853"/>
                  </a:cubicBezTo>
                  <a:cubicBezTo>
                    <a:pt x="3028" y="7265"/>
                    <a:pt x="3219" y="6374"/>
                    <a:pt x="3752" y="5882"/>
                  </a:cubicBezTo>
                  <a:cubicBezTo>
                    <a:pt x="4292" y="5397"/>
                    <a:pt x="5079" y="5262"/>
                    <a:pt x="5794" y="5373"/>
                  </a:cubicBezTo>
                  <a:cubicBezTo>
                    <a:pt x="6517" y="5484"/>
                    <a:pt x="7177" y="5818"/>
                    <a:pt x="7821" y="6160"/>
                  </a:cubicBezTo>
                  <a:cubicBezTo>
                    <a:pt x="7821" y="5309"/>
                    <a:pt x="7654" y="4475"/>
                    <a:pt x="7622" y="3624"/>
                  </a:cubicBezTo>
                  <a:cubicBezTo>
                    <a:pt x="7582" y="2766"/>
                    <a:pt x="7678" y="1876"/>
                    <a:pt x="8147" y="1168"/>
                  </a:cubicBezTo>
                  <a:cubicBezTo>
                    <a:pt x="8616" y="461"/>
                    <a:pt x="9530" y="0"/>
                    <a:pt x="10340" y="262"/>
                  </a:cubicBezTo>
                  <a:cubicBezTo>
                    <a:pt x="10865" y="437"/>
                    <a:pt x="11262" y="874"/>
                    <a:pt x="11580" y="1327"/>
                  </a:cubicBezTo>
                  <a:cubicBezTo>
                    <a:pt x="11890" y="1765"/>
                    <a:pt x="12160" y="2241"/>
                    <a:pt x="12375" y="2742"/>
                  </a:cubicBezTo>
                  <a:cubicBezTo>
                    <a:pt x="12494" y="2146"/>
                    <a:pt x="12629" y="1534"/>
                    <a:pt x="12987" y="1033"/>
                  </a:cubicBezTo>
                  <a:cubicBezTo>
                    <a:pt x="13345" y="541"/>
                    <a:pt x="13981" y="191"/>
                    <a:pt x="14561" y="366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26"/>
          <p:cNvGrpSpPr/>
          <p:nvPr/>
        </p:nvGrpSpPr>
        <p:grpSpPr>
          <a:xfrm flipH="1" rot="759708">
            <a:off x="6033469" y="1307815"/>
            <a:ext cx="379984" cy="350969"/>
            <a:chOff x="5162486" y="3741525"/>
            <a:chExt cx="379976" cy="350963"/>
          </a:xfrm>
        </p:grpSpPr>
        <p:sp>
          <p:nvSpPr>
            <p:cNvPr id="659" name="Google Shape;659;p26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Google Shape;661;p26"/>
          <p:cNvGrpSpPr/>
          <p:nvPr/>
        </p:nvGrpSpPr>
        <p:grpSpPr>
          <a:xfrm flipH="1" rot="401064">
            <a:off x="5695936" y="3453284"/>
            <a:ext cx="476768" cy="470900"/>
            <a:chOff x="4252781" y="935174"/>
            <a:chExt cx="476769" cy="470901"/>
          </a:xfrm>
        </p:grpSpPr>
        <p:sp>
          <p:nvSpPr>
            <p:cNvPr id="662" name="Google Shape;662;p26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64" name="Google Shape;664;p26"/>
          <p:cNvCxnSpPr/>
          <p:nvPr/>
        </p:nvCxnSpPr>
        <p:spPr>
          <a:xfrm>
            <a:off x="882050" y="1408250"/>
            <a:ext cx="4486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5" name="Google Shape;665;p26"/>
          <p:cNvSpPr txBox="1"/>
          <p:nvPr>
            <p:ph idx="4294967295" type="subTitle"/>
          </p:nvPr>
        </p:nvSpPr>
        <p:spPr>
          <a:xfrm>
            <a:off x="828675" y="1788575"/>
            <a:ext cx="5154300" cy="21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Esse projeto tem</a:t>
            </a:r>
            <a:r>
              <a:rPr lang="en"/>
              <a:t> </a:t>
            </a:r>
            <a:r>
              <a:rPr lang="en"/>
              <a:t>apénas um </a:t>
            </a:r>
            <a:r>
              <a:rPr b="1" i="1" lang="en"/>
              <a:t>Stakeholder</a:t>
            </a:r>
            <a:r>
              <a:rPr lang="en"/>
              <a:t>: O dono da fazenda.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Esse é o nosso </a:t>
            </a:r>
            <a:r>
              <a:rPr b="1" lang="en"/>
              <a:t>administrador</a:t>
            </a:r>
            <a:r>
              <a:rPr lang="en"/>
              <a:t> do sistema.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7"/>
          <p:cNvSpPr txBox="1"/>
          <p:nvPr>
            <p:ph idx="1" type="body"/>
          </p:nvPr>
        </p:nvSpPr>
        <p:spPr>
          <a:xfrm>
            <a:off x="715100" y="1754325"/>
            <a:ext cx="63315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/>
              <a:t>O site Cresça Conosco deve </a:t>
            </a:r>
            <a:r>
              <a:rPr b="1" lang="en"/>
              <a:t>agrupar</a:t>
            </a:r>
            <a:r>
              <a:rPr lang="en"/>
              <a:t> as diversas planilhas da fazenda, facilitando o acesso à informações.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 site deve, também, ser capaz de </a:t>
            </a:r>
            <a:r>
              <a:rPr b="1" lang="en"/>
              <a:t>gerar relatórios</a:t>
            </a:r>
            <a:r>
              <a:rPr lang="en"/>
              <a:t> para a melhor leitura desses dados.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aplicação deve controlar os dados referentes ao </a:t>
            </a:r>
            <a:r>
              <a:rPr b="1" lang="en"/>
              <a:t>gado</a:t>
            </a:r>
            <a:r>
              <a:rPr lang="en"/>
              <a:t>, incluindo gestações, períodos de seca e datas de fertilização, às </a:t>
            </a:r>
            <a:r>
              <a:rPr b="1" lang="en"/>
              <a:t>finanças</a:t>
            </a:r>
            <a:r>
              <a:rPr lang="en"/>
              <a:t>, que engloba gastos e receitas da fazenda, e </a:t>
            </a:r>
            <a:r>
              <a:rPr b="1" lang="en"/>
              <a:t>prestadores de serviço</a:t>
            </a:r>
            <a:r>
              <a:rPr lang="en"/>
              <a:t> empregados pela fazenda, incluindo seu tipo de serviço e seu salário.</a:t>
            </a:r>
            <a:endParaRPr/>
          </a:p>
        </p:txBody>
      </p:sp>
      <p:sp>
        <p:nvSpPr>
          <p:cNvPr id="671" name="Google Shape;671;p27"/>
          <p:cNvSpPr txBox="1"/>
          <p:nvPr>
            <p:ph type="title"/>
          </p:nvPr>
        </p:nvSpPr>
        <p:spPr>
          <a:xfrm>
            <a:off x="715100" y="505725"/>
            <a:ext cx="4265100" cy="10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PROPOSTA DE SOLUÇÃO</a:t>
            </a:r>
            <a:endParaRPr/>
          </a:p>
        </p:txBody>
      </p:sp>
      <p:grpSp>
        <p:nvGrpSpPr>
          <p:cNvPr id="672" name="Google Shape;672;p27"/>
          <p:cNvGrpSpPr/>
          <p:nvPr/>
        </p:nvGrpSpPr>
        <p:grpSpPr>
          <a:xfrm>
            <a:off x="8238911" y="1877850"/>
            <a:ext cx="379976" cy="350963"/>
            <a:chOff x="5162486" y="3741525"/>
            <a:chExt cx="379976" cy="350963"/>
          </a:xfrm>
        </p:grpSpPr>
        <p:sp>
          <p:nvSpPr>
            <p:cNvPr id="673" name="Google Shape;673;p27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27"/>
          <p:cNvGrpSpPr/>
          <p:nvPr/>
        </p:nvGrpSpPr>
        <p:grpSpPr>
          <a:xfrm>
            <a:off x="5071416" y="4232262"/>
            <a:ext cx="1030015" cy="1131865"/>
            <a:chOff x="3670550" y="4352162"/>
            <a:chExt cx="782329" cy="859688"/>
          </a:xfrm>
        </p:grpSpPr>
        <p:sp>
          <p:nvSpPr>
            <p:cNvPr id="676" name="Google Shape;676;p27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27"/>
          <p:cNvGrpSpPr/>
          <p:nvPr/>
        </p:nvGrpSpPr>
        <p:grpSpPr>
          <a:xfrm flipH="1" rot="726262">
            <a:off x="5519268" y="759290"/>
            <a:ext cx="476785" cy="470917"/>
            <a:chOff x="4252781" y="935174"/>
            <a:chExt cx="476769" cy="470901"/>
          </a:xfrm>
        </p:grpSpPr>
        <p:sp>
          <p:nvSpPr>
            <p:cNvPr id="679" name="Google Shape;679;p27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8"/>
          <p:cNvSpPr txBox="1"/>
          <p:nvPr>
            <p:ph type="title"/>
          </p:nvPr>
        </p:nvSpPr>
        <p:spPr>
          <a:xfrm>
            <a:off x="715050" y="195175"/>
            <a:ext cx="77139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DOCUMENTO DE VISÃO</a:t>
            </a:r>
            <a:endParaRPr b="0"/>
          </a:p>
        </p:txBody>
      </p:sp>
      <p:pic>
        <p:nvPicPr>
          <p:cNvPr id="686" name="Google Shape;686;p28"/>
          <p:cNvPicPr preferRelativeResize="0"/>
          <p:nvPr/>
        </p:nvPicPr>
        <p:blipFill rotWithShape="1">
          <a:blip r:embed="rId3">
            <a:alphaModFix/>
          </a:blip>
          <a:srcRect b="1351" l="0" r="1438" t="0"/>
          <a:stretch/>
        </p:blipFill>
        <p:spPr>
          <a:xfrm>
            <a:off x="2561150" y="876350"/>
            <a:ext cx="4021699" cy="406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9"/>
          <p:cNvSpPr txBox="1"/>
          <p:nvPr>
            <p:ph type="title"/>
          </p:nvPr>
        </p:nvSpPr>
        <p:spPr>
          <a:xfrm>
            <a:off x="715050" y="263100"/>
            <a:ext cx="77139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DOCUMENTO DE VISÃO</a:t>
            </a:r>
            <a:endParaRPr b="0"/>
          </a:p>
        </p:txBody>
      </p:sp>
      <p:pic>
        <p:nvPicPr>
          <p:cNvPr id="692" name="Google Shape;692;p29"/>
          <p:cNvPicPr preferRelativeResize="0"/>
          <p:nvPr/>
        </p:nvPicPr>
        <p:blipFill rotWithShape="1">
          <a:blip r:embed="rId3">
            <a:alphaModFix/>
          </a:blip>
          <a:srcRect b="0" l="0" r="1458" t="0"/>
          <a:stretch/>
        </p:blipFill>
        <p:spPr>
          <a:xfrm>
            <a:off x="2489575" y="878575"/>
            <a:ext cx="4164851" cy="41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0"/>
          <p:cNvSpPr txBox="1"/>
          <p:nvPr>
            <p:ph type="title"/>
          </p:nvPr>
        </p:nvSpPr>
        <p:spPr>
          <a:xfrm>
            <a:off x="715050" y="214575"/>
            <a:ext cx="77139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DOCUMENTO DE VISÃO</a:t>
            </a:r>
            <a:endParaRPr b="0"/>
          </a:p>
        </p:txBody>
      </p:sp>
      <p:pic>
        <p:nvPicPr>
          <p:cNvPr id="698" name="Google Shape;698;p30"/>
          <p:cNvPicPr preferRelativeResize="0"/>
          <p:nvPr/>
        </p:nvPicPr>
        <p:blipFill rotWithShape="1">
          <a:blip r:embed="rId3">
            <a:alphaModFix/>
          </a:blip>
          <a:srcRect b="0" l="929" r="1213" t="1603"/>
          <a:stretch/>
        </p:blipFill>
        <p:spPr>
          <a:xfrm>
            <a:off x="1981225" y="869200"/>
            <a:ext cx="5181549" cy="41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1"/>
          <p:cNvSpPr txBox="1"/>
          <p:nvPr>
            <p:ph type="title"/>
          </p:nvPr>
        </p:nvSpPr>
        <p:spPr>
          <a:xfrm>
            <a:off x="715050" y="107825"/>
            <a:ext cx="77139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DOCUMENTO DE VISÃO</a:t>
            </a:r>
            <a:endParaRPr b="0"/>
          </a:p>
        </p:txBody>
      </p:sp>
      <p:pic>
        <p:nvPicPr>
          <p:cNvPr id="704" name="Google Shape;704;p31"/>
          <p:cNvPicPr preferRelativeResize="0"/>
          <p:nvPr/>
        </p:nvPicPr>
        <p:blipFill rotWithShape="1">
          <a:blip r:embed="rId3">
            <a:alphaModFix/>
          </a:blip>
          <a:srcRect b="1215" l="1069" r="1672" t="0"/>
          <a:stretch/>
        </p:blipFill>
        <p:spPr>
          <a:xfrm>
            <a:off x="2297550" y="762475"/>
            <a:ext cx="4548899" cy="42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2"/>
          <p:cNvSpPr txBox="1"/>
          <p:nvPr>
            <p:ph idx="1" type="body"/>
          </p:nvPr>
        </p:nvSpPr>
        <p:spPr>
          <a:xfrm>
            <a:off x="715100" y="1353150"/>
            <a:ext cx="3041400" cy="25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/>
              <a:t>Frontend: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Node.js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YarnPkg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Tailwind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Sass/Scss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Apex charts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Vuex</a:t>
            </a:r>
            <a:endParaRPr/>
          </a:p>
        </p:txBody>
      </p:sp>
      <p:sp>
        <p:nvSpPr>
          <p:cNvPr id="710" name="Google Shape;710;p32"/>
          <p:cNvSpPr txBox="1"/>
          <p:nvPr>
            <p:ph type="title"/>
          </p:nvPr>
        </p:nvSpPr>
        <p:spPr>
          <a:xfrm>
            <a:off x="715100" y="505725"/>
            <a:ext cx="4265100" cy="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 DE SOLUÇÃO</a:t>
            </a:r>
            <a:endParaRPr/>
          </a:p>
        </p:txBody>
      </p:sp>
      <p:grpSp>
        <p:nvGrpSpPr>
          <p:cNvPr id="711" name="Google Shape;711;p32"/>
          <p:cNvGrpSpPr/>
          <p:nvPr/>
        </p:nvGrpSpPr>
        <p:grpSpPr>
          <a:xfrm>
            <a:off x="8238911" y="1877850"/>
            <a:ext cx="379976" cy="350963"/>
            <a:chOff x="5162486" y="3741525"/>
            <a:chExt cx="379976" cy="350963"/>
          </a:xfrm>
        </p:grpSpPr>
        <p:sp>
          <p:nvSpPr>
            <p:cNvPr id="712" name="Google Shape;712;p32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2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Google Shape;714;p32"/>
          <p:cNvGrpSpPr/>
          <p:nvPr/>
        </p:nvGrpSpPr>
        <p:grpSpPr>
          <a:xfrm>
            <a:off x="5071416" y="4232262"/>
            <a:ext cx="1030015" cy="1131865"/>
            <a:chOff x="3670550" y="4352162"/>
            <a:chExt cx="782329" cy="859688"/>
          </a:xfrm>
        </p:grpSpPr>
        <p:sp>
          <p:nvSpPr>
            <p:cNvPr id="715" name="Google Shape;715;p32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32"/>
          <p:cNvGrpSpPr/>
          <p:nvPr/>
        </p:nvGrpSpPr>
        <p:grpSpPr>
          <a:xfrm flipH="1" rot="726262">
            <a:off x="5519268" y="759290"/>
            <a:ext cx="476785" cy="470917"/>
            <a:chOff x="4252781" y="935174"/>
            <a:chExt cx="476769" cy="470901"/>
          </a:xfrm>
        </p:grpSpPr>
        <p:sp>
          <p:nvSpPr>
            <p:cNvPr id="718" name="Google Shape;718;p32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0" name="Google Shape;720;p32"/>
          <p:cNvSpPr txBox="1"/>
          <p:nvPr/>
        </p:nvSpPr>
        <p:spPr>
          <a:xfrm>
            <a:off x="4415500" y="1353150"/>
            <a:ext cx="29862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●"/>
            </a:pPr>
            <a:r>
              <a:rPr i="1"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Backend:</a:t>
            </a:r>
            <a:endParaRPr i="1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Express</a:t>
            </a:r>
            <a:endParaRPr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○"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Nodemon</a:t>
            </a:r>
            <a:endParaRPr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○"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Swagger</a:t>
            </a:r>
            <a:endParaRPr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●"/>
            </a:pPr>
            <a:r>
              <a:rPr i="1"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Database:</a:t>
            </a:r>
            <a:endParaRPr i="1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Postgres</a:t>
            </a:r>
            <a:endParaRPr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TypeORM</a:t>
            </a:r>
            <a:endParaRPr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●"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Comunicação </a:t>
            </a:r>
            <a:r>
              <a:rPr i="1"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Front-Back:</a:t>
            </a:r>
            <a:endParaRPr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Axios</a:t>
            </a:r>
            <a:endParaRPr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w Appreciation Day Minitheme by Slidesgo">
  <a:themeElements>
    <a:clrScheme name="Simple Light">
      <a:dk1>
        <a:srgbClr val="2A2A2A"/>
      </a:dk1>
      <a:lt1>
        <a:srgbClr val="F5EEDC"/>
      </a:lt1>
      <a:dk2>
        <a:srgbClr val="000000"/>
      </a:dk2>
      <a:lt2>
        <a:srgbClr val="FFFFFF"/>
      </a:lt2>
      <a:accent1>
        <a:srgbClr val="973516"/>
      </a:accent1>
      <a:accent2>
        <a:srgbClr val="CF411A"/>
      </a:accent2>
      <a:accent3>
        <a:srgbClr val="F4D97C"/>
      </a:accent3>
      <a:accent4>
        <a:srgbClr val="39AE69"/>
      </a:accent4>
      <a:accent5>
        <a:srgbClr val="FF91C2"/>
      </a:accent5>
      <a:accent6>
        <a:srgbClr val="ACD1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