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76D439-AAF0-49B6-A072-1972FFEBE33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B8D2CC-8F79-434F-85A8-5EF9011A696D}">
      <dgm:prSet/>
      <dgm:spPr/>
      <dgm:t>
        <a:bodyPr/>
        <a:lstStyle/>
        <a:p>
          <a:r>
            <a:rPr lang="pt-PT"/>
            <a:t>Foram aplicados diversos algoritmos de regressão para prever a variável Premature_Deaths, utilizando apenas dados dos países do sul da Europa.</a:t>
          </a:r>
          <a:endParaRPr lang="en-US"/>
        </a:p>
      </dgm:t>
    </dgm:pt>
    <dgm:pt modelId="{0440B485-6BEB-43F6-AEA3-921D233CF941}" type="parTrans" cxnId="{F3A084F7-CC2F-4073-B2F6-CCB85AE38142}">
      <dgm:prSet/>
      <dgm:spPr/>
      <dgm:t>
        <a:bodyPr/>
        <a:lstStyle/>
        <a:p>
          <a:endParaRPr lang="en-US"/>
        </a:p>
      </dgm:t>
    </dgm:pt>
    <dgm:pt modelId="{E4E880E6-BB27-418A-9CD7-FFE5B334BB09}" type="sibTrans" cxnId="{F3A084F7-CC2F-4073-B2F6-CCB85AE38142}">
      <dgm:prSet/>
      <dgm:spPr/>
      <dgm:t>
        <a:bodyPr/>
        <a:lstStyle/>
        <a:p>
          <a:endParaRPr lang="en-US"/>
        </a:p>
      </dgm:t>
    </dgm:pt>
    <dgm:pt modelId="{878614A6-DD68-4605-B1F3-6773D9E9847D}">
      <dgm:prSet/>
      <dgm:spPr/>
      <dgm:t>
        <a:bodyPr/>
        <a:lstStyle/>
        <a:p>
          <a:r>
            <a:rPr lang="pt-PT"/>
            <a:t>Foi usada validação cruzada k-fold e avaliadas métricas de erro (MAE, RMSE) para comparar o desempenho dos modelos.</a:t>
          </a:r>
          <a:endParaRPr lang="en-US"/>
        </a:p>
      </dgm:t>
    </dgm:pt>
    <dgm:pt modelId="{ED539AEE-1387-4B88-98C5-85561ADB7EA4}" type="parTrans" cxnId="{9AC7FC10-EC13-4542-B689-D335D7D828AF}">
      <dgm:prSet/>
      <dgm:spPr/>
      <dgm:t>
        <a:bodyPr/>
        <a:lstStyle/>
        <a:p>
          <a:endParaRPr lang="en-US"/>
        </a:p>
      </dgm:t>
    </dgm:pt>
    <dgm:pt modelId="{D812A9A0-8AEB-4C9B-8A29-706DE0170CF9}" type="sibTrans" cxnId="{9AC7FC10-EC13-4542-B689-D335D7D828AF}">
      <dgm:prSet/>
      <dgm:spPr/>
      <dgm:t>
        <a:bodyPr/>
        <a:lstStyle/>
        <a:p>
          <a:endParaRPr lang="en-US"/>
        </a:p>
      </dgm:t>
    </dgm:pt>
    <dgm:pt modelId="{91450652-6B23-4B98-AF18-BC94F6F7B3C6}" type="pres">
      <dgm:prSet presAssocID="{4E76D439-AAF0-49B6-A072-1972FFEBE33C}" presName="root" presStyleCnt="0">
        <dgm:presLayoutVars>
          <dgm:dir/>
          <dgm:resizeHandles val="exact"/>
        </dgm:presLayoutVars>
      </dgm:prSet>
      <dgm:spPr/>
    </dgm:pt>
    <dgm:pt modelId="{9EF40634-B9D7-49C3-B1F6-A6D3B6D9FF66}" type="pres">
      <dgm:prSet presAssocID="{4E76D439-AAF0-49B6-A072-1972FFEBE33C}" presName="container" presStyleCnt="0">
        <dgm:presLayoutVars>
          <dgm:dir/>
          <dgm:resizeHandles val="exact"/>
        </dgm:presLayoutVars>
      </dgm:prSet>
      <dgm:spPr/>
    </dgm:pt>
    <dgm:pt modelId="{58E953C9-5597-4084-AE48-CB91A0A0DFBA}" type="pres">
      <dgm:prSet presAssocID="{89B8D2CC-8F79-434F-85A8-5EF9011A696D}" presName="compNode" presStyleCnt="0"/>
      <dgm:spPr/>
    </dgm:pt>
    <dgm:pt modelId="{602A054B-EE41-4ACC-8E45-B5CEAA3DA012}" type="pres">
      <dgm:prSet presAssocID="{89B8D2CC-8F79-434F-85A8-5EF9011A696D}" presName="iconBgRect" presStyleLbl="bgShp" presStyleIdx="0" presStyleCnt="2"/>
      <dgm:spPr/>
    </dgm:pt>
    <dgm:pt modelId="{8DE7AAB0-ACEF-479B-9AE0-710652CA1807}" type="pres">
      <dgm:prSet presAssocID="{89B8D2CC-8F79-434F-85A8-5EF9011A696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1C5B4A7F-D22F-40E3-80D7-575A7C7D5E68}" type="pres">
      <dgm:prSet presAssocID="{89B8D2CC-8F79-434F-85A8-5EF9011A696D}" presName="spaceRect" presStyleCnt="0"/>
      <dgm:spPr/>
    </dgm:pt>
    <dgm:pt modelId="{469CE281-24BF-484F-8F89-A26E31A51FB5}" type="pres">
      <dgm:prSet presAssocID="{89B8D2CC-8F79-434F-85A8-5EF9011A696D}" presName="textRect" presStyleLbl="revTx" presStyleIdx="0" presStyleCnt="2">
        <dgm:presLayoutVars>
          <dgm:chMax val="1"/>
          <dgm:chPref val="1"/>
        </dgm:presLayoutVars>
      </dgm:prSet>
      <dgm:spPr/>
    </dgm:pt>
    <dgm:pt modelId="{D4F082D9-3847-4353-8A17-75092FC1694E}" type="pres">
      <dgm:prSet presAssocID="{E4E880E6-BB27-418A-9CD7-FFE5B334BB09}" presName="sibTrans" presStyleLbl="sibTrans2D1" presStyleIdx="0" presStyleCnt="0"/>
      <dgm:spPr/>
    </dgm:pt>
    <dgm:pt modelId="{7715CBA4-14BB-45CC-8017-6B9520ED4259}" type="pres">
      <dgm:prSet presAssocID="{878614A6-DD68-4605-B1F3-6773D9E9847D}" presName="compNode" presStyleCnt="0"/>
      <dgm:spPr/>
    </dgm:pt>
    <dgm:pt modelId="{A108F1AD-D4E3-4CBC-959D-DAF0673D1D19}" type="pres">
      <dgm:prSet presAssocID="{878614A6-DD68-4605-B1F3-6773D9E9847D}" presName="iconBgRect" presStyleLbl="bgShp" presStyleIdx="1" presStyleCnt="2"/>
      <dgm:spPr/>
    </dgm:pt>
    <dgm:pt modelId="{6D849F70-1B29-409F-B516-C9F6C916263B}" type="pres">
      <dgm:prSet presAssocID="{878614A6-DD68-4605-B1F3-6773D9E9847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B0BC1663-B929-43B0-8A83-FBF8C7A0ABEB}" type="pres">
      <dgm:prSet presAssocID="{878614A6-DD68-4605-B1F3-6773D9E9847D}" presName="spaceRect" presStyleCnt="0"/>
      <dgm:spPr/>
    </dgm:pt>
    <dgm:pt modelId="{FC143FD9-91B3-40EA-9457-6D60D8FCAE74}" type="pres">
      <dgm:prSet presAssocID="{878614A6-DD68-4605-B1F3-6773D9E9847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AC7FC10-EC13-4542-B689-D335D7D828AF}" srcId="{4E76D439-AAF0-49B6-A072-1972FFEBE33C}" destId="{878614A6-DD68-4605-B1F3-6773D9E9847D}" srcOrd="1" destOrd="0" parTransId="{ED539AEE-1387-4B88-98C5-85561ADB7EA4}" sibTransId="{D812A9A0-8AEB-4C9B-8A29-706DE0170CF9}"/>
    <dgm:cxn modelId="{D525CF49-88B3-428B-8952-2198F93D6F34}" type="presOf" srcId="{89B8D2CC-8F79-434F-85A8-5EF9011A696D}" destId="{469CE281-24BF-484F-8F89-A26E31A51FB5}" srcOrd="0" destOrd="0" presId="urn:microsoft.com/office/officeart/2018/2/layout/IconCircleList"/>
    <dgm:cxn modelId="{A4F5E69A-74AA-4D07-BF27-208104128BCB}" type="presOf" srcId="{878614A6-DD68-4605-B1F3-6773D9E9847D}" destId="{FC143FD9-91B3-40EA-9457-6D60D8FCAE74}" srcOrd="0" destOrd="0" presId="urn:microsoft.com/office/officeart/2018/2/layout/IconCircleList"/>
    <dgm:cxn modelId="{21C18DAD-0F43-40FE-812A-B1C1B069C4A1}" type="presOf" srcId="{4E76D439-AAF0-49B6-A072-1972FFEBE33C}" destId="{91450652-6B23-4B98-AF18-BC94F6F7B3C6}" srcOrd="0" destOrd="0" presId="urn:microsoft.com/office/officeart/2018/2/layout/IconCircleList"/>
    <dgm:cxn modelId="{32C2F3C2-2CED-44FC-B11C-6BA4CA082E93}" type="presOf" srcId="{E4E880E6-BB27-418A-9CD7-FFE5B334BB09}" destId="{D4F082D9-3847-4353-8A17-75092FC1694E}" srcOrd="0" destOrd="0" presId="urn:microsoft.com/office/officeart/2018/2/layout/IconCircleList"/>
    <dgm:cxn modelId="{F3A084F7-CC2F-4073-B2F6-CCB85AE38142}" srcId="{4E76D439-AAF0-49B6-A072-1972FFEBE33C}" destId="{89B8D2CC-8F79-434F-85A8-5EF9011A696D}" srcOrd="0" destOrd="0" parTransId="{0440B485-6BEB-43F6-AEA3-921D233CF941}" sibTransId="{E4E880E6-BB27-418A-9CD7-FFE5B334BB09}"/>
    <dgm:cxn modelId="{46831CF3-E3C4-4793-828C-AAEA2A71F1B2}" type="presParOf" srcId="{91450652-6B23-4B98-AF18-BC94F6F7B3C6}" destId="{9EF40634-B9D7-49C3-B1F6-A6D3B6D9FF66}" srcOrd="0" destOrd="0" presId="urn:microsoft.com/office/officeart/2018/2/layout/IconCircleList"/>
    <dgm:cxn modelId="{F7F7E4E8-F353-4884-B1BB-4283463E26BF}" type="presParOf" srcId="{9EF40634-B9D7-49C3-B1F6-A6D3B6D9FF66}" destId="{58E953C9-5597-4084-AE48-CB91A0A0DFBA}" srcOrd="0" destOrd="0" presId="urn:microsoft.com/office/officeart/2018/2/layout/IconCircleList"/>
    <dgm:cxn modelId="{D96B5690-6970-440B-808F-48170516A667}" type="presParOf" srcId="{58E953C9-5597-4084-AE48-CB91A0A0DFBA}" destId="{602A054B-EE41-4ACC-8E45-B5CEAA3DA012}" srcOrd="0" destOrd="0" presId="urn:microsoft.com/office/officeart/2018/2/layout/IconCircleList"/>
    <dgm:cxn modelId="{092A8415-49FB-40F1-BCA6-87B2C0863686}" type="presParOf" srcId="{58E953C9-5597-4084-AE48-CB91A0A0DFBA}" destId="{8DE7AAB0-ACEF-479B-9AE0-710652CA1807}" srcOrd="1" destOrd="0" presId="urn:microsoft.com/office/officeart/2018/2/layout/IconCircleList"/>
    <dgm:cxn modelId="{E7056B80-9051-47A0-97C5-718EBDCA7A37}" type="presParOf" srcId="{58E953C9-5597-4084-AE48-CB91A0A0DFBA}" destId="{1C5B4A7F-D22F-40E3-80D7-575A7C7D5E68}" srcOrd="2" destOrd="0" presId="urn:microsoft.com/office/officeart/2018/2/layout/IconCircleList"/>
    <dgm:cxn modelId="{58BB2753-A869-459E-BA95-D9454B8A3DF0}" type="presParOf" srcId="{58E953C9-5597-4084-AE48-CB91A0A0DFBA}" destId="{469CE281-24BF-484F-8F89-A26E31A51FB5}" srcOrd="3" destOrd="0" presId="urn:microsoft.com/office/officeart/2018/2/layout/IconCircleList"/>
    <dgm:cxn modelId="{5EFCCDB3-C6F9-4900-861D-52FE79DCC445}" type="presParOf" srcId="{9EF40634-B9D7-49C3-B1F6-A6D3B6D9FF66}" destId="{D4F082D9-3847-4353-8A17-75092FC1694E}" srcOrd="1" destOrd="0" presId="urn:microsoft.com/office/officeart/2018/2/layout/IconCircleList"/>
    <dgm:cxn modelId="{D5D54002-CC8E-473E-B6F8-122405D39151}" type="presParOf" srcId="{9EF40634-B9D7-49C3-B1F6-A6D3B6D9FF66}" destId="{7715CBA4-14BB-45CC-8017-6B9520ED4259}" srcOrd="2" destOrd="0" presId="urn:microsoft.com/office/officeart/2018/2/layout/IconCircleList"/>
    <dgm:cxn modelId="{3B68049A-E220-41D1-910C-EBF52A69D605}" type="presParOf" srcId="{7715CBA4-14BB-45CC-8017-6B9520ED4259}" destId="{A108F1AD-D4E3-4CBC-959D-DAF0673D1D19}" srcOrd="0" destOrd="0" presId="urn:microsoft.com/office/officeart/2018/2/layout/IconCircleList"/>
    <dgm:cxn modelId="{AA9D46BF-9865-4366-9DD4-6742D8125F5F}" type="presParOf" srcId="{7715CBA4-14BB-45CC-8017-6B9520ED4259}" destId="{6D849F70-1B29-409F-B516-C9F6C916263B}" srcOrd="1" destOrd="0" presId="urn:microsoft.com/office/officeart/2018/2/layout/IconCircleList"/>
    <dgm:cxn modelId="{EB1647DE-EDD7-41F0-800D-4A7694BB1543}" type="presParOf" srcId="{7715CBA4-14BB-45CC-8017-6B9520ED4259}" destId="{B0BC1663-B929-43B0-8A83-FBF8C7A0ABEB}" srcOrd="2" destOrd="0" presId="urn:microsoft.com/office/officeart/2018/2/layout/IconCircleList"/>
    <dgm:cxn modelId="{35ACD93D-6B7C-491D-AA47-45781FD5CBDF}" type="presParOf" srcId="{7715CBA4-14BB-45CC-8017-6B9520ED4259}" destId="{FC143FD9-91B3-40EA-9457-6D60D8FCAE7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A054B-EE41-4ACC-8E45-B5CEAA3DA012}">
      <dsp:nvSpPr>
        <dsp:cNvPr id="0" name=""/>
        <dsp:cNvSpPr/>
      </dsp:nvSpPr>
      <dsp:spPr>
        <a:xfrm>
          <a:off x="285138" y="1520431"/>
          <a:ext cx="1373490" cy="137349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7AAB0-ACEF-479B-9AE0-710652CA1807}">
      <dsp:nvSpPr>
        <dsp:cNvPr id="0" name=""/>
        <dsp:cNvSpPr/>
      </dsp:nvSpPr>
      <dsp:spPr>
        <a:xfrm>
          <a:off x="573571" y="1808864"/>
          <a:ext cx="796624" cy="796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CE281-24BF-484F-8F89-A26E31A51FB5}">
      <dsp:nvSpPr>
        <dsp:cNvPr id="0" name=""/>
        <dsp:cNvSpPr/>
      </dsp:nvSpPr>
      <dsp:spPr>
        <a:xfrm>
          <a:off x="1952948" y="1520431"/>
          <a:ext cx="3237513" cy="137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Foram aplicados diversos algoritmos de regressão para prever a variável Premature_Deaths, utilizando apenas dados dos países do sul da Europa.</a:t>
          </a:r>
          <a:endParaRPr lang="en-US" sz="1600" kern="1200"/>
        </a:p>
      </dsp:txBody>
      <dsp:txXfrm>
        <a:off x="1952948" y="1520431"/>
        <a:ext cx="3237513" cy="1373490"/>
      </dsp:txXfrm>
    </dsp:sp>
    <dsp:sp modelId="{A108F1AD-D4E3-4CBC-959D-DAF0673D1D19}">
      <dsp:nvSpPr>
        <dsp:cNvPr id="0" name=""/>
        <dsp:cNvSpPr/>
      </dsp:nvSpPr>
      <dsp:spPr>
        <a:xfrm>
          <a:off x="5754574" y="1520431"/>
          <a:ext cx="1373490" cy="137349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849F70-1B29-409F-B516-C9F6C916263B}">
      <dsp:nvSpPr>
        <dsp:cNvPr id="0" name=""/>
        <dsp:cNvSpPr/>
      </dsp:nvSpPr>
      <dsp:spPr>
        <a:xfrm>
          <a:off x="6043007" y="1808864"/>
          <a:ext cx="796624" cy="796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43FD9-91B3-40EA-9457-6D60D8FCAE74}">
      <dsp:nvSpPr>
        <dsp:cNvPr id="0" name=""/>
        <dsp:cNvSpPr/>
      </dsp:nvSpPr>
      <dsp:spPr>
        <a:xfrm>
          <a:off x="7422384" y="1520431"/>
          <a:ext cx="3237513" cy="137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Foi usada validação cruzada k-fold e avaliadas métricas de erro (MAE, RMSE) para comparar o desempenho dos modelos.</a:t>
          </a:r>
          <a:endParaRPr lang="en-US" sz="1600" kern="1200"/>
        </a:p>
      </dsp:txBody>
      <dsp:txXfrm>
        <a:off x="7422384" y="1520431"/>
        <a:ext cx="3237513" cy="137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3220D-E6BB-7C54-5078-7990A96C6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3534AA-EDDD-1B85-7F55-AA29B0A82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3ED6A18-D454-6E93-2C4F-2138CEA2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14F73B6-610B-2879-AC9C-CD6FA604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ADA5E64-63EC-95D9-8792-7DC03E84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078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FFEF1-E3F1-BF0C-9707-8543F6E9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D3CEE48-4892-5347-9895-0666C3069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0F9B154-DF1D-8992-26C3-3CB9DDFB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5E605BF-0014-71BB-A995-3FED02CD8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6B209C2-3B94-DA08-8502-A1ACC137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370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13982C-6CC1-D493-AA0B-FA986E912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5BB0F42-9A85-98BD-89C3-F52C4AAD4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999DC3E-17AE-2F67-6EC8-BE8A9AB7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BB7358E-27F1-995C-BE88-4F29D1D9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A7AA890-9076-8AB7-DE7A-819A5689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19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6AD3E-7EB4-E0D6-1F50-734E36E7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B10A624-FC07-EF16-8DE4-D0A34CD40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33487CC-3FBF-B92C-5864-859CC30B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02329C9-C4D0-80F3-EBC5-28580C97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B318A1E-ED77-E905-B470-BAEABD5A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377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A7739-0E8D-E04A-E7B4-5701E629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95CAE02-CB12-6BF2-F5F9-26B9E3B4F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BCD8E96-8DF9-26A3-E4A9-E7A72E08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C1D9FD8-5DD1-7AB9-550C-0F17CE2E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28596C7-D39D-AF38-0F71-ECB972EF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117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713CD-51C0-A1B9-A49E-243B32A3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EB89D1-0CA2-9497-5FF3-BFFC255E5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9F376D1-680E-133E-BC12-91B2F262E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DA9907A-F4C7-E12C-D983-6EF93BC0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C9C497A-B7B7-4C1B-A08B-FF46FECA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1AFAB1C-D642-27B4-2BBB-E0DE595F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847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60F1B-A9BE-D2B4-7029-85A45F577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6A78480-444F-20C5-D06D-BDACE7A57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A3ABD61-547D-714C-C00D-2A73E63A2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0D69F32-301C-BA33-AF4C-64F526CE0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B90EDEB-8736-767C-1162-0EC29F88D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FC46211-8EFD-A4BE-635E-FAE973E1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0D134C9-1FFA-4FA9-96E2-C892B420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6B12523-379A-1516-C206-D260E519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258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1D29D-CD94-6D09-27B5-3E98BD9A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41FBEFF-3218-E7A6-8D31-4694CA17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4227E56-8E98-905F-7BC3-94E75ECE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B43D768-A907-7832-DD11-3D4CDCAC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905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542B634-AC64-6C45-B5CC-8E174CD27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0B033EA-C136-A655-A57E-E48DF43E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16FD842-53FB-F903-86A7-512944EA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683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E0DF9-E39A-E1C6-A8AC-8E4AF63C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4D88250-231B-22FE-C19F-AE6F20438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D1D3BFC-FE11-9D29-394E-483DB6077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E451791-5E38-2987-86AA-92C39C0E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530B345-98C1-AA26-F436-E107B211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E576371-59A5-C0B5-FA3D-47ECD60E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850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65030-746B-C72E-175C-97D6EA8A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01D48FE-BD6F-B5C5-B2F3-6715D4CDC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8F303E7-335F-2FCB-CB08-72BFE13D9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0EDD49C-CE9B-37B1-76A6-AF9B06D8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86622EB-95E0-88F9-9536-A24447A1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F1FE61B-2128-7705-7737-ABED0B6F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532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EDA5EA0-9D5B-5C4E-5E9E-84A40A922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408D986-9BBB-7C8B-DF50-9C17C743B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990B05-4A42-EE2F-30B4-82642A819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94828E-1BA7-7CFD-2903-8EF5EEDE1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214994E-E9A3-B8B5-DB83-1A78D05EC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456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310135D4-D3A1-4556-B91B-4A12069D4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3E3C78DC-AE82-5E73-C3AA-957B7C5C7B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201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7DC3E6-8CCF-60EA-E0CE-3E38D4135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918" y="3429000"/>
            <a:ext cx="4506064" cy="1888742"/>
          </a:xfrm>
        </p:spPr>
        <p:txBody>
          <a:bodyPr>
            <a:normAutofit/>
          </a:bodyPr>
          <a:lstStyle/>
          <a:p>
            <a:pPr algn="l"/>
            <a:r>
              <a:rPr lang="pt-PT" sz="2900" dirty="0">
                <a:solidFill>
                  <a:srgbClr val="FFFFFF"/>
                </a:solidFill>
              </a:rPr>
              <a:t>ANADI – Trabalho Prático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775D08-B5D9-40C6-7246-13B73AE13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916" y="5428229"/>
            <a:ext cx="4506066" cy="899643"/>
          </a:xfrm>
        </p:spPr>
        <p:txBody>
          <a:bodyPr>
            <a:normAutofit/>
          </a:bodyPr>
          <a:lstStyle/>
          <a:p>
            <a:pPr algn="l"/>
            <a:r>
              <a:rPr lang="pt-PT" sz="1000" dirty="0">
                <a:solidFill>
                  <a:srgbClr val="FFFFFF"/>
                </a:solidFill>
              </a:rPr>
              <a:t>Trabalho realizado por:</a:t>
            </a:r>
            <a:br>
              <a:rPr lang="pt-PT" sz="1000" dirty="0">
                <a:solidFill>
                  <a:srgbClr val="FFFFFF"/>
                </a:solidFill>
              </a:rPr>
            </a:br>
            <a:r>
              <a:rPr lang="pt-PT" sz="1000" dirty="0">
                <a:solidFill>
                  <a:srgbClr val="FFFFFF"/>
                </a:solidFill>
              </a:rPr>
              <a:t>João Pinto 1220663</a:t>
            </a:r>
          </a:p>
          <a:p>
            <a:pPr algn="l"/>
            <a:r>
              <a:rPr lang="pt-PT" sz="1000" dirty="0">
                <a:solidFill>
                  <a:srgbClr val="FFFFFF"/>
                </a:solidFill>
              </a:rPr>
              <a:t>Luís </a:t>
            </a:r>
            <a:r>
              <a:rPr lang="pt-PT" sz="1000" dirty="0" err="1">
                <a:solidFill>
                  <a:srgbClr val="FFFFFF"/>
                </a:solidFill>
              </a:rPr>
              <a:t>Estebainha</a:t>
            </a:r>
            <a:r>
              <a:rPr lang="pt-PT" sz="1000" dirty="0">
                <a:solidFill>
                  <a:srgbClr val="FFFFFF"/>
                </a:solidFill>
              </a:rPr>
              <a:t> 1220664</a:t>
            </a:r>
          </a:p>
          <a:p>
            <a:pPr algn="l"/>
            <a:r>
              <a:rPr lang="pt-PT" sz="1000" dirty="0">
                <a:solidFill>
                  <a:srgbClr val="FFFFFF"/>
                </a:solidFill>
              </a:rPr>
              <a:t>Nuno Marinho 1220665</a:t>
            </a:r>
          </a:p>
        </p:txBody>
      </p:sp>
    </p:spTree>
    <p:extLst>
      <p:ext uri="{BB962C8B-B14F-4D97-AF65-F5344CB8AC3E}">
        <p14:creationId xmlns:p14="http://schemas.microsoft.com/office/powerpoint/2010/main" val="1736760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EC218C-887C-AC1E-B9B9-D877068C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r>
              <a:rPr lang="pt-PT"/>
              <a:t>SVM (Support Vector Machine)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783CAC-8EC7-3BA9-9D87-AA284110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pt-PT" sz="1800"/>
              <a:t>O modelo SVM foi utilizado para explorar relações não lineares entre preditores e mortes prematuras.</a:t>
            </a:r>
          </a:p>
          <a:p>
            <a:endParaRPr lang="pt-PT" sz="1800"/>
          </a:p>
          <a:p>
            <a:r>
              <a:rPr lang="pt-PT" sz="1800"/>
              <a:t>Foi realizada uma otimização do tipo de kernel através de GridSearchCV, testando os três principais tipos (linear, rbf e polynomial), mantendo C=10 fixo e ajustando parâmetros como gamma e degree.</a:t>
            </a:r>
          </a:p>
          <a:p>
            <a:endParaRPr lang="pt-PT" sz="1800"/>
          </a:p>
        </p:txBody>
      </p:sp>
    </p:spTree>
    <p:extLst>
      <p:ext uri="{BB962C8B-B14F-4D97-AF65-F5344CB8AC3E}">
        <p14:creationId xmlns:p14="http://schemas.microsoft.com/office/powerpoint/2010/main" val="3935731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152D8F-DB16-AD24-738A-536FC1CE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r>
              <a:rPr lang="pt-PT" dirty="0"/>
              <a:t>Rede Neuronal (</a:t>
            </a:r>
            <a:r>
              <a:rPr lang="pt-PT" dirty="0" err="1"/>
              <a:t>MLPRegressor</a:t>
            </a:r>
            <a:r>
              <a:rPr lang="pt-PT" dirty="0"/>
              <a:t>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51BE18C-3E1E-0F3F-303D-7739630DE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pt-PT" sz="1800" dirty="0"/>
              <a:t>Foi desenvolvido um modelo de regressão neuronal com o algoritmo </a:t>
            </a:r>
            <a:r>
              <a:rPr lang="pt-PT" sz="1800" dirty="0" err="1"/>
              <a:t>MLPRegressor</a:t>
            </a:r>
            <a:r>
              <a:rPr lang="pt-PT" sz="1800" dirty="0"/>
              <a:t>.</a:t>
            </a:r>
          </a:p>
          <a:p>
            <a:r>
              <a:rPr lang="pt-PT" sz="1800" dirty="0"/>
              <a:t>A configuração da rede foi otimizada com </a:t>
            </a:r>
            <a:r>
              <a:rPr lang="pt-PT" sz="1800" dirty="0" err="1"/>
              <a:t>GridSearchCV</a:t>
            </a:r>
            <a:r>
              <a:rPr lang="pt-PT" sz="1800" dirty="0"/>
              <a:t>, testando diferentes arquiteturas de camadas ocultas e funções de ativação (</a:t>
            </a:r>
            <a:r>
              <a:rPr lang="pt-PT" sz="1800" dirty="0" err="1"/>
              <a:t>relu</a:t>
            </a:r>
            <a:r>
              <a:rPr lang="pt-PT" sz="1800" dirty="0"/>
              <a:t>, </a:t>
            </a:r>
            <a:r>
              <a:rPr lang="pt-PT" sz="1800" dirty="0" err="1"/>
              <a:t>tanh</a:t>
            </a:r>
            <a:r>
              <a:rPr lang="pt-PT" sz="1800" dirty="0"/>
              <a:t>), mantendo o solver adam e </a:t>
            </a:r>
            <a:r>
              <a:rPr lang="pt-PT" sz="1800" dirty="0" err="1"/>
              <a:t>max_iter</a:t>
            </a:r>
            <a:r>
              <a:rPr lang="pt-PT" sz="1800" dirty="0"/>
              <a:t>=5000.</a:t>
            </a:r>
          </a:p>
          <a:p>
            <a:r>
              <a:rPr lang="pt-PT" sz="1800" dirty="0"/>
              <a:t>Foi aplicado ajuste adaptativo da taxa de aprendizagem e paragem antecipada (</a:t>
            </a:r>
            <a:r>
              <a:rPr lang="pt-PT" sz="1800" dirty="0" err="1"/>
              <a:t>early</a:t>
            </a:r>
            <a:r>
              <a:rPr lang="pt-PT" sz="1800" dirty="0"/>
              <a:t> </a:t>
            </a:r>
            <a:r>
              <a:rPr lang="pt-PT" sz="1800" dirty="0" err="1"/>
              <a:t>stopping</a:t>
            </a:r>
            <a:r>
              <a:rPr lang="pt-PT" sz="1800" dirty="0"/>
              <a:t>) para evitar </a:t>
            </a:r>
            <a:r>
              <a:rPr lang="pt-PT" sz="1800" dirty="0" err="1"/>
              <a:t>sobreajuste</a:t>
            </a:r>
            <a:r>
              <a:rPr lang="pt-PT" sz="1800" dirty="0"/>
              <a:t>.</a:t>
            </a:r>
          </a:p>
          <a:p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2005349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Background">
            <a:extLst>
              <a:ext uri="{FF2B5EF4-FFF2-40B4-BE49-F238E27FC236}">
                <a16:creationId xmlns:a16="http://schemas.microsoft.com/office/drawing/2014/main" id="{90D0877E-6CD0-4206-8A18-56CEE73E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18AC0D4-F32D-4067-9F63-E553F4AFF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2806021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FB053D-2E8A-7D64-4677-4321D30A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342306"/>
            <a:ext cx="4703816" cy="2121408"/>
          </a:xfrm>
        </p:spPr>
        <p:txBody>
          <a:bodyPr anchor="ctr">
            <a:normAutofit/>
          </a:bodyPr>
          <a:lstStyle/>
          <a:p>
            <a:r>
              <a:rPr lang="pt-PT" sz="4000" dirty="0"/>
              <a:t>Comparação dos Modelos de Regressão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92412E-6679-4B9E-D6E7-C4C2A2D36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803" y="477683"/>
            <a:ext cx="5250873" cy="2121407"/>
          </a:xfrm>
        </p:spPr>
        <p:txBody>
          <a:bodyPr anchor="ctr">
            <a:normAutofit/>
          </a:bodyPr>
          <a:lstStyle/>
          <a:p>
            <a:r>
              <a:rPr lang="pt-PT" sz="1400" dirty="0"/>
              <a:t>As métricas de erro (MAE e RMSE) foram comparadas entre os quatro modelos avaliados.</a:t>
            </a:r>
          </a:p>
          <a:p>
            <a:r>
              <a:rPr lang="pt-PT" sz="1400" dirty="0"/>
              <a:t>O SVM apresentou o menor MAE médio, mas também o maior RMSE, sugerindo maior sensibilidade a </a:t>
            </a:r>
            <a:r>
              <a:rPr lang="pt-PT" sz="1400" dirty="0" err="1"/>
              <a:t>outliers</a:t>
            </a:r>
            <a:r>
              <a:rPr lang="pt-PT" sz="1400" dirty="0"/>
              <a:t>.</a:t>
            </a:r>
          </a:p>
          <a:p>
            <a:r>
              <a:rPr lang="pt-PT" sz="1400" dirty="0"/>
              <a:t>A Rede Neuronal MLP obteve o menor RMSE, demonstrando previsões mais consistentes, e o segundo melhor MAE.</a:t>
            </a:r>
          </a:p>
          <a:p>
            <a:r>
              <a:rPr lang="pt-PT" sz="1400" dirty="0"/>
              <a:t>A árvore de regressão mostrou desempenho intermédio, enquanto a regressão linear múltipla foi a menos eficaz.</a:t>
            </a:r>
          </a:p>
          <a:p>
            <a:pPr marL="0" indent="0">
              <a:buNone/>
            </a:pPr>
            <a:endParaRPr lang="pt-PT" sz="1400" dirty="0"/>
          </a:p>
        </p:txBody>
      </p:sp>
      <p:pic>
        <p:nvPicPr>
          <p:cNvPr id="4" name="Imagem 3" descr="Uma imagem com texto, captura de ecrã, Tipo de letra, file&#10;&#10;Os conteúdos gerados por IA podem estar incorretos.">
            <a:extLst>
              <a:ext uri="{FF2B5EF4-FFF2-40B4-BE49-F238E27FC236}">
                <a16:creationId xmlns:a16="http://schemas.microsoft.com/office/drawing/2014/main" id="{5788660E-6E8D-C2AD-3C86-B80C497DD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02" y="3873412"/>
            <a:ext cx="10668003" cy="171026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21378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07B083-EAC0-A5BB-C369-C9589EC7F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D48D60-3DF9-8086-00EF-96E66217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7" y="603504"/>
            <a:ext cx="10872216" cy="1527048"/>
          </a:xfrm>
        </p:spPr>
        <p:txBody>
          <a:bodyPr anchor="b">
            <a:normAutofit/>
          </a:bodyPr>
          <a:lstStyle/>
          <a:p>
            <a:r>
              <a:rPr lang="pt-PT" dirty="0"/>
              <a:t>Identificação do Melhor Modelo</a:t>
            </a:r>
          </a:p>
        </p:txBody>
      </p:sp>
      <p:pic>
        <p:nvPicPr>
          <p:cNvPr id="4" name="Imagem 3" descr="Uma imagem com texto, captura de ecrã, Tipo de letra, número&#10;&#10;Os conteúdos gerados por IA podem estar incorretos.">
            <a:extLst>
              <a:ext uri="{FF2B5EF4-FFF2-40B4-BE49-F238E27FC236}">
                <a16:creationId xmlns:a16="http://schemas.microsoft.com/office/drawing/2014/main" id="{755FA673-5FD7-4CE7-454D-C079160D6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78" y="2441274"/>
            <a:ext cx="5173647" cy="3372377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743966A-E719-AD77-EB05-CDB1B1DCF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41273"/>
            <a:ext cx="5385816" cy="3817942"/>
          </a:xfrm>
        </p:spPr>
        <p:txBody>
          <a:bodyPr anchor="t">
            <a:normAutofit/>
          </a:bodyPr>
          <a:lstStyle/>
          <a:p>
            <a:r>
              <a:rPr lang="pt-PT" sz="1800"/>
              <a:t>Foi utilizado o MAE médio como critério principal para selecionar os melhores modelos.</a:t>
            </a:r>
          </a:p>
          <a:p>
            <a:r>
              <a:rPr lang="pt-PT" sz="1800"/>
              <a:t>Com base nas listas de MAE por fold, o SVM e a Rede Neuronal MLP foram comparados com testes estatísticos.</a:t>
            </a:r>
          </a:p>
          <a:p>
            <a:r>
              <a:rPr lang="pt-PT" sz="1800"/>
              <a:t>O teste de Shapiro-Wilk confirmou normalidade, e aplicou-se o teste t de Student pareado.</a:t>
            </a:r>
          </a:p>
          <a:p>
            <a:r>
              <a:rPr lang="pt-PT" sz="1800"/>
              <a:t>Com p-value &lt; 0.05, rejeitou-se a hipótese nula, confirmando o SVM como modelo com melhor desempenho estatístico.</a:t>
            </a:r>
          </a:p>
          <a:p>
            <a:endParaRPr lang="pt-PT" sz="1800"/>
          </a:p>
        </p:txBody>
      </p:sp>
    </p:spTree>
    <p:extLst>
      <p:ext uri="{BB962C8B-B14F-4D97-AF65-F5344CB8AC3E}">
        <p14:creationId xmlns:p14="http://schemas.microsoft.com/office/powerpoint/2010/main" val="417321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D85737-FBAE-2E13-9C77-85B4BEAD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PT" sz="4000" dirty="0">
                <a:solidFill>
                  <a:schemeClr val="bg1"/>
                </a:solidFill>
              </a:rPr>
              <a:t>Introdução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6A42324-7C8B-F532-C4F7-D71575607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pt-PT" sz="2400" dirty="0"/>
              <a:t>Este trabalho analisa dados sobre poluição atmosférica em várias regiões da Europa (2022), com o objetivo de explorar e modelar relações entre níveis de poluentes, doenças associadas e mortes prematuras.</a:t>
            </a:r>
          </a:p>
          <a:p>
            <a:r>
              <a:rPr lang="pt-PT" sz="2400" dirty="0"/>
              <a:t>Foram aplicadas técnicas de análise exploratória, regressão e classificação, com validação cruzada e avaliação por métricas que serão explicadas a seguir.</a:t>
            </a:r>
          </a:p>
        </p:txBody>
      </p:sp>
    </p:spTree>
    <p:extLst>
      <p:ext uri="{BB962C8B-B14F-4D97-AF65-F5344CB8AC3E}">
        <p14:creationId xmlns:p14="http://schemas.microsoft.com/office/powerpoint/2010/main" val="102444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FDF919-5208-701C-3675-1D4265B8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pt-PT" dirty="0"/>
              <a:t>Regressão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8BE4D8C6-94CF-6823-1769-A8133688BC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360917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325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B40636-FEF0-A805-7586-2E9D0E8E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527048"/>
          </a:xfrm>
        </p:spPr>
        <p:txBody>
          <a:bodyPr anchor="b">
            <a:normAutofit/>
          </a:bodyPr>
          <a:lstStyle/>
          <a:p>
            <a:r>
              <a:rPr lang="pt-PT" sz="3400" b="1" i="1" dirty="0">
                <a:effectLst>
                  <a:outerShdw sx="0" sy="0">
                    <a:srgbClr val="000000"/>
                  </a:outerShdw>
                </a:effectLst>
              </a:rPr>
              <a:t>Diagrama de correlação com </a:t>
            </a:r>
            <a:r>
              <a:rPr lang="pt-PT" sz="3400" b="1" i="1" dirty="0" err="1">
                <a:effectLst>
                  <a:outerShdw sx="0" sy="0">
                    <a:srgbClr val="000000"/>
                  </a:outerShdw>
                </a:effectLst>
              </a:rPr>
              <a:t>Premature_Deaths</a:t>
            </a:r>
            <a:br>
              <a:rPr lang="pt-PT" sz="3400" b="1" i="1" dirty="0">
                <a:effectLst>
                  <a:outerShdw sx="0" sy="0">
                    <a:srgbClr val="000000"/>
                  </a:outerShdw>
                </a:effectLst>
              </a:rPr>
            </a:br>
            <a:endParaRPr lang="pt-PT" sz="34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F456172-3987-3B86-E50A-DA0AD79C9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5862396" cy="4096512"/>
          </a:xfrm>
        </p:spPr>
        <p:txBody>
          <a:bodyPr>
            <a:normAutofit/>
          </a:bodyPr>
          <a:lstStyle/>
          <a:p>
            <a:r>
              <a:rPr lang="pt-PT" sz="1800"/>
              <a:t>Foi desenvolvido um heatmap com os coeficientes de correlação de Pearson entre a variável Premature_Deaths e as restantes variáveis numéricas do dataset.</a:t>
            </a:r>
          </a:p>
          <a:p>
            <a:r>
              <a:rPr lang="pt-PT" sz="1800"/>
              <a:t>Correlação positiva mas não muito forte</a:t>
            </a:r>
          </a:p>
          <a:p>
            <a:r>
              <a:rPr lang="pt-PT" sz="1800"/>
              <a:t>Indica que as mortes prematuras aumentam à medida que as restantes variáveis também também aumentam (relação direta)</a:t>
            </a:r>
          </a:p>
          <a:p>
            <a:endParaRPr lang="pt-PT" sz="1800"/>
          </a:p>
        </p:txBody>
      </p:sp>
      <p:pic>
        <p:nvPicPr>
          <p:cNvPr id="5" name="Imagem 4" descr="Uma imagem com texto, captura de ecrã, Retângulo&#10;&#10;Os conteúdos gerados por IA podem estar incorretos.">
            <a:extLst>
              <a:ext uri="{FF2B5EF4-FFF2-40B4-BE49-F238E27FC236}">
                <a16:creationId xmlns:a16="http://schemas.microsoft.com/office/drawing/2014/main" id="{FB746238-DC1F-2D95-5537-0B39B8F13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542" y="433384"/>
            <a:ext cx="3747211" cy="601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4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27E498-3779-BAC1-4CC0-B5C036B1E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pt-PT" dirty="0"/>
              <a:t>Regressão Linear Simples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C2F4A2A-853C-0774-28CC-AF605848B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r>
              <a:rPr lang="pt-PT" sz="1800" dirty="0"/>
              <a:t>Foi desenvolvido um modelo de regressão linear simples para prever a variável </a:t>
            </a:r>
            <a:r>
              <a:rPr lang="pt-PT" sz="1800" dirty="0" err="1"/>
              <a:t>Premature_Deaths</a:t>
            </a:r>
            <a:r>
              <a:rPr lang="pt-PT" sz="1800" dirty="0"/>
              <a:t> com base na </a:t>
            </a:r>
            <a:r>
              <a:rPr lang="pt-PT" sz="1800" dirty="0" err="1"/>
              <a:t>Affected_Population</a:t>
            </a:r>
            <a:r>
              <a:rPr lang="pt-PT" sz="1800" dirty="0"/>
              <a:t>.</a:t>
            </a:r>
          </a:p>
          <a:p>
            <a:r>
              <a:rPr lang="pt-PT" sz="1800" dirty="0"/>
              <a:t>O modelo foi validado com k-</a:t>
            </a:r>
            <a:r>
              <a:rPr lang="pt-PT" sz="1800" dirty="0" err="1"/>
              <a:t>fold</a:t>
            </a:r>
            <a:r>
              <a:rPr lang="pt-PT" sz="1800" dirty="0"/>
              <a:t> (k=5), obtendo valores médios de MAE ≈ 39 e RMSE ≈ 55. A equação final sugere que, por cada 10.000 indivíduos afetados, ocorre em média mais 1 morte prematura.</a:t>
            </a:r>
          </a:p>
          <a:p>
            <a:endParaRPr lang="pt-PT" sz="1800" dirty="0"/>
          </a:p>
        </p:txBody>
      </p:sp>
      <p:pic>
        <p:nvPicPr>
          <p:cNvPr id="5" name="Imagem 4" descr="Uma imagem com texto, captura de ecrã, Tipo de letra, número&#10;&#10;Os conteúdos gerados por IA podem estar incorretos.">
            <a:extLst>
              <a:ext uri="{FF2B5EF4-FFF2-40B4-BE49-F238E27FC236}">
                <a16:creationId xmlns:a16="http://schemas.microsoft.com/office/drawing/2014/main" id="{5D386835-07E3-A7A2-BD82-105880166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261" y="1605651"/>
            <a:ext cx="5837780" cy="364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0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2C8457-30F1-E088-6171-D14DAC1E0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pt-PT" dirty="0"/>
              <a:t>Regressão Linear Simples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2D0918-DF1F-D3C6-D76B-EC88266D9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r>
              <a:rPr lang="pt-PT" sz="1800"/>
              <a:t>Foi gerado um diagrama de dispersão com os dados observados, sobreposto pela reta de regressão obtida, o que permite visualizar de forma clara a tendência linear existente entre as duas variáveis.</a:t>
            </a:r>
          </a:p>
          <a:p>
            <a:r>
              <a:rPr lang="pt-PT" sz="1800"/>
              <a:t>A linha reforça a correlação positiva entre as variáveis</a:t>
            </a:r>
          </a:p>
          <a:p>
            <a:r>
              <a:rPr lang="pt-PT" sz="1800"/>
              <a:t>A dispersão dos pontos em torno da linha é muito elevada o que indica uma força de associação baixa, limitando o poder preditivo.</a:t>
            </a:r>
          </a:p>
        </p:txBody>
      </p:sp>
      <p:pic>
        <p:nvPicPr>
          <p:cNvPr id="5" name="Imagem 4" descr="Uma imagem com captura de ecrã, texto, file, Saturação de cores&#10;&#10;Os conteúdos gerados por IA podem estar incorretos.">
            <a:extLst>
              <a:ext uri="{FF2B5EF4-FFF2-40B4-BE49-F238E27FC236}">
                <a16:creationId xmlns:a16="http://schemas.microsoft.com/office/drawing/2014/main" id="{76F61535-4F08-1E5E-7950-C67DBC0977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1261" y="1247129"/>
            <a:ext cx="5837780" cy="4363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735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CBF69C-10AB-F17B-28F0-C236EA9B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pt-PT" sz="3700"/>
              <a:t>Modelos Alternativos de Regressão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0C93AD-9F1D-15E5-DFB7-7A57B5236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r>
              <a:rPr lang="pt-PT" sz="1800" dirty="0"/>
              <a:t>Com o objetivo de melhorar a previsão do número de mortes prematuras, foram testados quatro modelos de regressão mais complexos, todos avaliados com validação cruzada (k=5).</a:t>
            </a:r>
          </a:p>
          <a:p>
            <a:r>
              <a:rPr lang="pt-PT" sz="1800" dirty="0"/>
              <a:t>Aplicou-se normalização às variáveis de entrada (standard </a:t>
            </a:r>
            <a:r>
              <a:rPr lang="pt-PT" sz="1800" dirty="0" err="1"/>
              <a:t>scalling</a:t>
            </a:r>
            <a:r>
              <a:rPr lang="pt-PT" sz="1800" dirty="0"/>
              <a:t>), exceto na árvore de decisão e foram calculadas as métricas MAE e RMSE para cada modelo.</a:t>
            </a:r>
          </a:p>
        </p:txBody>
      </p:sp>
      <p:pic>
        <p:nvPicPr>
          <p:cNvPr id="7" name="Graphic 6" descr="Alvo">
            <a:extLst>
              <a:ext uri="{FF2B5EF4-FFF2-40B4-BE49-F238E27FC236}">
                <a16:creationId xmlns:a16="http://schemas.microsoft.com/office/drawing/2014/main" id="{E8B5FC31-C016-A7F7-1C0B-949EEDF59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074" y="1114923"/>
            <a:ext cx="4628153" cy="46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1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39A1F5A-E57E-4178-8F57-A18DC747E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291618" cy="5097980"/>
          </a:xfrm>
          <a:custGeom>
            <a:avLst/>
            <a:gdLst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516105 w 6530408"/>
              <a:gd name="connsiteY8" fmla="*/ 476071 h 5753325"/>
              <a:gd name="connsiteX9" fmla="*/ 6488360 w 6530408"/>
              <a:gd name="connsiteY9" fmla="*/ 535865 h 5753325"/>
              <a:gd name="connsiteX10" fmla="*/ 6492864 w 6530408"/>
              <a:gd name="connsiteY10" fmla="*/ 615799 h 5753325"/>
              <a:gd name="connsiteX11" fmla="*/ 6459988 w 6530408"/>
              <a:gd name="connsiteY11" fmla="*/ 707628 h 5753325"/>
              <a:gd name="connsiteX12" fmla="*/ 6453989 w 6530408"/>
              <a:gd name="connsiteY12" fmla="*/ 711876 h 5753325"/>
              <a:gd name="connsiteX13" fmla="*/ 6453209 w 6530408"/>
              <a:gd name="connsiteY13" fmla="*/ 719127 h 5753325"/>
              <a:gd name="connsiteX14" fmla="*/ 6457662 w 6530408"/>
              <a:gd name="connsiteY14" fmla="*/ 723331 h 5753325"/>
              <a:gd name="connsiteX15" fmla="*/ 6447445 w 6530408"/>
              <a:gd name="connsiteY15" fmla="*/ 780003 h 5753325"/>
              <a:gd name="connsiteX16" fmla="*/ 6426552 w 6530408"/>
              <a:gd name="connsiteY16" fmla="*/ 845805 h 5753325"/>
              <a:gd name="connsiteX17" fmla="*/ 6434072 w 6530408"/>
              <a:gd name="connsiteY17" fmla="*/ 910733 h 5753325"/>
              <a:gd name="connsiteX18" fmla="*/ 6432570 w 6530408"/>
              <a:gd name="connsiteY18" fmla="*/ 983394 h 5753325"/>
              <a:gd name="connsiteX19" fmla="*/ 6431878 w 6530408"/>
              <a:gd name="connsiteY19" fmla="*/ 1026728 h 5753325"/>
              <a:gd name="connsiteX20" fmla="*/ 6414269 w 6530408"/>
              <a:gd name="connsiteY20" fmla="*/ 1151111 h 5753325"/>
              <a:gd name="connsiteX21" fmla="*/ 6371722 w 6530408"/>
              <a:gd name="connsiteY21" fmla="*/ 1318080 h 5753325"/>
              <a:gd name="connsiteX22" fmla="*/ 6356023 w 6530408"/>
              <a:gd name="connsiteY22" fmla="*/ 1356227 h 5753325"/>
              <a:gd name="connsiteX23" fmla="*/ 6356157 w 6530408"/>
              <a:gd name="connsiteY23" fmla="*/ 1361967 h 5753325"/>
              <a:gd name="connsiteX24" fmla="*/ 6350613 w 6530408"/>
              <a:gd name="connsiteY24" fmla="*/ 1393569 h 5753325"/>
              <a:gd name="connsiteX25" fmla="*/ 6357062 w 6530408"/>
              <a:gd name="connsiteY25" fmla="*/ 1444071 h 5753325"/>
              <a:gd name="connsiteX26" fmla="*/ 6364832 w 6530408"/>
              <a:gd name="connsiteY26" fmla="*/ 1478763 h 5753325"/>
              <a:gd name="connsiteX27" fmla="*/ 6369745 w 6530408"/>
              <a:gd name="connsiteY27" fmla="*/ 1495680 h 5753325"/>
              <a:gd name="connsiteX28" fmla="*/ 6370898 w 6530408"/>
              <a:gd name="connsiteY28" fmla="*/ 1513331 h 5753325"/>
              <a:gd name="connsiteX29" fmla="*/ 6368801 w 6530408"/>
              <a:gd name="connsiteY29" fmla="*/ 1527414 h 5753325"/>
              <a:gd name="connsiteX30" fmla="*/ 6359177 w 6530408"/>
              <a:gd name="connsiteY30" fmla="*/ 1639513 h 5753325"/>
              <a:gd name="connsiteX31" fmla="*/ 6299489 w 6530408"/>
              <a:gd name="connsiteY31" fmla="*/ 1784860 h 5753325"/>
              <a:gd name="connsiteX32" fmla="*/ 6267878 w 6530408"/>
              <a:gd name="connsiteY32" fmla="*/ 1858572 h 5753325"/>
              <a:gd name="connsiteX33" fmla="*/ 6251146 w 6530408"/>
              <a:gd name="connsiteY33" fmla="*/ 1926167 h 5753325"/>
              <a:gd name="connsiteX34" fmla="*/ 6210686 w 6530408"/>
              <a:gd name="connsiteY34" fmla="*/ 2014834 h 5753325"/>
              <a:gd name="connsiteX35" fmla="*/ 6106652 w 6530408"/>
              <a:gd name="connsiteY35" fmla="*/ 2150572 h 5753325"/>
              <a:gd name="connsiteX36" fmla="*/ 6097813 w 6530408"/>
              <a:gd name="connsiteY36" fmla="*/ 2172208 h 5753325"/>
              <a:gd name="connsiteX37" fmla="*/ 6095990 w 6530408"/>
              <a:gd name="connsiteY37" fmla="*/ 2181185 h 5753325"/>
              <a:gd name="connsiteX38" fmla="*/ 6090126 w 6530408"/>
              <a:gd name="connsiteY38" fmla="*/ 2192533 h 5753325"/>
              <a:gd name="connsiteX39" fmla="*/ 6089503 w 6530408"/>
              <a:gd name="connsiteY39" fmla="*/ 2192543 h 5753325"/>
              <a:gd name="connsiteX40" fmla="*/ 6084946 w 6530408"/>
              <a:gd name="connsiteY40" fmla="*/ 2203694 h 5753325"/>
              <a:gd name="connsiteX41" fmla="*/ 5987861 w 6530408"/>
              <a:gd name="connsiteY41" fmla="*/ 2304868 h 5753325"/>
              <a:gd name="connsiteX42" fmla="*/ 5973439 w 6530408"/>
              <a:gd name="connsiteY42" fmla="*/ 2385635 h 5753325"/>
              <a:gd name="connsiteX43" fmla="*/ 5916727 w 6530408"/>
              <a:gd name="connsiteY43" fmla="*/ 2458777 h 5753325"/>
              <a:gd name="connsiteX44" fmla="*/ 5856524 w 6530408"/>
              <a:gd name="connsiteY44" fmla="*/ 2583281 h 5753325"/>
              <a:gd name="connsiteX45" fmla="*/ 5838091 w 6530408"/>
              <a:gd name="connsiteY45" fmla="*/ 2753474 h 5753325"/>
              <a:gd name="connsiteX46" fmla="*/ 5777471 w 6530408"/>
              <a:gd name="connsiteY46" fmla="*/ 2901570 h 5753325"/>
              <a:gd name="connsiteX47" fmla="*/ 5723992 w 6530408"/>
              <a:gd name="connsiteY47" fmla="*/ 2998752 h 5753325"/>
              <a:gd name="connsiteX48" fmla="*/ 5557886 w 6530408"/>
              <a:gd name="connsiteY48" fmla="*/ 3329735 h 5753325"/>
              <a:gd name="connsiteX49" fmla="*/ 5471501 w 6530408"/>
              <a:gd name="connsiteY49" fmla="*/ 3462221 h 5753325"/>
              <a:gd name="connsiteX50" fmla="*/ 5465154 w 6530408"/>
              <a:gd name="connsiteY50" fmla="*/ 3541065 h 5753325"/>
              <a:gd name="connsiteX51" fmla="*/ 5437889 w 6530408"/>
              <a:gd name="connsiteY51" fmla="*/ 3559927 h 5753325"/>
              <a:gd name="connsiteX52" fmla="*/ 5432770 w 6530408"/>
              <a:gd name="connsiteY52" fmla="*/ 3562948 h 5753325"/>
              <a:gd name="connsiteX53" fmla="*/ 5406795 w 6530408"/>
              <a:gd name="connsiteY53" fmla="*/ 3578594 h 5753325"/>
              <a:gd name="connsiteX54" fmla="*/ 5381495 w 6530408"/>
              <a:gd name="connsiteY54" fmla="*/ 3599883 h 5753325"/>
              <a:gd name="connsiteX55" fmla="*/ 5363689 w 6530408"/>
              <a:gd name="connsiteY55" fmla="*/ 3633299 h 5753325"/>
              <a:gd name="connsiteX56" fmla="*/ 5291870 w 6530408"/>
              <a:gd name="connsiteY56" fmla="*/ 3799039 h 5753325"/>
              <a:gd name="connsiteX57" fmla="*/ 5241600 w 6530408"/>
              <a:gd name="connsiteY57" fmla="*/ 3894238 h 5753325"/>
              <a:gd name="connsiteX58" fmla="*/ 5211041 w 6530408"/>
              <a:gd name="connsiteY58" fmla="*/ 3924184 h 5753325"/>
              <a:gd name="connsiteX59" fmla="*/ 5176073 w 6530408"/>
              <a:gd name="connsiteY59" fmla="*/ 3970179 h 5753325"/>
              <a:gd name="connsiteX60" fmla="*/ 5172826 w 6530408"/>
              <a:gd name="connsiteY60" fmla="*/ 3991773 h 5753325"/>
              <a:gd name="connsiteX61" fmla="*/ 5157053 w 6530408"/>
              <a:gd name="connsiteY61" fmla="*/ 3997708 h 5753325"/>
              <a:gd name="connsiteX62" fmla="*/ 5127922 w 6530408"/>
              <a:gd name="connsiteY62" fmla="*/ 4022660 h 5753325"/>
              <a:gd name="connsiteX63" fmla="*/ 5020872 w 6530408"/>
              <a:gd name="connsiteY63" fmla="*/ 4075951 h 5753325"/>
              <a:gd name="connsiteX64" fmla="*/ 4991410 w 6530408"/>
              <a:gd name="connsiteY64" fmla="*/ 4087598 h 5753325"/>
              <a:gd name="connsiteX65" fmla="*/ 4930112 w 6530408"/>
              <a:gd name="connsiteY65" fmla="*/ 4138459 h 5753325"/>
              <a:gd name="connsiteX66" fmla="*/ 4834224 w 6530408"/>
              <a:gd name="connsiteY66" fmla="*/ 4231643 h 5753325"/>
              <a:gd name="connsiteX67" fmla="*/ 4812599 w 6530408"/>
              <a:gd name="connsiteY67" fmla="*/ 4249449 h 5753325"/>
              <a:gd name="connsiteX68" fmla="*/ 4789188 w 6530408"/>
              <a:gd name="connsiteY68" fmla="*/ 4256678 h 5753325"/>
              <a:gd name="connsiteX69" fmla="*/ 4779554 w 6530408"/>
              <a:gd name="connsiteY69" fmla="*/ 4251313 h 5753325"/>
              <a:gd name="connsiteX70" fmla="*/ 4766885 w 6530408"/>
              <a:gd name="connsiteY70" fmla="*/ 4259812 h 5753325"/>
              <a:gd name="connsiteX71" fmla="*/ 4762510 w 6530408"/>
              <a:gd name="connsiteY71" fmla="*/ 4260383 h 5753325"/>
              <a:gd name="connsiteX72" fmla="*/ 4738416 w 6530408"/>
              <a:gd name="connsiteY72" fmla="*/ 4265355 h 5753325"/>
              <a:gd name="connsiteX73" fmla="*/ 4712007 w 6530408"/>
              <a:gd name="connsiteY73" fmla="*/ 4317892 h 5753325"/>
              <a:gd name="connsiteX74" fmla="*/ 4658930 w 6530408"/>
              <a:gd name="connsiteY74" fmla="*/ 4348041 h 5753325"/>
              <a:gd name="connsiteX75" fmla="*/ 4443526 w 6530408"/>
              <a:gd name="connsiteY75" fmla="*/ 4507851 h 5753325"/>
              <a:gd name="connsiteX76" fmla="*/ 4289766 w 6530408"/>
              <a:gd name="connsiteY76" fmla="*/ 4711450 h 5753325"/>
              <a:gd name="connsiteX77" fmla="*/ 4150870 w 6530408"/>
              <a:gd name="connsiteY77" fmla="*/ 4818480 h 5753325"/>
              <a:gd name="connsiteX78" fmla="*/ 4006639 w 6530408"/>
              <a:gd name="connsiteY78" fmla="*/ 4933815 h 5753325"/>
              <a:gd name="connsiteX79" fmla="*/ 3298210 w 6530408"/>
              <a:gd name="connsiteY79" fmla="*/ 5070790 h 5753325"/>
              <a:gd name="connsiteX80" fmla="*/ 2947678 w 6530408"/>
              <a:gd name="connsiteY80" fmla="*/ 5117869 h 5753325"/>
              <a:gd name="connsiteX81" fmla="*/ 2822169 w 6530408"/>
              <a:gd name="connsiteY81" fmla="*/ 5129396 h 5753325"/>
              <a:gd name="connsiteX82" fmla="*/ 2538773 w 6530408"/>
              <a:gd name="connsiteY82" fmla="*/ 5313397 h 5753325"/>
              <a:gd name="connsiteX83" fmla="*/ 2014500 w 6530408"/>
              <a:gd name="connsiteY83" fmla="*/ 5519744 h 5753325"/>
              <a:gd name="connsiteX84" fmla="*/ 1934391 w 6530408"/>
              <a:gd name="connsiteY84" fmla="*/ 5591335 h 5753325"/>
              <a:gd name="connsiteX85" fmla="*/ 1892550 w 6530408"/>
              <a:gd name="connsiteY85" fmla="*/ 5649708 h 5753325"/>
              <a:gd name="connsiteX86" fmla="*/ 1854769 w 6530408"/>
              <a:gd name="connsiteY86" fmla="*/ 5647691 h 5753325"/>
              <a:gd name="connsiteX87" fmla="*/ 1809461 w 6530408"/>
              <a:gd name="connsiteY87" fmla="*/ 5648628 h 5753325"/>
              <a:gd name="connsiteX88" fmla="*/ 1745150 w 6530408"/>
              <a:gd name="connsiteY88" fmla="*/ 5693879 h 5753325"/>
              <a:gd name="connsiteX89" fmla="*/ 1713375 w 6530408"/>
              <a:gd name="connsiteY89" fmla="*/ 5684672 h 5753325"/>
              <a:gd name="connsiteX90" fmla="*/ 1707808 w 6530408"/>
              <a:gd name="connsiteY90" fmla="*/ 5682611 h 5753325"/>
              <a:gd name="connsiteX91" fmla="*/ 1679313 w 6530408"/>
              <a:gd name="connsiteY91" fmla="*/ 5672360 h 5753325"/>
              <a:gd name="connsiteX92" fmla="*/ 1646933 w 6530408"/>
              <a:gd name="connsiteY92" fmla="*/ 5666227 h 5753325"/>
              <a:gd name="connsiteX93" fmla="*/ 1610055 w 6530408"/>
              <a:gd name="connsiteY93" fmla="*/ 5673643 h 5753325"/>
              <a:gd name="connsiteX94" fmla="*/ 1437641 w 6530408"/>
              <a:gd name="connsiteY94" fmla="*/ 5723266 h 5753325"/>
              <a:gd name="connsiteX95" fmla="*/ 1332869 w 6530408"/>
              <a:gd name="connsiteY95" fmla="*/ 5744752 h 5753325"/>
              <a:gd name="connsiteX96" fmla="*/ 1290525 w 6530408"/>
              <a:gd name="connsiteY96" fmla="*/ 5740036 h 5753325"/>
              <a:gd name="connsiteX97" fmla="*/ 1233107 w 6530408"/>
              <a:gd name="connsiteY97" fmla="*/ 5742106 h 5753325"/>
              <a:gd name="connsiteX98" fmla="*/ 1214532 w 6530408"/>
              <a:gd name="connsiteY98" fmla="*/ 5753325 h 5753325"/>
              <a:gd name="connsiteX99" fmla="*/ 1199955 w 6530408"/>
              <a:gd name="connsiteY99" fmla="*/ 5744831 h 5753325"/>
              <a:gd name="connsiteX100" fmla="*/ 1162337 w 6530408"/>
              <a:gd name="connsiteY100" fmla="*/ 5738048 h 5753325"/>
              <a:gd name="connsiteX101" fmla="*/ 1053457 w 6530408"/>
              <a:gd name="connsiteY101" fmla="*/ 5688676 h 5753325"/>
              <a:gd name="connsiteX102" fmla="*/ 1025798 w 6530408"/>
              <a:gd name="connsiteY102" fmla="*/ 5673166 h 5753325"/>
              <a:gd name="connsiteX103" fmla="*/ 947900 w 6530408"/>
              <a:gd name="connsiteY103" fmla="*/ 5657848 h 5753325"/>
              <a:gd name="connsiteX104" fmla="*/ 815627 w 6530408"/>
              <a:gd name="connsiteY104" fmla="*/ 5642557 h 5753325"/>
              <a:gd name="connsiteX105" fmla="*/ 788251 w 6530408"/>
              <a:gd name="connsiteY105" fmla="*/ 5637065 h 5753325"/>
              <a:gd name="connsiteX106" fmla="*/ 767822 w 6530408"/>
              <a:gd name="connsiteY106" fmla="*/ 5623450 h 5753325"/>
              <a:gd name="connsiteX107" fmla="*/ 765791 w 6530408"/>
              <a:gd name="connsiteY107" fmla="*/ 5612539 h 5753325"/>
              <a:gd name="connsiteX108" fmla="*/ 751230 w 6530408"/>
              <a:gd name="connsiteY108" fmla="*/ 5608092 h 5753325"/>
              <a:gd name="connsiteX109" fmla="*/ 748008 w 6530408"/>
              <a:gd name="connsiteY109" fmla="*/ 5605052 h 5753325"/>
              <a:gd name="connsiteX110" fmla="*/ 728871 w 6530408"/>
              <a:gd name="connsiteY110" fmla="*/ 5589469 h 5753325"/>
              <a:gd name="connsiteX111" fmla="*/ 671898 w 6530408"/>
              <a:gd name="connsiteY111" fmla="*/ 5602363 h 5753325"/>
              <a:gd name="connsiteX112" fmla="*/ 615065 w 6530408"/>
              <a:gd name="connsiteY112" fmla="*/ 5580257 h 5753325"/>
              <a:gd name="connsiteX113" fmla="*/ 355785 w 6530408"/>
              <a:gd name="connsiteY113" fmla="*/ 5514383 h 5753325"/>
              <a:gd name="connsiteX114" fmla="*/ 102269 w 6530408"/>
              <a:gd name="connsiteY114" fmla="*/ 5524347 h 5753325"/>
              <a:gd name="connsiteX115" fmla="*/ 13160 w 6530408"/>
              <a:gd name="connsiteY115" fmla="*/ 5514159 h 5753325"/>
              <a:gd name="connsiteX116" fmla="*/ 0 w 6530408"/>
              <a:gd name="connsiteY116" fmla="*/ 5511735 h 5753325"/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488360 w 6530408"/>
              <a:gd name="connsiteY8" fmla="*/ 535865 h 5753325"/>
              <a:gd name="connsiteX9" fmla="*/ 6492864 w 6530408"/>
              <a:gd name="connsiteY9" fmla="*/ 615799 h 5753325"/>
              <a:gd name="connsiteX10" fmla="*/ 6459988 w 6530408"/>
              <a:gd name="connsiteY10" fmla="*/ 707628 h 5753325"/>
              <a:gd name="connsiteX11" fmla="*/ 6453989 w 6530408"/>
              <a:gd name="connsiteY11" fmla="*/ 711876 h 5753325"/>
              <a:gd name="connsiteX12" fmla="*/ 6453209 w 6530408"/>
              <a:gd name="connsiteY12" fmla="*/ 719127 h 5753325"/>
              <a:gd name="connsiteX13" fmla="*/ 6457662 w 6530408"/>
              <a:gd name="connsiteY13" fmla="*/ 723331 h 5753325"/>
              <a:gd name="connsiteX14" fmla="*/ 6447445 w 6530408"/>
              <a:gd name="connsiteY14" fmla="*/ 780003 h 5753325"/>
              <a:gd name="connsiteX15" fmla="*/ 6426552 w 6530408"/>
              <a:gd name="connsiteY15" fmla="*/ 845805 h 5753325"/>
              <a:gd name="connsiteX16" fmla="*/ 6434072 w 6530408"/>
              <a:gd name="connsiteY16" fmla="*/ 910733 h 5753325"/>
              <a:gd name="connsiteX17" fmla="*/ 6432570 w 6530408"/>
              <a:gd name="connsiteY17" fmla="*/ 983394 h 5753325"/>
              <a:gd name="connsiteX18" fmla="*/ 6431878 w 6530408"/>
              <a:gd name="connsiteY18" fmla="*/ 1026728 h 5753325"/>
              <a:gd name="connsiteX19" fmla="*/ 6414269 w 6530408"/>
              <a:gd name="connsiteY19" fmla="*/ 1151111 h 5753325"/>
              <a:gd name="connsiteX20" fmla="*/ 6371722 w 6530408"/>
              <a:gd name="connsiteY20" fmla="*/ 1318080 h 5753325"/>
              <a:gd name="connsiteX21" fmla="*/ 6356023 w 6530408"/>
              <a:gd name="connsiteY21" fmla="*/ 1356227 h 5753325"/>
              <a:gd name="connsiteX22" fmla="*/ 6356157 w 6530408"/>
              <a:gd name="connsiteY22" fmla="*/ 1361967 h 5753325"/>
              <a:gd name="connsiteX23" fmla="*/ 6350613 w 6530408"/>
              <a:gd name="connsiteY23" fmla="*/ 1393569 h 5753325"/>
              <a:gd name="connsiteX24" fmla="*/ 6357062 w 6530408"/>
              <a:gd name="connsiteY24" fmla="*/ 1444071 h 5753325"/>
              <a:gd name="connsiteX25" fmla="*/ 6364832 w 6530408"/>
              <a:gd name="connsiteY25" fmla="*/ 1478763 h 5753325"/>
              <a:gd name="connsiteX26" fmla="*/ 6369745 w 6530408"/>
              <a:gd name="connsiteY26" fmla="*/ 1495680 h 5753325"/>
              <a:gd name="connsiteX27" fmla="*/ 6370898 w 6530408"/>
              <a:gd name="connsiteY27" fmla="*/ 1513331 h 5753325"/>
              <a:gd name="connsiteX28" fmla="*/ 6368801 w 6530408"/>
              <a:gd name="connsiteY28" fmla="*/ 1527414 h 5753325"/>
              <a:gd name="connsiteX29" fmla="*/ 6359177 w 6530408"/>
              <a:gd name="connsiteY29" fmla="*/ 1639513 h 5753325"/>
              <a:gd name="connsiteX30" fmla="*/ 6299489 w 6530408"/>
              <a:gd name="connsiteY30" fmla="*/ 1784860 h 5753325"/>
              <a:gd name="connsiteX31" fmla="*/ 6267878 w 6530408"/>
              <a:gd name="connsiteY31" fmla="*/ 1858572 h 5753325"/>
              <a:gd name="connsiteX32" fmla="*/ 6251146 w 6530408"/>
              <a:gd name="connsiteY32" fmla="*/ 1926167 h 5753325"/>
              <a:gd name="connsiteX33" fmla="*/ 6210686 w 6530408"/>
              <a:gd name="connsiteY33" fmla="*/ 2014834 h 5753325"/>
              <a:gd name="connsiteX34" fmla="*/ 6106652 w 6530408"/>
              <a:gd name="connsiteY34" fmla="*/ 2150572 h 5753325"/>
              <a:gd name="connsiteX35" fmla="*/ 6097813 w 6530408"/>
              <a:gd name="connsiteY35" fmla="*/ 2172208 h 5753325"/>
              <a:gd name="connsiteX36" fmla="*/ 6095990 w 6530408"/>
              <a:gd name="connsiteY36" fmla="*/ 2181185 h 5753325"/>
              <a:gd name="connsiteX37" fmla="*/ 6090126 w 6530408"/>
              <a:gd name="connsiteY37" fmla="*/ 2192533 h 5753325"/>
              <a:gd name="connsiteX38" fmla="*/ 6089503 w 6530408"/>
              <a:gd name="connsiteY38" fmla="*/ 2192543 h 5753325"/>
              <a:gd name="connsiteX39" fmla="*/ 6084946 w 6530408"/>
              <a:gd name="connsiteY39" fmla="*/ 2203694 h 5753325"/>
              <a:gd name="connsiteX40" fmla="*/ 5987861 w 6530408"/>
              <a:gd name="connsiteY40" fmla="*/ 2304868 h 5753325"/>
              <a:gd name="connsiteX41" fmla="*/ 5973439 w 6530408"/>
              <a:gd name="connsiteY41" fmla="*/ 2385635 h 5753325"/>
              <a:gd name="connsiteX42" fmla="*/ 5916727 w 6530408"/>
              <a:gd name="connsiteY42" fmla="*/ 2458777 h 5753325"/>
              <a:gd name="connsiteX43" fmla="*/ 5856524 w 6530408"/>
              <a:gd name="connsiteY43" fmla="*/ 2583281 h 5753325"/>
              <a:gd name="connsiteX44" fmla="*/ 5838091 w 6530408"/>
              <a:gd name="connsiteY44" fmla="*/ 2753474 h 5753325"/>
              <a:gd name="connsiteX45" fmla="*/ 5777471 w 6530408"/>
              <a:gd name="connsiteY45" fmla="*/ 2901570 h 5753325"/>
              <a:gd name="connsiteX46" fmla="*/ 5723992 w 6530408"/>
              <a:gd name="connsiteY46" fmla="*/ 2998752 h 5753325"/>
              <a:gd name="connsiteX47" fmla="*/ 5557886 w 6530408"/>
              <a:gd name="connsiteY47" fmla="*/ 3329735 h 5753325"/>
              <a:gd name="connsiteX48" fmla="*/ 5471501 w 6530408"/>
              <a:gd name="connsiteY48" fmla="*/ 3462221 h 5753325"/>
              <a:gd name="connsiteX49" fmla="*/ 5465154 w 6530408"/>
              <a:gd name="connsiteY49" fmla="*/ 3541065 h 5753325"/>
              <a:gd name="connsiteX50" fmla="*/ 5437889 w 6530408"/>
              <a:gd name="connsiteY50" fmla="*/ 3559927 h 5753325"/>
              <a:gd name="connsiteX51" fmla="*/ 5432770 w 6530408"/>
              <a:gd name="connsiteY51" fmla="*/ 3562948 h 5753325"/>
              <a:gd name="connsiteX52" fmla="*/ 5406795 w 6530408"/>
              <a:gd name="connsiteY52" fmla="*/ 3578594 h 5753325"/>
              <a:gd name="connsiteX53" fmla="*/ 5381495 w 6530408"/>
              <a:gd name="connsiteY53" fmla="*/ 3599883 h 5753325"/>
              <a:gd name="connsiteX54" fmla="*/ 5363689 w 6530408"/>
              <a:gd name="connsiteY54" fmla="*/ 3633299 h 5753325"/>
              <a:gd name="connsiteX55" fmla="*/ 5291870 w 6530408"/>
              <a:gd name="connsiteY55" fmla="*/ 3799039 h 5753325"/>
              <a:gd name="connsiteX56" fmla="*/ 5241600 w 6530408"/>
              <a:gd name="connsiteY56" fmla="*/ 3894238 h 5753325"/>
              <a:gd name="connsiteX57" fmla="*/ 5211041 w 6530408"/>
              <a:gd name="connsiteY57" fmla="*/ 3924184 h 5753325"/>
              <a:gd name="connsiteX58" fmla="*/ 5176073 w 6530408"/>
              <a:gd name="connsiteY58" fmla="*/ 3970179 h 5753325"/>
              <a:gd name="connsiteX59" fmla="*/ 5172826 w 6530408"/>
              <a:gd name="connsiteY59" fmla="*/ 3991773 h 5753325"/>
              <a:gd name="connsiteX60" fmla="*/ 5157053 w 6530408"/>
              <a:gd name="connsiteY60" fmla="*/ 3997708 h 5753325"/>
              <a:gd name="connsiteX61" fmla="*/ 5127922 w 6530408"/>
              <a:gd name="connsiteY61" fmla="*/ 4022660 h 5753325"/>
              <a:gd name="connsiteX62" fmla="*/ 5020872 w 6530408"/>
              <a:gd name="connsiteY62" fmla="*/ 4075951 h 5753325"/>
              <a:gd name="connsiteX63" fmla="*/ 4991410 w 6530408"/>
              <a:gd name="connsiteY63" fmla="*/ 4087598 h 5753325"/>
              <a:gd name="connsiteX64" fmla="*/ 4930112 w 6530408"/>
              <a:gd name="connsiteY64" fmla="*/ 4138459 h 5753325"/>
              <a:gd name="connsiteX65" fmla="*/ 4834224 w 6530408"/>
              <a:gd name="connsiteY65" fmla="*/ 4231643 h 5753325"/>
              <a:gd name="connsiteX66" fmla="*/ 4812599 w 6530408"/>
              <a:gd name="connsiteY66" fmla="*/ 4249449 h 5753325"/>
              <a:gd name="connsiteX67" fmla="*/ 4789188 w 6530408"/>
              <a:gd name="connsiteY67" fmla="*/ 4256678 h 5753325"/>
              <a:gd name="connsiteX68" fmla="*/ 4779554 w 6530408"/>
              <a:gd name="connsiteY68" fmla="*/ 4251313 h 5753325"/>
              <a:gd name="connsiteX69" fmla="*/ 4766885 w 6530408"/>
              <a:gd name="connsiteY69" fmla="*/ 4259812 h 5753325"/>
              <a:gd name="connsiteX70" fmla="*/ 4762510 w 6530408"/>
              <a:gd name="connsiteY70" fmla="*/ 4260383 h 5753325"/>
              <a:gd name="connsiteX71" fmla="*/ 4738416 w 6530408"/>
              <a:gd name="connsiteY71" fmla="*/ 4265355 h 5753325"/>
              <a:gd name="connsiteX72" fmla="*/ 4712007 w 6530408"/>
              <a:gd name="connsiteY72" fmla="*/ 4317892 h 5753325"/>
              <a:gd name="connsiteX73" fmla="*/ 4658930 w 6530408"/>
              <a:gd name="connsiteY73" fmla="*/ 4348041 h 5753325"/>
              <a:gd name="connsiteX74" fmla="*/ 4443526 w 6530408"/>
              <a:gd name="connsiteY74" fmla="*/ 4507851 h 5753325"/>
              <a:gd name="connsiteX75" fmla="*/ 4289766 w 6530408"/>
              <a:gd name="connsiteY75" fmla="*/ 4711450 h 5753325"/>
              <a:gd name="connsiteX76" fmla="*/ 4150870 w 6530408"/>
              <a:gd name="connsiteY76" fmla="*/ 4818480 h 5753325"/>
              <a:gd name="connsiteX77" fmla="*/ 4006639 w 6530408"/>
              <a:gd name="connsiteY77" fmla="*/ 4933815 h 5753325"/>
              <a:gd name="connsiteX78" fmla="*/ 3298210 w 6530408"/>
              <a:gd name="connsiteY78" fmla="*/ 5070790 h 5753325"/>
              <a:gd name="connsiteX79" fmla="*/ 2947678 w 6530408"/>
              <a:gd name="connsiteY79" fmla="*/ 5117869 h 5753325"/>
              <a:gd name="connsiteX80" fmla="*/ 2822169 w 6530408"/>
              <a:gd name="connsiteY80" fmla="*/ 5129396 h 5753325"/>
              <a:gd name="connsiteX81" fmla="*/ 2538773 w 6530408"/>
              <a:gd name="connsiteY81" fmla="*/ 5313397 h 5753325"/>
              <a:gd name="connsiteX82" fmla="*/ 2014500 w 6530408"/>
              <a:gd name="connsiteY82" fmla="*/ 5519744 h 5753325"/>
              <a:gd name="connsiteX83" fmla="*/ 1934391 w 6530408"/>
              <a:gd name="connsiteY83" fmla="*/ 5591335 h 5753325"/>
              <a:gd name="connsiteX84" fmla="*/ 1892550 w 6530408"/>
              <a:gd name="connsiteY84" fmla="*/ 5649708 h 5753325"/>
              <a:gd name="connsiteX85" fmla="*/ 1854769 w 6530408"/>
              <a:gd name="connsiteY85" fmla="*/ 5647691 h 5753325"/>
              <a:gd name="connsiteX86" fmla="*/ 1809461 w 6530408"/>
              <a:gd name="connsiteY86" fmla="*/ 5648628 h 5753325"/>
              <a:gd name="connsiteX87" fmla="*/ 1745150 w 6530408"/>
              <a:gd name="connsiteY87" fmla="*/ 5693879 h 5753325"/>
              <a:gd name="connsiteX88" fmla="*/ 1713375 w 6530408"/>
              <a:gd name="connsiteY88" fmla="*/ 5684672 h 5753325"/>
              <a:gd name="connsiteX89" fmla="*/ 1707808 w 6530408"/>
              <a:gd name="connsiteY89" fmla="*/ 5682611 h 5753325"/>
              <a:gd name="connsiteX90" fmla="*/ 1679313 w 6530408"/>
              <a:gd name="connsiteY90" fmla="*/ 5672360 h 5753325"/>
              <a:gd name="connsiteX91" fmla="*/ 1646933 w 6530408"/>
              <a:gd name="connsiteY91" fmla="*/ 5666227 h 5753325"/>
              <a:gd name="connsiteX92" fmla="*/ 1610055 w 6530408"/>
              <a:gd name="connsiteY92" fmla="*/ 5673643 h 5753325"/>
              <a:gd name="connsiteX93" fmla="*/ 1437641 w 6530408"/>
              <a:gd name="connsiteY93" fmla="*/ 5723266 h 5753325"/>
              <a:gd name="connsiteX94" fmla="*/ 1332869 w 6530408"/>
              <a:gd name="connsiteY94" fmla="*/ 5744752 h 5753325"/>
              <a:gd name="connsiteX95" fmla="*/ 1290525 w 6530408"/>
              <a:gd name="connsiteY95" fmla="*/ 5740036 h 5753325"/>
              <a:gd name="connsiteX96" fmla="*/ 1233107 w 6530408"/>
              <a:gd name="connsiteY96" fmla="*/ 5742106 h 5753325"/>
              <a:gd name="connsiteX97" fmla="*/ 1214532 w 6530408"/>
              <a:gd name="connsiteY97" fmla="*/ 5753325 h 5753325"/>
              <a:gd name="connsiteX98" fmla="*/ 1199955 w 6530408"/>
              <a:gd name="connsiteY98" fmla="*/ 5744831 h 5753325"/>
              <a:gd name="connsiteX99" fmla="*/ 1162337 w 6530408"/>
              <a:gd name="connsiteY99" fmla="*/ 5738048 h 5753325"/>
              <a:gd name="connsiteX100" fmla="*/ 1053457 w 6530408"/>
              <a:gd name="connsiteY100" fmla="*/ 5688676 h 5753325"/>
              <a:gd name="connsiteX101" fmla="*/ 1025798 w 6530408"/>
              <a:gd name="connsiteY101" fmla="*/ 5673166 h 5753325"/>
              <a:gd name="connsiteX102" fmla="*/ 947900 w 6530408"/>
              <a:gd name="connsiteY102" fmla="*/ 5657848 h 5753325"/>
              <a:gd name="connsiteX103" fmla="*/ 815627 w 6530408"/>
              <a:gd name="connsiteY103" fmla="*/ 5642557 h 5753325"/>
              <a:gd name="connsiteX104" fmla="*/ 788251 w 6530408"/>
              <a:gd name="connsiteY104" fmla="*/ 5637065 h 5753325"/>
              <a:gd name="connsiteX105" fmla="*/ 767822 w 6530408"/>
              <a:gd name="connsiteY105" fmla="*/ 5623450 h 5753325"/>
              <a:gd name="connsiteX106" fmla="*/ 765791 w 6530408"/>
              <a:gd name="connsiteY106" fmla="*/ 5612539 h 5753325"/>
              <a:gd name="connsiteX107" fmla="*/ 751230 w 6530408"/>
              <a:gd name="connsiteY107" fmla="*/ 5608092 h 5753325"/>
              <a:gd name="connsiteX108" fmla="*/ 748008 w 6530408"/>
              <a:gd name="connsiteY108" fmla="*/ 5605052 h 5753325"/>
              <a:gd name="connsiteX109" fmla="*/ 728871 w 6530408"/>
              <a:gd name="connsiteY109" fmla="*/ 5589469 h 5753325"/>
              <a:gd name="connsiteX110" fmla="*/ 671898 w 6530408"/>
              <a:gd name="connsiteY110" fmla="*/ 5602363 h 5753325"/>
              <a:gd name="connsiteX111" fmla="*/ 615065 w 6530408"/>
              <a:gd name="connsiteY111" fmla="*/ 5580257 h 5753325"/>
              <a:gd name="connsiteX112" fmla="*/ 355785 w 6530408"/>
              <a:gd name="connsiteY112" fmla="*/ 5514383 h 5753325"/>
              <a:gd name="connsiteX113" fmla="*/ 102269 w 6530408"/>
              <a:gd name="connsiteY113" fmla="*/ 5524347 h 5753325"/>
              <a:gd name="connsiteX114" fmla="*/ 13160 w 6530408"/>
              <a:gd name="connsiteY114" fmla="*/ 5514159 h 5753325"/>
              <a:gd name="connsiteX115" fmla="*/ 0 w 6530408"/>
              <a:gd name="connsiteY115" fmla="*/ 5511735 h 5753325"/>
              <a:gd name="connsiteX116" fmla="*/ 0 w 6530408"/>
              <a:gd name="connsiteY116" fmla="*/ 0 h 5753325"/>
              <a:gd name="connsiteX0" fmla="*/ 0 w 6506836"/>
              <a:gd name="connsiteY0" fmla="*/ 0 h 5753325"/>
              <a:gd name="connsiteX1" fmla="*/ 6438980 w 6506836"/>
              <a:gd name="connsiteY1" fmla="*/ 0 h 5753325"/>
              <a:gd name="connsiteX2" fmla="*/ 6439047 w 6506836"/>
              <a:gd name="connsiteY2" fmla="*/ 147 h 5753325"/>
              <a:gd name="connsiteX3" fmla="*/ 6443456 w 6506836"/>
              <a:gd name="connsiteY3" fmla="*/ 130105 h 5753325"/>
              <a:gd name="connsiteX4" fmla="*/ 6447632 w 6506836"/>
              <a:gd name="connsiteY4" fmla="*/ 170016 h 5753325"/>
              <a:gd name="connsiteX5" fmla="*/ 6465936 w 6506836"/>
              <a:gd name="connsiteY5" fmla="*/ 274847 h 5753325"/>
              <a:gd name="connsiteX6" fmla="*/ 6506836 w 6506836"/>
              <a:gd name="connsiteY6" fmla="*/ 331778 h 5753325"/>
              <a:gd name="connsiteX7" fmla="*/ 6488360 w 6506836"/>
              <a:gd name="connsiteY7" fmla="*/ 535865 h 5753325"/>
              <a:gd name="connsiteX8" fmla="*/ 6492864 w 6506836"/>
              <a:gd name="connsiteY8" fmla="*/ 615799 h 5753325"/>
              <a:gd name="connsiteX9" fmla="*/ 6459988 w 6506836"/>
              <a:gd name="connsiteY9" fmla="*/ 707628 h 5753325"/>
              <a:gd name="connsiteX10" fmla="*/ 6453989 w 6506836"/>
              <a:gd name="connsiteY10" fmla="*/ 711876 h 5753325"/>
              <a:gd name="connsiteX11" fmla="*/ 6453209 w 6506836"/>
              <a:gd name="connsiteY11" fmla="*/ 719127 h 5753325"/>
              <a:gd name="connsiteX12" fmla="*/ 6457662 w 6506836"/>
              <a:gd name="connsiteY12" fmla="*/ 723331 h 5753325"/>
              <a:gd name="connsiteX13" fmla="*/ 6447445 w 6506836"/>
              <a:gd name="connsiteY13" fmla="*/ 780003 h 5753325"/>
              <a:gd name="connsiteX14" fmla="*/ 6426552 w 6506836"/>
              <a:gd name="connsiteY14" fmla="*/ 845805 h 5753325"/>
              <a:gd name="connsiteX15" fmla="*/ 6434072 w 6506836"/>
              <a:gd name="connsiteY15" fmla="*/ 910733 h 5753325"/>
              <a:gd name="connsiteX16" fmla="*/ 6432570 w 6506836"/>
              <a:gd name="connsiteY16" fmla="*/ 983394 h 5753325"/>
              <a:gd name="connsiteX17" fmla="*/ 6431878 w 6506836"/>
              <a:gd name="connsiteY17" fmla="*/ 1026728 h 5753325"/>
              <a:gd name="connsiteX18" fmla="*/ 6414269 w 6506836"/>
              <a:gd name="connsiteY18" fmla="*/ 1151111 h 5753325"/>
              <a:gd name="connsiteX19" fmla="*/ 6371722 w 6506836"/>
              <a:gd name="connsiteY19" fmla="*/ 1318080 h 5753325"/>
              <a:gd name="connsiteX20" fmla="*/ 6356023 w 6506836"/>
              <a:gd name="connsiteY20" fmla="*/ 1356227 h 5753325"/>
              <a:gd name="connsiteX21" fmla="*/ 6356157 w 6506836"/>
              <a:gd name="connsiteY21" fmla="*/ 1361967 h 5753325"/>
              <a:gd name="connsiteX22" fmla="*/ 6350613 w 6506836"/>
              <a:gd name="connsiteY22" fmla="*/ 1393569 h 5753325"/>
              <a:gd name="connsiteX23" fmla="*/ 6357062 w 6506836"/>
              <a:gd name="connsiteY23" fmla="*/ 1444071 h 5753325"/>
              <a:gd name="connsiteX24" fmla="*/ 6364832 w 6506836"/>
              <a:gd name="connsiteY24" fmla="*/ 1478763 h 5753325"/>
              <a:gd name="connsiteX25" fmla="*/ 6369745 w 6506836"/>
              <a:gd name="connsiteY25" fmla="*/ 1495680 h 5753325"/>
              <a:gd name="connsiteX26" fmla="*/ 6370898 w 6506836"/>
              <a:gd name="connsiteY26" fmla="*/ 1513331 h 5753325"/>
              <a:gd name="connsiteX27" fmla="*/ 6368801 w 6506836"/>
              <a:gd name="connsiteY27" fmla="*/ 1527414 h 5753325"/>
              <a:gd name="connsiteX28" fmla="*/ 6359177 w 6506836"/>
              <a:gd name="connsiteY28" fmla="*/ 1639513 h 5753325"/>
              <a:gd name="connsiteX29" fmla="*/ 6299489 w 6506836"/>
              <a:gd name="connsiteY29" fmla="*/ 1784860 h 5753325"/>
              <a:gd name="connsiteX30" fmla="*/ 6267878 w 6506836"/>
              <a:gd name="connsiteY30" fmla="*/ 1858572 h 5753325"/>
              <a:gd name="connsiteX31" fmla="*/ 6251146 w 6506836"/>
              <a:gd name="connsiteY31" fmla="*/ 1926167 h 5753325"/>
              <a:gd name="connsiteX32" fmla="*/ 6210686 w 6506836"/>
              <a:gd name="connsiteY32" fmla="*/ 2014834 h 5753325"/>
              <a:gd name="connsiteX33" fmla="*/ 6106652 w 6506836"/>
              <a:gd name="connsiteY33" fmla="*/ 2150572 h 5753325"/>
              <a:gd name="connsiteX34" fmla="*/ 6097813 w 6506836"/>
              <a:gd name="connsiteY34" fmla="*/ 2172208 h 5753325"/>
              <a:gd name="connsiteX35" fmla="*/ 6095990 w 6506836"/>
              <a:gd name="connsiteY35" fmla="*/ 2181185 h 5753325"/>
              <a:gd name="connsiteX36" fmla="*/ 6090126 w 6506836"/>
              <a:gd name="connsiteY36" fmla="*/ 2192533 h 5753325"/>
              <a:gd name="connsiteX37" fmla="*/ 6089503 w 6506836"/>
              <a:gd name="connsiteY37" fmla="*/ 2192543 h 5753325"/>
              <a:gd name="connsiteX38" fmla="*/ 6084946 w 6506836"/>
              <a:gd name="connsiteY38" fmla="*/ 2203694 h 5753325"/>
              <a:gd name="connsiteX39" fmla="*/ 5987861 w 6506836"/>
              <a:gd name="connsiteY39" fmla="*/ 2304868 h 5753325"/>
              <a:gd name="connsiteX40" fmla="*/ 5973439 w 6506836"/>
              <a:gd name="connsiteY40" fmla="*/ 2385635 h 5753325"/>
              <a:gd name="connsiteX41" fmla="*/ 5916727 w 6506836"/>
              <a:gd name="connsiteY41" fmla="*/ 2458777 h 5753325"/>
              <a:gd name="connsiteX42" fmla="*/ 5856524 w 6506836"/>
              <a:gd name="connsiteY42" fmla="*/ 2583281 h 5753325"/>
              <a:gd name="connsiteX43" fmla="*/ 5838091 w 6506836"/>
              <a:gd name="connsiteY43" fmla="*/ 2753474 h 5753325"/>
              <a:gd name="connsiteX44" fmla="*/ 5777471 w 6506836"/>
              <a:gd name="connsiteY44" fmla="*/ 2901570 h 5753325"/>
              <a:gd name="connsiteX45" fmla="*/ 5723992 w 6506836"/>
              <a:gd name="connsiteY45" fmla="*/ 2998752 h 5753325"/>
              <a:gd name="connsiteX46" fmla="*/ 5557886 w 6506836"/>
              <a:gd name="connsiteY46" fmla="*/ 3329735 h 5753325"/>
              <a:gd name="connsiteX47" fmla="*/ 5471501 w 6506836"/>
              <a:gd name="connsiteY47" fmla="*/ 3462221 h 5753325"/>
              <a:gd name="connsiteX48" fmla="*/ 5465154 w 6506836"/>
              <a:gd name="connsiteY48" fmla="*/ 3541065 h 5753325"/>
              <a:gd name="connsiteX49" fmla="*/ 5437889 w 6506836"/>
              <a:gd name="connsiteY49" fmla="*/ 3559927 h 5753325"/>
              <a:gd name="connsiteX50" fmla="*/ 5432770 w 6506836"/>
              <a:gd name="connsiteY50" fmla="*/ 3562948 h 5753325"/>
              <a:gd name="connsiteX51" fmla="*/ 5406795 w 6506836"/>
              <a:gd name="connsiteY51" fmla="*/ 3578594 h 5753325"/>
              <a:gd name="connsiteX52" fmla="*/ 5381495 w 6506836"/>
              <a:gd name="connsiteY52" fmla="*/ 3599883 h 5753325"/>
              <a:gd name="connsiteX53" fmla="*/ 5363689 w 6506836"/>
              <a:gd name="connsiteY53" fmla="*/ 3633299 h 5753325"/>
              <a:gd name="connsiteX54" fmla="*/ 5291870 w 6506836"/>
              <a:gd name="connsiteY54" fmla="*/ 3799039 h 5753325"/>
              <a:gd name="connsiteX55" fmla="*/ 5241600 w 6506836"/>
              <a:gd name="connsiteY55" fmla="*/ 3894238 h 5753325"/>
              <a:gd name="connsiteX56" fmla="*/ 5211041 w 6506836"/>
              <a:gd name="connsiteY56" fmla="*/ 3924184 h 5753325"/>
              <a:gd name="connsiteX57" fmla="*/ 5176073 w 6506836"/>
              <a:gd name="connsiteY57" fmla="*/ 3970179 h 5753325"/>
              <a:gd name="connsiteX58" fmla="*/ 5172826 w 6506836"/>
              <a:gd name="connsiteY58" fmla="*/ 3991773 h 5753325"/>
              <a:gd name="connsiteX59" fmla="*/ 5157053 w 6506836"/>
              <a:gd name="connsiteY59" fmla="*/ 3997708 h 5753325"/>
              <a:gd name="connsiteX60" fmla="*/ 5127922 w 6506836"/>
              <a:gd name="connsiteY60" fmla="*/ 4022660 h 5753325"/>
              <a:gd name="connsiteX61" fmla="*/ 5020872 w 6506836"/>
              <a:gd name="connsiteY61" fmla="*/ 4075951 h 5753325"/>
              <a:gd name="connsiteX62" fmla="*/ 4991410 w 6506836"/>
              <a:gd name="connsiteY62" fmla="*/ 4087598 h 5753325"/>
              <a:gd name="connsiteX63" fmla="*/ 4930112 w 6506836"/>
              <a:gd name="connsiteY63" fmla="*/ 4138459 h 5753325"/>
              <a:gd name="connsiteX64" fmla="*/ 4834224 w 6506836"/>
              <a:gd name="connsiteY64" fmla="*/ 4231643 h 5753325"/>
              <a:gd name="connsiteX65" fmla="*/ 4812599 w 6506836"/>
              <a:gd name="connsiteY65" fmla="*/ 4249449 h 5753325"/>
              <a:gd name="connsiteX66" fmla="*/ 4789188 w 6506836"/>
              <a:gd name="connsiteY66" fmla="*/ 4256678 h 5753325"/>
              <a:gd name="connsiteX67" fmla="*/ 4779554 w 6506836"/>
              <a:gd name="connsiteY67" fmla="*/ 4251313 h 5753325"/>
              <a:gd name="connsiteX68" fmla="*/ 4766885 w 6506836"/>
              <a:gd name="connsiteY68" fmla="*/ 4259812 h 5753325"/>
              <a:gd name="connsiteX69" fmla="*/ 4762510 w 6506836"/>
              <a:gd name="connsiteY69" fmla="*/ 4260383 h 5753325"/>
              <a:gd name="connsiteX70" fmla="*/ 4738416 w 6506836"/>
              <a:gd name="connsiteY70" fmla="*/ 4265355 h 5753325"/>
              <a:gd name="connsiteX71" fmla="*/ 4712007 w 6506836"/>
              <a:gd name="connsiteY71" fmla="*/ 4317892 h 5753325"/>
              <a:gd name="connsiteX72" fmla="*/ 4658930 w 6506836"/>
              <a:gd name="connsiteY72" fmla="*/ 4348041 h 5753325"/>
              <a:gd name="connsiteX73" fmla="*/ 4443526 w 6506836"/>
              <a:gd name="connsiteY73" fmla="*/ 4507851 h 5753325"/>
              <a:gd name="connsiteX74" fmla="*/ 4289766 w 6506836"/>
              <a:gd name="connsiteY74" fmla="*/ 4711450 h 5753325"/>
              <a:gd name="connsiteX75" fmla="*/ 4150870 w 6506836"/>
              <a:gd name="connsiteY75" fmla="*/ 4818480 h 5753325"/>
              <a:gd name="connsiteX76" fmla="*/ 4006639 w 6506836"/>
              <a:gd name="connsiteY76" fmla="*/ 4933815 h 5753325"/>
              <a:gd name="connsiteX77" fmla="*/ 3298210 w 6506836"/>
              <a:gd name="connsiteY77" fmla="*/ 5070790 h 5753325"/>
              <a:gd name="connsiteX78" fmla="*/ 2947678 w 6506836"/>
              <a:gd name="connsiteY78" fmla="*/ 5117869 h 5753325"/>
              <a:gd name="connsiteX79" fmla="*/ 2822169 w 6506836"/>
              <a:gd name="connsiteY79" fmla="*/ 5129396 h 5753325"/>
              <a:gd name="connsiteX80" fmla="*/ 2538773 w 6506836"/>
              <a:gd name="connsiteY80" fmla="*/ 5313397 h 5753325"/>
              <a:gd name="connsiteX81" fmla="*/ 2014500 w 6506836"/>
              <a:gd name="connsiteY81" fmla="*/ 5519744 h 5753325"/>
              <a:gd name="connsiteX82" fmla="*/ 1934391 w 6506836"/>
              <a:gd name="connsiteY82" fmla="*/ 5591335 h 5753325"/>
              <a:gd name="connsiteX83" fmla="*/ 1892550 w 6506836"/>
              <a:gd name="connsiteY83" fmla="*/ 5649708 h 5753325"/>
              <a:gd name="connsiteX84" fmla="*/ 1854769 w 6506836"/>
              <a:gd name="connsiteY84" fmla="*/ 5647691 h 5753325"/>
              <a:gd name="connsiteX85" fmla="*/ 1809461 w 6506836"/>
              <a:gd name="connsiteY85" fmla="*/ 5648628 h 5753325"/>
              <a:gd name="connsiteX86" fmla="*/ 1745150 w 6506836"/>
              <a:gd name="connsiteY86" fmla="*/ 5693879 h 5753325"/>
              <a:gd name="connsiteX87" fmla="*/ 1713375 w 6506836"/>
              <a:gd name="connsiteY87" fmla="*/ 5684672 h 5753325"/>
              <a:gd name="connsiteX88" fmla="*/ 1707808 w 6506836"/>
              <a:gd name="connsiteY88" fmla="*/ 5682611 h 5753325"/>
              <a:gd name="connsiteX89" fmla="*/ 1679313 w 6506836"/>
              <a:gd name="connsiteY89" fmla="*/ 5672360 h 5753325"/>
              <a:gd name="connsiteX90" fmla="*/ 1646933 w 6506836"/>
              <a:gd name="connsiteY90" fmla="*/ 5666227 h 5753325"/>
              <a:gd name="connsiteX91" fmla="*/ 1610055 w 6506836"/>
              <a:gd name="connsiteY91" fmla="*/ 5673643 h 5753325"/>
              <a:gd name="connsiteX92" fmla="*/ 1437641 w 6506836"/>
              <a:gd name="connsiteY92" fmla="*/ 5723266 h 5753325"/>
              <a:gd name="connsiteX93" fmla="*/ 1332869 w 6506836"/>
              <a:gd name="connsiteY93" fmla="*/ 5744752 h 5753325"/>
              <a:gd name="connsiteX94" fmla="*/ 1290525 w 6506836"/>
              <a:gd name="connsiteY94" fmla="*/ 5740036 h 5753325"/>
              <a:gd name="connsiteX95" fmla="*/ 1233107 w 6506836"/>
              <a:gd name="connsiteY95" fmla="*/ 5742106 h 5753325"/>
              <a:gd name="connsiteX96" fmla="*/ 1214532 w 6506836"/>
              <a:gd name="connsiteY96" fmla="*/ 5753325 h 5753325"/>
              <a:gd name="connsiteX97" fmla="*/ 1199955 w 6506836"/>
              <a:gd name="connsiteY97" fmla="*/ 5744831 h 5753325"/>
              <a:gd name="connsiteX98" fmla="*/ 1162337 w 6506836"/>
              <a:gd name="connsiteY98" fmla="*/ 5738048 h 5753325"/>
              <a:gd name="connsiteX99" fmla="*/ 1053457 w 6506836"/>
              <a:gd name="connsiteY99" fmla="*/ 5688676 h 5753325"/>
              <a:gd name="connsiteX100" fmla="*/ 1025798 w 6506836"/>
              <a:gd name="connsiteY100" fmla="*/ 5673166 h 5753325"/>
              <a:gd name="connsiteX101" fmla="*/ 947900 w 6506836"/>
              <a:gd name="connsiteY101" fmla="*/ 5657848 h 5753325"/>
              <a:gd name="connsiteX102" fmla="*/ 815627 w 6506836"/>
              <a:gd name="connsiteY102" fmla="*/ 5642557 h 5753325"/>
              <a:gd name="connsiteX103" fmla="*/ 788251 w 6506836"/>
              <a:gd name="connsiteY103" fmla="*/ 5637065 h 5753325"/>
              <a:gd name="connsiteX104" fmla="*/ 767822 w 6506836"/>
              <a:gd name="connsiteY104" fmla="*/ 5623450 h 5753325"/>
              <a:gd name="connsiteX105" fmla="*/ 765791 w 6506836"/>
              <a:gd name="connsiteY105" fmla="*/ 5612539 h 5753325"/>
              <a:gd name="connsiteX106" fmla="*/ 751230 w 6506836"/>
              <a:gd name="connsiteY106" fmla="*/ 5608092 h 5753325"/>
              <a:gd name="connsiteX107" fmla="*/ 748008 w 6506836"/>
              <a:gd name="connsiteY107" fmla="*/ 5605052 h 5753325"/>
              <a:gd name="connsiteX108" fmla="*/ 728871 w 6506836"/>
              <a:gd name="connsiteY108" fmla="*/ 5589469 h 5753325"/>
              <a:gd name="connsiteX109" fmla="*/ 671898 w 6506836"/>
              <a:gd name="connsiteY109" fmla="*/ 5602363 h 5753325"/>
              <a:gd name="connsiteX110" fmla="*/ 615065 w 6506836"/>
              <a:gd name="connsiteY110" fmla="*/ 5580257 h 5753325"/>
              <a:gd name="connsiteX111" fmla="*/ 355785 w 6506836"/>
              <a:gd name="connsiteY111" fmla="*/ 5514383 h 5753325"/>
              <a:gd name="connsiteX112" fmla="*/ 102269 w 6506836"/>
              <a:gd name="connsiteY112" fmla="*/ 5524347 h 5753325"/>
              <a:gd name="connsiteX113" fmla="*/ 13160 w 6506836"/>
              <a:gd name="connsiteY113" fmla="*/ 5514159 h 5753325"/>
              <a:gd name="connsiteX114" fmla="*/ 0 w 6506836"/>
              <a:gd name="connsiteY114" fmla="*/ 5511735 h 5753325"/>
              <a:gd name="connsiteX115" fmla="*/ 0 w 6506836"/>
              <a:gd name="connsiteY115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465936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375685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62955"/>
              <a:gd name="connsiteY0" fmla="*/ 0 h 5753325"/>
              <a:gd name="connsiteX1" fmla="*/ 6438980 w 6462955"/>
              <a:gd name="connsiteY1" fmla="*/ 0 h 5753325"/>
              <a:gd name="connsiteX2" fmla="*/ 6439047 w 6462955"/>
              <a:gd name="connsiteY2" fmla="*/ 147 h 5753325"/>
              <a:gd name="connsiteX3" fmla="*/ 6443456 w 6462955"/>
              <a:gd name="connsiteY3" fmla="*/ 130105 h 5753325"/>
              <a:gd name="connsiteX4" fmla="*/ 6447632 w 6462955"/>
              <a:gd name="connsiteY4" fmla="*/ 170016 h 5753325"/>
              <a:gd name="connsiteX5" fmla="*/ 6396598 w 6462955"/>
              <a:gd name="connsiteY5" fmla="*/ 274847 h 5753325"/>
              <a:gd name="connsiteX6" fmla="*/ 6375685 w 6462955"/>
              <a:gd name="connsiteY6" fmla="*/ 535865 h 5753325"/>
              <a:gd name="connsiteX7" fmla="*/ 6354187 w 6462955"/>
              <a:gd name="connsiteY7" fmla="*/ 615799 h 5753325"/>
              <a:gd name="connsiteX8" fmla="*/ 6459988 w 6462955"/>
              <a:gd name="connsiteY8" fmla="*/ 707628 h 5753325"/>
              <a:gd name="connsiteX9" fmla="*/ 6453989 w 6462955"/>
              <a:gd name="connsiteY9" fmla="*/ 711876 h 5753325"/>
              <a:gd name="connsiteX10" fmla="*/ 6453209 w 6462955"/>
              <a:gd name="connsiteY10" fmla="*/ 719127 h 5753325"/>
              <a:gd name="connsiteX11" fmla="*/ 6457662 w 6462955"/>
              <a:gd name="connsiteY11" fmla="*/ 723331 h 5753325"/>
              <a:gd name="connsiteX12" fmla="*/ 6447445 w 6462955"/>
              <a:gd name="connsiteY12" fmla="*/ 780003 h 5753325"/>
              <a:gd name="connsiteX13" fmla="*/ 6426552 w 6462955"/>
              <a:gd name="connsiteY13" fmla="*/ 845805 h 5753325"/>
              <a:gd name="connsiteX14" fmla="*/ 6434072 w 6462955"/>
              <a:gd name="connsiteY14" fmla="*/ 910733 h 5753325"/>
              <a:gd name="connsiteX15" fmla="*/ 6432570 w 6462955"/>
              <a:gd name="connsiteY15" fmla="*/ 983394 h 5753325"/>
              <a:gd name="connsiteX16" fmla="*/ 6431878 w 6462955"/>
              <a:gd name="connsiteY16" fmla="*/ 1026728 h 5753325"/>
              <a:gd name="connsiteX17" fmla="*/ 6414269 w 6462955"/>
              <a:gd name="connsiteY17" fmla="*/ 1151111 h 5753325"/>
              <a:gd name="connsiteX18" fmla="*/ 6371722 w 6462955"/>
              <a:gd name="connsiteY18" fmla="*/ 1318080 h 5753325"/>
              <a:gd name="connsiteX19" fmla="*/ 6356023 w 6462955"/>
              <a:gd name="connsiteY19" fmla="*/ 1356227 h 5753325"/>
              <a:gd name="connsiteX20" fmla="*/ 6356157 w 6462955"/>
              <a:gd name="connsiteY20" fmla="*/ 1361967 h 5753325"/>
              <a:gd name="connsiteX21" fmla="*/ 6350613 w 6462955"/>
              <a:gd name="connsiteY21" fmla="*/ 1393569 h 5753325"/>
              <a:gd name="connsiteX22" fmla="*/ 6357062 w 6462955"/>
              <a:gd name="connsiteY22" fmla="*/ 1444071 h 5753325"/>
              <a:gd name="connsiteX23" fmla="*/ 6364832 w 6462955"/>
              <a:gd name="connsiteY23" fmla="*/ 1478763 h 5753325"/>
              <a:gd name="connsiteX24" fmla="*/ 6369745 w 6462955"/>
              <a:gd name="connsiteY24" fmla="*/ 1495680 h 5753325"/>
              <a:gd name="connsiteX25" fmla="*/ 6370898 w 6462955"/>
              <a:gd name="connsiteY25" fmla="*/ 1513331 h 5753325"/>
              <a:gd name="connsiteX26" fmla="*/ 6368801 w 6462955"/>
              <a:gd name="connsiteY26" fmla="*/ 1527414 h 5753325"/>
              <a:gd name="connsiteX27" fmla="*/ 6359177 w 6462955"/>
              <a:gd name="connsiteY27" fmla="*/ 1639513 h 5753325"/>
              <a:gd name="connsiteX28" fmla="*/ 6299489 w 6462955"/>
              <a:gd name="connsiteY28" fmla="*/ 1784860 h 5753325"/>
              <a:gd name="connsiteX29" fmla="*/ 6267878 w 6462955"/>
              <a:gd name="connsiteY29" fmla="*/ 1858572 h 5753325"/>
              <a:gd name="connsiteX30" fmla="*/ 6251146 w 6462955"/>
              <a:gd name="connsiteY30" fmla="*/ 1926167 h 5753325"/>
              <a:gd name="connsiteX31" fmla="*/ 6210686 w 6462955"/>
              <a:gd name="connsiteY31" fmla="*/ 2014834 h 5753325"/>
              <a:gd name="connsiteX32" fmla="*/ 6106652 w 6462955"/>
              <a:gd name="connsiteY32" fmla="*/ 2150572 h 5753325"/>
              <a:gd name="connsiteX33" fmla="*/ 6097813 w 6462955"/>
              <a:gd name="connsiteY33" fmla="*/ 2172208 h 5753325"/>
              <a:gd name="connsiteX34" fmla="*/ 6095990 w 6462955"/>
              <a:gd name="connsiteY34" fmla="*/ 2181185 h 5753325"/>
              <a:gd name="connsiteX35" fmla="*/ 6090126 w 6462955"/>
              <a:gd name="connsiteY35" fmla="*/ 2192533 h 5753325"/>
              <a:gd name="connsiteX36" fmla="*/ 6089503 w 6462955"/>
              <a:gd name="connsiteY36" fmla="*/ 2192543 h 5753325"/>
              <a:gd name="connsiteX37" fmla="*/ 6084946 w 6462955"/>
              <a:gd name="connsiteY37" fmla="*/ 2203694 h 5753325"/>
              <a:gd name="connsiteX38" fmla="*/ 5987861 w 6462955"/>
              <a:gd name="connsiteY38" fmla="*/ 2304868 h 5753325"/>
              <a:gd name="connsiteX39" fmla="*/ 5973439 w 6462955"/>
              <a:gd name="connsiteY39" fmla="*/ 2385635 h 5753325"/>
              <a:gd name="connsiteX40" fmla="*/ 5916727 w 6462955"/>
              <a:gd name="connsiteY40" fmla="*/ 2458777 h 5753325"/>
              <a:gd name="connsiteX41" fmla="*/ 5856524 w 6462955"/>
              <a:gd name="connsiteY41" fmla="*/ 2583281 h 5753325"/>
              <a:gd name="connsiteX42" fmla="*/ 5838091 w 6462955"/>
              <a:gd name="connsiteY42" fmla="*/ 2753474 h 5753325"/>
              <a:gd name="connsiteX43" fmla="*/ 5777471 w 6462955"/>
              <a:gd name="connsiteY43" fmla="*/ 2901570 h 5753325"/>
              <a:gd name="connsiteX44" fmla="*/ 5723992 w 6462955"/>
              <a:gd name="connsiteY44" fmla="*/ 2998752 h 5753325"/>
              <a:gd name="connsiteX45" fmla="*/ 5557886 w 6462955"/>
              <a:gd name="connsiteY45" fmla="*/ 3329735 h 5753325"/>
              <a:gd name="connsiteX46" fmla="*/ 5471501 w 6462955"/>
              <a:gd name="connsiteY46" fmla="*/ 3462221 h 5753325"/>
              <a:gd name="connsiteX47" fmla="*/ 5465154 w 6462955"/>
              <a:gd name="connsiteY47" fmla="*/ 3541065 h 5753325"/>
              <a:gd name="connsiteX48" fmla="*/ 5437889 w 6462955"/>
              <a:gd name="connsiteY48" fmla="*/ 3559927 h 5753325"/>
              <a:gd name="connsiteX49" fmla="*/ 5432770 w 6462955"/>
              <a:gd name="connsiteY49" fmla="*/ 3562948 h 5753325"/>
              <a:gd name="connsiteX50" fmla="*/ 5406795 w 6462955"/>
              <a:gd name="connsiteY50" fmla="*/ 3578594 h 5753325"/>
              <a:gd name="connsiteX51" fmla="*/ 5381495 w 6462955"/>
              <a:gd name="connsiteY51" fmla="*/ 3599883 h 5753325"/>
              <a:gd name="connsiteX52" fmla="*/ 5363689 w 6462955"/>
              <a:gd name="connsiteY52" fmla="*/ 3633299 h 5753325"/>
              <a:gd name="connsiteX53" fmla="*/ 5291870 w 6462955"/>
              <a:gd name="connsiteY53" fmla="*/ 3799039 h 5753325"/>
              <a:gd name="connsiteX54" fmla="*/ 5241600 w 6462955"/>
              <a:gd name="connsiteY54" fmla="*/ 3894238 h 5753325"/>
              <a:gd name="connsiteX55" fmla="*/ 5211041 w 6462955"/>
              <a:gd name="connsiteY55" fmla="*/ 3924184 h 5753325"/>
              <a:gd name="connsiteX56" fmla="*/ 5176073 w 6462955"/>
              <a:gd name="connsiteY56" fmla="*/ 3970179 h 5753325"/>
              <a:gd name="connsiteX57" fmla="*/ 5172826 w 6462955"/>
              <a:gd name="connsiteY57" fmla="*/ 3991773 h 5753325"/>
              <a:gd name="connsiteX58" fmla="*/ 5157053 w 6462955"/>
              <a:gd name="connsiteY58" fmla="*/ 3997708 h 5753325"/>
              <a:gd name="connsiteX59" fmla="*/ 5127922 w 6462955"/>
              <a:gd name="connsiteY59" fmla="*/ 4022660 h 5753325"/>
              <a:gd name="connsiteX60" fmla="*/ 5020872 w 6462955"/>
              <a:gd name="connsiteY60" fmla="*/ 4075951 h 5753325"/>
              <a:gd name="connsiteX61" fmla="*/ 4991410 w 6462955"/>
              <a:gd name="connsiteY61" fmla="*/ 4087598 h 5753325"/>
              <a:gd name="connsiteX62" fmla="*/ 4930112 w 6462955"/>
              <a:gd name="connsiteY62" fmla="*/ 4138459 h 5753325"/>
              <a:gd name="connsiteX63" fmla="*/ 4834224 w 6462955"/>
              <a:gd name="connsiteY63" fmla="*/ 4231643 h 5753325"/>
              <a:gd name="connsiteX64" fmla="*/ 4812599 w 6462955"/>
              <a:gd name="connsiteY64" fmla="*/ 4249449 h 5753325"/>
              <a:gd name="connsiteX65" fmla="*/ 4789188 w 6462955"/>
              <a:gd name="connsiteY65" fmla="*/ 4256678 h 5753325"/>
              <a:gd name="connsiteX66" fmla="*/ 4779554 w 6462955"/>
              <a:gd name="connsiteY66" fmla="*/ 4251313 h 5753325"/>
              <a:gd name="connsiteX67" fmla="*/ 4766885 w 6462955"/>
              <a:gd name="connsiteY67" fmla="*/ 4259812 h 5753325"/>
              <a:gd name="connsiteX68" fmla="*/ 4762510 w 6462955"/>
              <a:gd name="connsiteY68" fmla="*/ 4260383 h 5753325"/>
              <a:gd name="connsiteX69" fmla="*/ 4738416 w 6462955"/>
              <a:gd name="connsiteY69" fmla="*/ 4265355 h 5753325"/>
              <a:gd name="connsiteX70" fmla="*/ 4712007 w 6462955"/>
              <a:gd name="connsiteY70" fmla="*/ 4317892 h 5753325"/>
              <a:gd name="connsiteX71" fmla="*/ 4658930 w 6462955"/>
              <a:gd name="connsiteY71" fmla="*/ 4348041 h 5753325"/>
              <a:gd name="connsiteX72" fmla="*/ 4443526 w 6462955"/>
              <a:gd name="connsiteY72" fmla="*/ 4507851 h 5753325"/>
              <a:gd name="connsiteX73" fmla="*/ 4289766 w 6462955"/>
              <a:gd name="connsiteY73" fmla="*/ 4711450 h 5753325"/>
              <a:gd name="connsiteX74" fmla="*/ 4150870 w 6462955"/>
              <a:gd name="connsiteY74" fmla="*/ 4818480 h 5753325"/>
              <a:gd name="connsiteX75" fmla="*/ 4006639 w 6462955"/>
              <a:gd name="connsiteY75" fmla="*/ 4933815 h 5753325"/>
              <a:gd name="connsiteX76" fmla="*/ 3298210 w 6462955"/>
              <a:gd name="connsiteY76" fmla="*/ 5070790 h 5753325"/>
              <a:gd name="connsiteX77" fmla="*/ 2947678 w 6462955"/>
              <a:gd name="connsiteY77" fmla="*/ 5117869 h 5753325"/>
              <a:gd name="connsiteX78" fmla="*/ 2822169 w 6462955"/>
              <a:gd name="connsiteY78" fmla="*/ 5129396 h 5753325"/>
              <a:gd name="connsiteX79" fmla="*/ 2538773 w 6462955"/>
              <a:gd name="connsiteY79" fmla="*/ 5313397 h 5753325"/>
              <a:gd name="connsiteX80" fmla="*/ 2014500 w 6462955"/>
              <a:gd name="connsiteY80" fmla="*/ 5519744 h 5753325"/>
              <a:gd name="connsiteX81" fmla="*/ 1934391 w 6462955"/>
              <a:gd name="connsiteY81" fmla="*/ 5591335 h 5753325"/>
              <a:gd name="connsiteX82" fmla="*/ 1892550 w 6462955"/>
              <a:gd name="connsiteY82" fmla="*/ 5649708 h 5753325"/>
              <a:gd name="connsiteX83" fmla="*/ 1854769 w 6462955"/>
              <a:gd name="connsiteY83" fmla="*/ 5647691 h 5753325"/>
              <a:gd name="connsiteX84" fmla="*/ 1809461 w 6462955"/>
              <a:gd name="connsiteY84" fmla="*/ 5648628 h 5753325"/>
              <a:gd name="connsiteX85" fmla="*/ 1745150 w 6462955"/>
              <a:gd name="connsiteY85" fmla="*/ 5693879 h 5753325"/>
              <a:gd name="connsiteX86" fmla="*/ 1713375 w 6462955"/>
              <a:gd name="connsiteY86" fmla="*/ 5684672 h 5753325"/>
              <a:gd name="connsiteX87" fmla="*/ 1707808 w 6462955"/>
              <a:gd name="connsiteY87" fmla="*/ 5682611 h 5753325"/>
              <a:gd name="connsiteX88" fmla="*/ 1679313 w 6462955"/>
              <a:gd name="connsiteY88" fmla="*/ 5672360 h 5753325"/>
              <a:gd name="connsiteX89" fmla="*/ 1646933 w 6462955"/>
              <a:gd name="connsiteY89" fmla="*/ 5666227 h 5753325"/>
              <a:gd name="connsiteX90" fmla="*/ 1610055 w 6462955"/>
              <a:gd name="connsiteY90" fmla="*/ 5673643 h 5753325"/>
              <a:gd name="connsiteX91" fmla="*/ 1437641 w 6462955"/>
              <a:gd name="connsiteY91" fmla="*/ 5723266 h 5753325"/>
              <a:gd name="connsiteX92" fmla="*/ 1332869 w 6462955"/>
              <a:gd name="connsiteY92" fmla="*/ 5744752 h 5753325"/>
              <a:gd name="connsiteX93" fmla="*/ 1290525 w 6462955"/>
              <a:gd name="connsiteY93" fmla="*/ 5740036 h 5753325"/>
              <a:gd name="connsiteX94" fmla="*/ 1233107 w 6462955"/>
              <a:gd name="connsiteY94" fmla="*/ 5742106 h 5753325"/>
              <a:gd name="connsiteX95" fmla="*/ 1214532 w 6462955"/>
              <a:gd name="connsiteY95" fmla="*/ 5753325 h 5753325"/>
              <a:gd name="connsiteX96" fmla="*/ 1199955 w 6462955"/>
              <a:gd name="connsiteY96" fmla="*/ 5744831 h 5753325"/>
              <a:gd name="connsiteX97" fmla="*/ 1162337 w 6462955"/>
              <a:gd name="connsiteY97" fmla="*/ 5738048 h 5753325"/>
              <a:gd name="connsiteX98" fmla="*/ 1053457 w 6462955"/>
              <a:gd name="connsiteY98" fmla="*/ 5688676 h 5753325"/>
              <a:gd name="connsiteX99" fmla="*/ 1025798 w 6462955"/>
              <a:gd name="connsiteY99" fmla="*/ 5673166 h 5753325"/>
              <a:gd name="connsiteX100" fmla="*/ 947900 w 6462955"/>
              <a:gd name="connsiteY100" fmla="*/ 5657848 h 5753325"/>
              <a:gd name="connsiteX101" fmla="*/ 815627 w 6462955"/>
              <a:gd name="connsiteY101" fmla="*/ 5642557 h 5753325"/>
              <a:gd name="connsiteX102" fmla="*/ 788251 w 6462955"/>
              <a:gd name="connsiteY102" fmla="*/ 5637065 h 5753325"/>
              <a:gd name="connsiteX103" fmla="*/ 767822 w 6462955"/>
              <a:gd name="connsiteY103" fmla="*/ 5623450 h 5753325"/>
              <a:gd name="connsiteX104" fmla="*/ 765791 w 6462955"/>
              <a:gd name="connsiteY104" fmla="*/ 5612539 h 5753325"/>
              <a:gd name="connsiteX105" fmla="*/ 751230 w 6462955"/>
              <a:gd name="connsiteY105" fmla="*/ 5608092 h 5753325"/>
              <a:gd name="connsiteX106" fmla="*/ 748008 w 6462955"/>
              <a:gd name="connsiteY106" fmla="*/ 5605052 h 5753325"/>
              <a:gd name="connsiteX107" fmla="*/ 728871 w 6462955"/>
              <a:gd name="connsiteY107" fmla="*/ 5589469 h 5753325"/>
              <a:gd name="connsiteX108" fmla="*/ 671898 w 6462955"/>
              <a:gd name="connsiteY108" fmla="*/ 5602363 h 5753325"/>
              <a:gd name="connsiteX109" fmla="*/ 615065 w 6462955"/>
              <a:gd name="connsiteY109" fmla="*/ 5580257 h 5753325"/>
              <a:gd name="connsiteX110" fmla="*/ 355785 w 6462955"/>
              <a:gd name="connsiteY110" fmla="*/ 5514383 h 5753325"/>
              <a:gd name="connsiteX111" fmla="*/ 102269 w 6462955"/>
              <a:gd name="connsiteY111" fmla="*/ 5524347 h 5753325"/>
              <a:gd name="connsiteX112" fmla="*/ 13160 w 6462955"/>
              <a:gd name="connsiteY112" fmla="*/ 5514159 h 5753325"/>
              <a:gd name="connsiteX113" fmla="*/ 0 w 6462955"/>
              <a:gd name="connsiteY113" fmla="*/ 5511735 h 5753325"/>
              <a:gd name="connsiteX114" fmla="*/ 0 w 6462955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453209 w 6459988"/>
              <a:gd name="connsiteY10" fmla="*/ 719127 h 5753325"/>
              <a:gd name="connsiteX11" fmla="*/ 6344988 w 6459988"/>
              <a:gd name="connsiteY11" fmla="*/ 697330 h 5753325"/>
              <a:gd name="connsiteX12" fmla="*/ 6447445 w 6459988"/>
              <a:gd name="connsiteY12" fmla="*/ 780003 h 5753325"/>
              <a:gd name="connsiteX13" fmla="*/ 6426552 w 6459988"/>
              <a:gd name="connsiteY13" fmla="*/ 845805 h 5753325"/>
              <a:gd name="connsiteX14" fmla="*/ 6434072 w 6459988"/>
              <a:gd name="connsiteY14" fmla="*/ 910733 h 5753325"/>
              <a:gd name="connsiteX15" fmla="*/ 6432570 w 6459988"/>
              <a:gd name="connsiteY15" fmla="*/ 983394 h 5753325"/>
              <a:gd name="connsiteX16" fmla="*/ 6431878 w 6459988"/>
              <a:gd name="connsiteY16" fmla="*/ 1026728 h 5753325"/>
              <a:gd name="connsiteX17" fmla="*/ 6414269 w 6459988"/>
              <a:gd name="connsiteY17" fmla="*/ 1151111 h 5753325"/>
              <a:gd name="connsiteX18" fmla="*/ 6371722 w 6459988"/>
              <a:gd name="connsiteY18" fmla="*/ 1318080 h 5753325"/>
              <a:gd name="connsiteX19" fmla="*/ 6356023 w 6459988"/>
              <a:gd name="connsiteY19" fmla="*/ 1356227 h 5753325"/>
              <a:gd name="connsiteX20" fmla="*/ 6356157 w 6459988"/>
              <a:gd name="connsiteY20" fmla="*/ 1361967 h 5753325"/>
              <a:gd name="connsiteX21" fmla="*/ 6350613 w 6459988"/>
              <a:gd name="connsiteY21" fmla="*/ 1393569 h 5753325"/>
              <a:gd name="connsiteX22" fmla="*/ 6357062 w 6459988"/>
              <a:gd name="connsiteY22" fmla="*/ 1444071 h 5753325"/>
              <a:gd name="connsiteX23" fmla="*/ 6364832 w 6459988"/>
              <a:gd name="connsiteY23" fmla="*/ 1478763 h 5753325"/>
              <a:gd name="connsiteX24" fmla="*/ 6369745 w 6459988"/>
              <a:gd name="connsiteY24" fmla="*/ 1495680 h 5753325"/>
              <a:gd name="connsiteX25" fmla="*/ 6370898 w 6459988"/>
              <a:gd name="connsiteY25" fmla="*/ 1513331 h 5753325"/>
              <a:gd name="connsiteX26" fmla="*/ 6368801 w 6459988"/>
              <a:gd name="connsiteY26" fmla="*/ 1527414 h 5753325"/>
              <a:gd name="connsiteX27" fmla="*/ 6359177 w 6459988"/>
              <a:gd name="connsiteY27" fmla="*/ 1639513 h 5753325"/>
              <a:gd name="connsiteX28" fmla="*/ 6299489 w 6459988"/>
              <a:gd name="connsiteY28" fmla="*/ 1784860 h 5753325"/>
              <a:gd name="connsiteX29" fmla="*/ 6267878 w 6459988"/>
              <a:gd name="connsiteY29" fmla="*/ 1858572 h 5753325"/>
              <a:gd name="connsiteX30" fmla="*/ 6251146 w 6459988"/>
              <a:gd name="connsiteY30" fmla="*/ 1926167 h 5753325"/>
              <a:gd name="connsiteX31" fmla="*/ 6210686 w 6459988"/>
              <a:gd name="connsiteY31" fmla="*/ 2014834 h 5753325"/>
              <a:gd name="connsiteX32" fmla="*/ 6106652 w 6459988"/>
              <a:gd name="connsiteY32" fmla="*/ 2150572 h 5753325"/>
              <a:gd name="connsiteX33" fmla="*/ 6097813 w 6459988"/>
              <a:gd name="connsiteY33" fmla="*/ 2172208 h 5753325"/>
              <a:gd name="connsiteX34" fmla="*/ 6095990 w 6459988"/>
              <a:gd name="connsiteY34" fmla="*/ 2181185 h 5753325"/>
              <a:gd name="connsiteX35" fmla="*/ 6090126 w 6459988"/>
              <a:gd name="connsiteY35" fmla="*/ 2192533 h 5753325"/>
              <a:gd name="connsiteX36" fmla="*/ 6089503 w 6459988"/>
              <a:gd name="connsiteY36" fmla="*/ 2192543 h 5753325"/>
              <a:gd name="connsiteX37" fmla="*/ 6084946 w 6459988"/>
              <a:gd name="connsiteY37" fmla="*/ 2203694 h 5753325"/>
              <a:gd name="connsiteX38" fmla="*/ 5987861 w 6459988"/>
              <a:gd name="connsiteY38" fmla="*/ 2304868 h 5753325"/>
              <a:gd name="connsiteX39" fmla="*/ 5973439 w 6459988"/>
              <a:gd name="connsiteY39" fmla="*/ 2385635 h 5753325"/>
              <a:gd name="connsiteX40" fmla="*/ 5916727 w 6459988"/>
              <a:gd name="connsiteY40" fmla="*/ 2458777 h 5753325"/>
              <a:gd name="connsiteX41" fmla="*/ 5856524 w 6459988"/>
              <a:gd name="connsiteY41" fmla="*/ 2583281 h 5753325"/>
              <a:gd name="connsiteX42" fmla="*/ 5838091 w 6459988"/>
              <a:gd name="connsiteY42" fmla="*/ 2753474 h 5753325"/>
              <a:gd name="connsiteX43" fmla="*/ 5777471 w 6459988"/>
              <a:gd name="connsiteY43" fmla="*/ 2901570 h 5753325"/>
              <a:gd name="connsiteX44" fmla="*/ 5723992 w 6459988"/>
              <a:gd name="connsiteY44" fmla="*/ 2998752 h 5753325"/>
              <a:gd name="connsiteX45" fmla="*/ 5557886 w 6459988"/>
              <a:gd name="connsiteY45" fmla="*/ 3329735 h 5753325"/>
              <a:gd name="connsiteX46" fmla="*/ 5471501 w 6459988"/>
              <a:gd name="connsiteY46" fmla="*/ 3462221 h 5753325"/>
              <a:gd name="connsiteX47" fmla="*/ 5465154 w 6459988"/>
              <a:gd name="connsiteY47" fmla="*/ 3541065 h 5753325"/>
              <a:gd name="connsiteX48" fmla="*/ 5437889 w 6459988"/>
              <a:gd name="connsiteY48" fmla="*/ 3559927 h 5753325"/>
              <a:gd name="connsiteX49" fmla="*/ 5432770 w 6459988"/>
              <a:gd name="connsiteY49" fmla="*/ 3562948 h 5753325"/>
              <a:gd name="connsiteX50" fmla="*/ 5406795 w 6459988"/>
              <a:gd name="connsiteY50" fmla="*/ 3578594 h 5753325"/>
              <a:gd name="connsiteX51" fmla="*/ 5381495 w 6459988"/>
              <a:gd name="connsiteY51" fmla="*/ 3599883 h 5753325"/>
              <a:gd name="connsiteX52" fmla="*/ 5363689 w 6459988"/>
              <a:gd name="connsiteY52" fmla="*/ 3633299 h 5753325"/>
              <a:gd name="connsiteX53" fmla="*/ 5291870 w 6459988"/>
              <a:gd name="connsiteY53" fmla="*/ 3799039 h 5753325"/>
              <a:gd name="connsiteX54" fmla="*/ 5241600 w 6459988"/>
              <a:gd name="connsiteY54" fmla="*/ 3894238 h 5753325"/>
              <a:gd name="connsiteX55" fmla="*/ 5211041 w 6459988"/>
              <a:gd name="connsiteY55" fmla="*/ 3924184 h 5753325"/>
              <a:gd name="connsiteX56" fmla="*/ 5176073 w 6459988"/>
              <a:gd name="connsiteY56" fmla="*/ 3970179 h 5753325"/>
              <a:gd name="connsiteX57" fmla="*/ 5172826 w 6459988"/>
              <a:gd name="connsiteY57" fmla="*/ 3991773 h 5753325"/>
              <a:gd name="connsiteX58" fmla="*/ 5157053 w 6459988"/>
              <a:gd name="connsiteY58" fmla="*/ 3997708 h 5753325"/>
              <a:gd name="connsiteX59" fmla="*/ 5127922 w 6459988"/>
              <a:gd name="connsiteY59" fmla="*/ 4022660 h 5753325"/>
              <a:gd name="connsiteX60" fmla="*/ 5020872 w 6459988"/>
              <a:gd name="connsiteY60" fmla="*/ 4075951 h 5753325"/>
              <a:gd name="connsiteX61" fmla="*/ 4991410 w 6459988"/>
              <a:gd name="connsiteY61" fmla="*/ 4087598 h 5753325"/>
              <a:gd name="connsiteX62" fmla="*/ 4930112 w 6459988"/>
              <a:gd name="connsiteY62" fmla="*/ 4138459 h 5753325"/>
              <a:gd name="connsiteX63" fmla="*/ 4834224 w 6459988"/>
              <a:gd name="connsiteY63" fmla="*/ 4231643 h 5753325"/>
              <a:gd name="connsiteX64" fmla="*/ 4812599 w 6459988"/>
              <a:gd name="connsiteY64" fmla="*/ 4249449 h 5753325"/>
              <a:gd name="connsiteX65" fmla="*/ 4789188 w 6459988"/>
              <a:gd name="connsiteY65" fmla="*/ 4256678 h 5753325"/>
              <a:gd name="connsiteX66" fmla="*/ 4779554 w 6459988"/>
              <a:gd name="connsiteY66" fmla="*/ 4251313 h 5753325"/>
              <a:gd name="connsiteX67" fmla="*/ 4766885 w 6459988"/>
              <a:gd name="connsiteY67" fmla="*/ 4259812 h 5753325"/>
              <a:gd name="connsiteX68" fmla="*/ 4762510 w 6459988"/>
              <a:gd name="connsiteY68" fmla="*/ 4260383 h 5753325"/>
              <a:gd name="connsiteX69" fmla="*/ 4738416 w 6459988"/>
              <a:gd name="connsiteY69" fmla="*/ 4265355 h 5753325"/>
              <a:gd name="connsiteX70" fmla="*/ 4712007 w 6459988"/>
              <a:gd name="connsiteY70" fmla="*/ 4317892 h 5753325"/>
              <a:gd name="connsiteX71" fmla="*/ 4658930 w 6459988"/>
              <a:gd name="connsiteY71" fmla="*/ 4348041 h 5753325"/>
              <a:gd name="connsiteX72" fmla="*/ 4443526 w 6459988"/>
              <a:gd name="connsiteY72" fmla="*/ 4507851 h 5753325"/>
              <a:gd name="connsiteX73" fmla="*/ 4289766 w 6459988"/>
              <a:gd name="connsiteY73" fmla="*/ 4711450 h 5753325"/>
              <a:gd name="connsiteX74" fmla="*/ 4150870 w 6459988"/>
              <a:gd name="connsiteY74" fmla="*/ 4818480 h 5753325"/>
              <a:gd name="connsiteX75" fmla="*/ 4006639 w 6459988"/>
              <a:gd name="connsiteY75" fmla="*/ 4933815 h 5753325"/>
              <a:gd name="connsiteX76" fmla="*/ 3298210 w 6459988"/>
              <a:gd name="connsiteY76" fmla="*/ 5070790 h 5753325"/>
              <a:gd name="connsiteX77" fmla="*/ 2947678 w 6459988"/>
              <a:gd name="connsiteY77" fmla="*/ 5117869 h 5753325"/>
              <a:gd name="connsiteX78" fmla="*/ 2822169 w 6459988"/>
              <a:gd name="connsiteY78" fmla="*/ 5129396 h 5753325"/>
              <a:gd name="connsiteX79" fmla="*/ 2538773 w 6459988"/>
              <a:gd name="connsiteY79" fmla="*/ 5313397 h 5753325"/>
              <a:gd name="connsiteX80" fmla="*/ 2014500 w 6459988"/>
              <a:gd name="connsiteY80" fmla="*/ 5519744 h 5753325"/>
              <a:gd name="connsiteX81" fmla="*/ 1934391 w 6459988"/>
              <a:gd name="connsiteY81" fmla="*/ 5591335 h 5753325"/>
              <a:gd name="connsiteX82" fmla="*/ 1892550 w 6459988"/>
              <a:gd name="connsiteY82" fmla="*/ 5649708 h 5753325"/>
              <a:gd name="connsiteX83" fmla="*/ 1854769 w 6459988"/>
              <a:gd name="connsiteY83" fmla="*/ 5647691 h 5753325"/>
              <a:gd name="connsiteX84" fmla="*/ 1809461 w 6459988"/>
              <a:gd name="connsiteY84" fmla="*/ 5648628 h 5753325"/>
              <a:gd name="connsiteX85" fmla="*/ 1745150 w 6459988"/>
              <a:gd name="connsiteY85" fmla="*/ 5693879 h 5753325"/>
              <a:gd name="connsiteX86" fmla="*/ 1713375 w 6459988"/>
              <a:gd name="connsiteY86" fmla="*/ 5684672 h 5753325"/>
              <a:gd name="connsiteX87" fmla="*/ 1707808 w 6459988"/>
              <a:gd name="connsiteY87" fmla="*/ 5682611 h 5753325"/>
              <a:gd name="connsiteX88" fmla="*/ 1679313 w 6459988"/>
              <a:gd name="connsiteY88" fmla="*/ 5672360 h 5753325"/>
              <a:gd name="connsiteX89" fmla="*/ 1646933 w 6459988"/>
              <a:gd name="connsiteY89" fmla="*/ 5666227 h 5753325"/>
              <a:gd name="connsiteX90" fmla="*/ 1610055 w 6459988"/>
              <a:gd name="connsiteY90" fmla="*/ 5673643 h 5753325"/>
              <a:gd name="connsiteX91" fmla="*/ 1437641 w 6459988"/>
              <a:gd name="connsiteY91" fmla="*/ 5723266 h 5753325"/>
              <a:gd name="connsiteX92" fmla="*/ 1332869 w 6459988"/>
              <a:gd name="connsiteY92" fmla="*/ 5744752 h 5753325"/>
              <a:gd name="connsiteX93" fmla="*/ 1290525 w 6459988"/>
              <a:gd name="connsiteY93" fmla="*/ 5740036 h 5753325"/>
              <a:gd name="connsiteX94" fmla="*/ 1233107 w 6459988"/>
              <a:gd name="connsiteY94" fmla="*/ 5742106 h 5753325"/>
              <a:gd name="connsiteX95" fmla="*/ 1214532 w 6459988"/>
              <a:gd name="connsiteY95" fmla="*/ 5753325 h 5753325"/>
              <a:gd name="connsiteX96" fmla="*/ 1199955 w 6459988"/>
              <a:gd name="connsiteY96" fmla="*/ 5744831 h 5753325"/>
              <a:gd name="connsiteX97" fmla="*/ 1162337 w 6459988"/>
              <a:gd name="connsiteY97" fmla="*/ 5738048 h 5753325"/>
              <a:gd name="connsiteX98" fmla="*/ 1053457 w 6459988"/>
              <a:gd name="connsiteY98" fmla="*/ 5688676 h 5753325"/>
              <a:gd name="connsiteX99" fmla="*/ 1025798 w 6459988"/>
              <a:gd name="connsiteY99" fmla="*/ 5673166 h 5753325"/>
              <a:gd name="connsiteX100" fmla="*/ 947900 w 6459988"/>
              <a:gd name="connsiteY100" fmla="*/ 5657848 h 5753325"/>
              <a:gd name="connsiteX101" fmla="*/ 815627 w 6459988"/>
              <a:gd name="connsiteY101" fmla="*/ 5642557 h 5753325"/>
              <a:gd name="connsiteX102" fmla="*/ 788251 w 6459988"/>
              <a:gd name="connsiteY102" fmla="*/ 5637065 h 5753325"/>
              <a:gd name="connsiteX103" fmla="*/ 767822 w 6459988"/>
              <a:gd name="connsiteY103" fmla="*/ 5623450 h 5753325"/>
              <a:gd name="connsiteX104" fmla="*/ 765791 w 6459988"/>
              <a:gd name="connsiteY104" fmla="*/ 5612539 h 5753325"/>
              <a:gd name="connsiteX105" fmla="*/ 751230 w 6459988"/>
              <a:gd name="connsiteY105" fmla="*/ 5608092 h 5753325"/>
              <a:gd name="connsiteX106" fmla="*/ 748008 w 6459988"/>
              <a:gd name="connsiteY106" fmla="*/ 5605052 h 5753325"/>
              <a:gd name="connsiteX107" fmla="*/ 728871 w 6459988"/>
              <a:gd name="connsiteY107" fmla="*/ 5589469 h 5753325"/>
              <a:gd name="connsiteX108" fmla="*/ 671898 w 6459988"/>
              <a:gd name="connsiteY108" fmla="*/ 5602363 h 5753325"/>
              <a:gd name="connsiteX109" fmla="*/ 615065 w 6459988"/>
              <a:gd name="connsiteY109" fmla="*/ 5580257 h 5753325"/>
              <a:gd name="connsiteX110" fmla="*/ 355785 w 6459988"/>
              <a:gd name="connsiteY110" fmla="*/ 5514383 h 5753325"/>
              <a:gd name="connsiteX111" fmla="*/ 102269 w 6459988"/>
              <a:gd name="connsiteY111" fmla="*/ 5524347 h 5753325"/>
              <a:gd name="connsiteX112" fmla="*/ 13160 w 6459988"/>
              <a:gd name="connsiteY112" fmla="*/ 5514159 h 5753325"/>
              <a:gd name="connsiteX113" fmla="*/ 0 w 6459988"/>
              <a:gd name="connsiteY113" fmla="*/ 5511735 h 5753325"/>
              <a:gd name="connsiteX114" fmla="*/ 0 w 6459988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344988 w 6459988"/>
              <a:gd name="connsiteY10" fmla="*/ 697330 h 5753325"/>
              <a:gd name="connsiteX11" fmla="*/ 6447445 w 6459988"/>
              <a:gd name="connsiteY11" fmla="*/ 780003 h 5753325"/>
              <a:gd name="connsiteX12" fmla="*/ 6426552 w 6459988"/>
              <a:gd name="connsiteY12" fmla="*/ 845805 h 5753325"/>
              <a:gd name="connsiteX13" fmla="*/ 6434072 w 6459988"/>
              <a:gd name="connsiteY13" fmla="*/ 910733 h 5753325"/>
              <a:gd name="connsiteX14" fmla="*/ 6432570 w 6459988"/>
              <a:gd name="connsiteY14" fmla="*/ 983394 h 5753325"/>
              <a:gd name="connsiteX15" fmla="*/ 6431878 w 6459988"/>
              <a:gd name="connsiteY15" fmla="*/ 1026728 h 5753325"/>
              <a:gd name="connsiteX16" fmla="*/ 6414269 w 6459988"/>
              <a:gd name="connsiteY16" fmla="*/ 1151111 h 5753325"/>
              <a:gd name="connsiteX17" fmla="*/ 6371722 w 6459988"/>
              <a:gd name="connsiteY17" fmla="*/ 1318080 h 5753325"/>
              <a:gd name="connsiteX18" fmla="*/ 6356023 w 6459988"/>
              <a:gd name="connsiteY18" fmla="*/ 1356227 h 5753325"/>
              <a:gd name="connsiteX19" fmla="*/ 6356157 w 6459988"/>
              <a:gd name="connsiteY19" fmla="*/ 1361967 h 5753325"/>
              <a:gd name="connsiteX20" fmla="*/ 6350613 w 6459988"/>
              <a:gd name="connsiteY20" fmla="*/ 1393569 h 5753325"/>
              <a:gd name="connsiteX21" fmla="*/ 6357062 w 6459988"/>
              <a:gd name="connsiteY21" fmla="*/ 1444071 h 5753325"/>
              <a:gd name="connsiteX22" fmla="*/ 6364832 w 6459988"/>
              <a:gd name="connsiteY22" fmla="*/ 1478763 h 5753325"/>
              <a:gd name="connsiteX23" fmla="*/ 6369745 w 6459988"/>
              <a:gd name="connsiteY23" fmla="*/ 1495680 h 5753325"/>
              <a:gd name="connsiteX24" fmla="*/ 6370898 w 6459988"/>
              <a:gd name="connsiteY24" fmla="*/ 1513331 h 5753325"/>
              <a:gd name="connsiteX25" fmla="*/ 6368801 w 6459988"/>
              <a:gd name="connsiteY25" fmla="*/ 1527414 h 5753325"/>
              <a:gd name="connsiteX26" fmla="*/ 6359177 w 6459988"/>
              <a:gd name="connsiteY26" fmla="*/ 1639513 h 5753325"/>
              <a:gd name="connsiteX27" fmla="*/ 6299489 w 6459988"/>
              <a:gd name="connsiteY27" fmla="*/ 1784860 h 5753325"/>
              <a:gd name="connsiteX28" fmla="*/ 6267878 w 6459988"/>
              <a:gd name="connsiteY28" fmla="*/ 1858572 h 5753325"/>
              <a:gd name="connsiteX29" fmla="*/ 6251146 w 6459988"/>
              <a:gd name="connsiteY29" fmla="*/ 1926167 h 5753325"/>
              <a:gd name="connsiteX30" fmla="*/ 6210686 w 6459988"/>
              <a:gd name="connsiteY30" fmla="*/ 2014834 h 5753325"/>
              <a:gd name="connsiteX31" fmla="*/ 6106652 w 6459988"/>
              <a:gd name="connsiteY31" fmla="*/ 2150572 h 5753325"/>
              <a:gd name="connsiteX32" fmla="*/ 6097813 w 6459988"/>
              <a:gd name="connsiteY32" fmla="*/ 2172208 h 5753325"/>
              <a:gd name="connsiteX33" fmla="*/ 6095990 w 6459988"/>
              <a:gd name="connsiteY33" fmla="*/ 2181185 h 5753325"/>
              <a:gd name="connsiteX34" fmla="*/ 6090126 w 6459988"/>
              <a:gd name="connsiteY34" fmla="*/ 2192533 h 5753325"/>
              <a:gd name="connsiteX35" fmla="*/ 6089503 w 6459988"/>
              <a:gd name="connsiteY35" fmla="*/ 2192543 h 5753325"/>
              <a:gd name="connsiteX36" fmla="*/ 6084946 w 6459988"/>
              <a:gd name="connsiteY36" fmla="*/ 2203694 h 5753325"/>
              <a:gd name="connsiteX37" fmla="*/ 5987861 w 6459988"/>
              <a:gd name="connsiteY37" fmla="*/ 2304868 h 5753325"/>
              <a:gd name="connsiteX38" fmla="*/ 5973439 w 6459988"/>
              <a:gd name="connsiteY38" fmla="*/ 2385635 h 5753325"/>
              <a:gd name="connsiteX39" fmla="*/ 5916727 w 6459988"/>
              <a:gd name="connsiteY39" fmla="*/ 2458777 h 5753325"/>
              <a:gd name="connsiteX40" fmla="*/ 5856524 w 6459988"/>
              <a:gd name="connsiteY40" fmla="*/ 2583281 h 5753325"/>
              <a:gd name="connsiteX41" fmla="*/ 5838091 w 6459988"/>
              <a:gd name="connsiteY41" fmla="*/ 2753474 h 5753325"/>
              <a:gd name="connsiteX42" fmla="*/ 5777471 w 6459988"/>
              <a:gd name="connsiteY42" fmla="*/ 2901570 h 5753325"/>
              <a:gd name="connsiteX43" fmla="*/ 5723992 w 6459988"/>
              <a:gd name="connsiteY43" fmla="*/ 2998752 h 5753325"/>
              <a:gd name="connsiteX44" fmla="*/ 5557886 w 6459988"/>
              <a:gd name="connsiteY44" fmla="*/ 3329735 h 5753325"/>
              <a:gd name="connsiteX45" fmla="*/ 5471501 w 6459988"/>
              <a:gd name="connsiteY45" fmla="*/ 3462221 h 5753325"/>
              <a:gd name="connsiteX46" fmla="*/ 5465154 w 6459988"/>
              <a:gd name="connsiteY46" fmla="*/ 3541065 h 5753325"/>
              <a:gd name="connsiteX47" fmla="*/ 5437889 w 6459988"/>
              <a:gd name="connsiteY47" fmla="*/ 3559927 h 5753325"/>
              <a:gd name="connsiteX48" fmla="*/ 5432770 w 6459988"/>
              <a:gd name="connsiteY48" fmla="*/ 3562948 h 5753325"/>
              <a:gd name="connsiteX49" fmla="*/ 5406795 w 6459988"/>
              <a:gd name="connsiteY49" fmla="*/ 3578594 h 5753325"/>
              <a:gd name="connsiteX50" fmla="*/ 5381495 w 6459988"/>
              <a:gd name="connsiteY50" fmla="*/ 3599883 h 5753325"/>
              <a:gd name="connsiteX51" fmla="*/ 5363689 w 6459988"/>
              <a:gd name="connsiteY51" fmla="*/ 3633299 h 5753325"/>
              <a:gd name="connsiteX52" fmla="*/ 5291870 w 6459988"/>
              <a:gd name="connsiteY52" fmla="*/ 3799039 h 5753325"/>
              <a:gd name="connsiteX53" fmla="*/ 5241600 w 6459988"/>
              <a:gd name="connsiteY53" fmla="*/ 3894238 h 5753325"/>
              <a:gd name="connsiteX54" fmla="*/ 5211041 w 6459988"/>
              <a:gd name="connsiteY54" fmla="*/ 3924184 h 5753325"/>
              <a:gd name="connsiteX55" fmla="*/ 5176073 w 6459988"/>
              <a:gd name="connsiteY55" fmla="*/ 3970179 h 5753325"/>
              <a:gd name="connsiteX56" fmla="*/ 5172826 w 6459988"/>
              <a:gd name="connsiteY56" fmla="*/ 3991773 h 5753325"/>
              <a:gd name="connsiteX57" fmla="*/ 5157053 w 6459988"/>
              <a:gd name="connsiteY57" fmla="*/ 3997708 h 5753325"/>
              <a:gd name="connsiteX58" fmla="*/ 5127922 w 6459988"/>
              <a:gd name="connsiteY58" fmla="*/ 4022660 h 5753325"/>
              <a:gd name="connsiteX59" fmla="*/ 5020872 w 6459988"/>
              <a:gd name="connsiteY59" fmla="*/ 4075951 h 5753325"/>
              <a:gd name="connsiteX60" fmla="*/ 4991410 w 6459988"/>
              <a:gd name="connsiteY60" fmla="*/ 4087598 h 5753325"/>
              <a:gd name="connsiteX61" fmla="*/ 4930112 w 6459988"/>
              <a:gd name="connsiteY61" fmla="*/ 4138459 h 5753325"/>
              <a:gd name="connsiteX62" fmla="*/ 4834224 w 6459988"/>
              <a:gd name="connsiteY62" fmla="*/ 4231643 h 5753325"/>
              <a:gd name="connsiteX63" fmla="*/ 4812599 w 6459988"/>
              <a:gd name="connsiteY63" fmla="*/ 4249449 h 5753325"/>
              <a:gd name="connsiteX64" fmla="*/ 4789188 w 6459988"/>
              <a:gd name="connsiteY64" fmla="*/ 4256678 h 5753325"/>
              <a:gd name="connsiteX65" fmla="*/ 4779554 w 6459988"/>
              <a:gd name="connsiteY65" fmla="*/ 4251313 h 5753325"/>
              <a:gd name="connsiteX66" fmla="*/ 4766885 w 6459988"/>
              <a:gd name="connsiteY66" fmla="*/ 4259812 h 5753325"/>
              <a:gd name="connsiteX67" fmla="*/ 4762510 w 6459988"/>
              <a:gd name="connsiteY67" fmla="*/ 4260383 h 5753325"/>
              <a:gd name="connsiteX68" fmla="*/ 4738416 w 6459988"/>
              <a:gd name="connsiteY68" fmla="*/ 4265355 h 5753325"/>
              <a:gd name="connsiteX69" fmla="*/ 4712007 w 6459988"/>
              <a:gd name="connsiteY69" fmla="*/ 4317892 h 5753325"/>
              <a:gd name="connsiteX70" fmla="*/ 4658930 w 6459988"/>
              <a:gd name="connsiteY70" fmla="*/ 4348041 h 5753325"/>
              <a:gd name="connsiteX71" fmla="*/ 4443526 w 6459988"/>
              <a:gd name="connsiteY71" fmla="*/ 4507851 h 5753325"/>
              <a:gd name="connsiteX72" fmla="*/ 4289766 w 6459988"/>
              <a:gd name="connsiteY72" fmla="*/ 4711450 h 5753325"/>
              <a:gd name="connsiteX73" fmla="*/ 4150870 w 6459988"/>
              <a:gd name="connsiteY73" fmla="*/ 4818480 h 5753325"/>
              <a:gd name="connsiteX74" fmla="*/ 4006639 w 6459988"/>
              <a:gd name="connsiteY74" fmla="*/ 4933815 h 5753325"/>
              <a:gd name="connsiteX75" fmla="*/ 3298210 w 6459988"/>
              <a:gd name="connsiteY75" fmla="*/ 5070790 h 5753325"/>
              <a:gd name="connsiteX76" fmla="*/ 2947678 w 6459988"/>
              <a:gd name="connsiteY76" fmla="*/ 5117869 h 5753325"/>
              <a:gd name="connsiteX77" fmla="*/ 2822169 w 6459988"/>
              <a:gd name="connsiteY77" fmla="*/ 5129396 h 5753325"/>
              <a:gd name="connsiteX78" fmla="*/ 2538773 w 6459988"/>
              <a:gd name="connsiteY78" fmla="*/ 5313397 h 5753325"/>
              <a:gd name="connsiteX79" fmla="*/ 2014500 w 6459988"/>
              <a:gd name="connsiteY79" fmla="*/ 5519744 h 5753325"/>
              <a:gd name="connsiteX80" fmla="*/ 1934391 w 6459988"/>
              <a:gd name="connsiteY80" fmla="*/ 5591335 h 5753325"/>
              <a:gd name="connsiteX81" fmla="*/ 1892550 w 6459988"/>
              <a:gd name="connsiteY81" fmla="*/ 5649708 h 5753325"/>
              <a:gd name="connsiteX82" fmla="*/ 1854769 w 6459988"/>
              <a:gd name="connsiteY82" fmla="*/ 5647691 h 5753325"/>
              <a:gd name="connsiteX83" fmla="*/ 1809461 w 6459988"/>
              <a:gd name="connsiteY83" fmla="*/ 5648628 h 5753325"/>
              <a:gd name="connsiteX84" fmla="*/ 1745150 w 6459988"/>
              <a:gd name="connsiteY84" fmla="*/ 5693879 h 5753325"/>
              <a:gd name="connsiteX85" fmla="*/ 1713375 w 6459988"/>
              <a:gd name="connsiteY85" fmla="*/ 5684672 h 5753325"/>
              <a:gd name="connsiteX86" fmla="*/ 1707808 w 6459988"/>
              <a:gd name="connsiteY86" fmla="*/ 5682611 h 5753325"/>
              <a:gd name="connsiteX87" fmla="*/ 1679313 w 6459988"/>
              <a:gd name="connsiteY87" fmla="*/ 5672360 h 5753325"/>
              <a:gd name="connsiteX88" fmla="*/ 1646933 w 6459988"/>
              <a:gd name="connsiteY88" fmla="*/ 5666227 h 5753325"/>
              <a:gd name="connsiteX89" fmla="*/ 1610055 w 6459988"/>
              <a:gd name="connsiteY89" fmla="*/ 5673643 h 5753325"/>
              <a:gd name="connsiteX90" fmla="*/ 1437641 w 6459988"/>
              <a:gd name="connsiteY90" fmla="*/ 5723266 h 5753325"/>
              <a:gd name="connsiteX91" fmla="*/ 1332869 w 6459988"/>
              <a:gd name="connsiteY91" fmla="*/ 5744752 h 5753325"/>
              <a:gd name="connsiteX92" fmla="*/ 1290525 w 6459988"/>
              <a:gd name="connsiteY92" fmla="*/ 5740036 h 5753325"/>
              <a:gd name="connsiteX93" fmla="*/ 1233107 w 6459988"/>
              <a:gd name="connsiteY93" fmla="*/ 5742106 h 5753325"/>
              <a:gd name="connsiteX94" fmla="*/ 1214532 w 6459988"/>
              <a:gd name="connsiteY94" fmla="*/ 5753325 h 5753325"/>
              <a:gd name="connsiteX95" fmla="*/ 1199955 w 6459988"/>
              <a:gd name="connsiteY95" fmla="*/ 5744831 h 5753325"/>
              <a:gd name="connsiteX96" fmla="*/ 1162337 w 6459988"/>
              <a:gd name="connsiteY96" fmla="*/ 5738048 h 5753325"/>
              <a:gd name="connsiteX97" fmla="*/ 1053457 w 6459988"/>
              <a:gd name="connsiteY97" fmla="*/ 5688676 h 5753325"/>
              <a:gd name="connsiteX98" fmla="*/ 1025798 w 6459988"/>
              <a:gd name="connsiteY98" fmla="*/ 5673166 h 5753325"/>
              <a:gd name="connsiteX99" fmla="*/ 947900 w 6459988"/>
              <a:gd name="connsiteY99" fmla="*/ 5657848 h 5753325"/>
              <a:gd name="connsiteX100" fmla="*/ 815627 w 6459988"/>
              <a:gd name="connsiteY100" fmla="*/ 5642557 h 5753325"/>
              <a:gd name="connsiteX101" fmla="*/ 788251 w 6459988"/>
              <a:gd name="connsiteY101" fmla="*/ 5637065 h 5753325"/>
              <a:gd name="connsiteX102" fmla="*/ 767822 w 6459988"/>
              <a:gd name="connsiteY102" fmla="*/ 5623450 h 5753325"/>
              <a:gd name="connsiteX103" fmla="*/ 765791 w 6459988"/>
              <a:gd name="connsiteY103" fmla="*/ 5612539 h 5753325"/>
              <a:gd name="connsiteX104" fmla="*/ 751230 w 6459988"/>
              <a:gd name="connsiteY104" fmla="*/ 5608092 h 5753325"/>
              <a:gd name="connsiteX105" fmla="*/ 748008 w 6459988"/>
              <a:gd name="connsiteY105" fmla="*/ 5605052 h 5753325"/>
              <a:gd name="connsiteX106" fmla="*/ 728871 w 6459988"/>
              <a:gd name="connsiteY106" fmla="*/ 5589469 h 5753325"/>
              <a:gd name="connsiteX107" fmla="*/ 671898 w 6459988"/>
              <a:gd name="connsiteY107" fmla="*/ 5602363 h 5753325"/>
              <a:gd name="connsiteX108" fmla="*/ 615065 w 6459988"/>
              <a:gd name="connsiteY108" fmla="*/ 5580257 h 5753325"/>
              <a:gd name="connsiteX109" fmla="*/ 355785 w 6459988"/>
              <a:gd name="connsiteY109" fmla="*/ 5514383 h 5753325"/>
              <a:gd name="connsiteX110" fmla="*/ 102269 w 6459988"/>
              <a:gd name="connsiteY110" fmla="*/ 5524347 h 5753325"/>
              <a:gd name="connsiteX111" fmla="*/ 13160 w 6459988"/>
              <a:gd name="connsiteY111" fmla="*/ 5514159 h 5753325"/>
              <a:gd name="connsiteX112" fmla="*/ 0 w 6459988"/>
              <a:gd name="connsiteY112" fmla="*/ 5511735 h 5753325"/>
              <a:gd name="connsiteX113" fmla="*/ 0 w 6459988"/>
              <a:gd name="connsiteY113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344988 w 6459988"/>
              <a:gd name="connsiteY9" fmla="*/ 697330 h 5753325"/>
              <a:gd name="connsiteX10" fmla="*/ 6447445 w 6459988"/>
              <a:gd name="connsiteY10" fmla="*/ 780003 h 5753325"/>
              <a:gd name="connsiteX11" fmla="*/ 6426552 w 6459988"/>
              <a:gd name="connsiteY11" fmla="*/ 845805 h 5753325"/>
              <a:gd name="connsiteX12" fmla="*/ 6434072 w 6459988"/>
              <a:gd name="connsiteY12" fmla="*/ 910733 h 5753325"/>
              <a:gd name="connsiteX13" fmla="*/ 6432570 w 6459988"/>
              <a:gd name="connsiteY13" fmla="*/ 983394 h 5753325"/>
              <a:gd name="connsiteX14" fmla="*/ 6431878 w 6459988"/>
              <a:gd name="connsiteY14" fmla="*/ 1026728 h 5753325"/>
              <a:gd name="connsiteX15" fmla="*/ 6414269 w 6459988"/>
              <a:gd name="connsiteY15" fmla="*/ 1151111 h 5753325"/>
              <a:gd name="connsiteX16" fmla="*/ 6371722 w 6459988"/>
              <a:gd name="connsiteY16" fmla="*/ 1318080 h 5753325"/>
              <a:gd name="connsiteX17" fmla="*/ 6356023 w 6459988"/>
              <a:gd name="connsiteY17" fmla="*/ 1356227 h 5753325"/>
              <a:gd name="connsiteX18" fmla="*/ 6356157 w 6459988"/>
              <a:gd name="connsiteY18" fmla="*/ 1361967 h 5753325"/>
              <a:gd name="connsiteX19" fmla="*/ 6350613 w 6459988"/>
              <a:gd name="connsiteY19" fmla="*/ 1393569 h 5753325"/>
              <a:gd name="connsiteX20" fmla="*/ 6357062 w 6459988"/>
              <a:gd name="connsiteY20" fmla="*/ 1444071 h 5753325"/>
              <a:gd name="connsiteX21" fmla="*/ 6364832 w 6459988"/>
              <a:gd name="connsiteY21" fmla="*/ 1478763 h 5753325"/>
              <a:gd name="connsiteX22" fmla="*/ 6369745 w 6459988"/>
              <a:gd name="connsiteY22" fmla="*/ 1495680 h 5753325"/>
              <a:gd name="connsiteX23" fmla="*/ 6370898 w 6459988"/>
              <a:gd name="connsiteY23" fmla="*/ 1513331 h 5753325"/>
              <a:gd name="connsiteX24" fmla="*/ 6368801 w 6459988"/>
              <a:gd name="connsiteY24" fmla="*/ 1527414 h 5753325"/>
              <a:gd name="connsiteX25" fmla="*/ 6359177 w 6459988"/>
              <a:gd name="connsiteY25" fmla="*/ 1639513 h 5753325"/>
              <a:gd name="connsiteX26" fmla="*/ 6299489 w 6459988"/>
              <a:gd name="connsiteY26" fmla="*/ 1784860 h 5753325"/>
              <a:gd name="connsiteX27" fmla="*/ 6267878 w 6459988"/>
              <a:gd name="connsiteY27" fmla="*/ 1858572 h 5753325"/>
              <a:gd name="connsiteX28" fmla="*/ 6251146 w 6459988"/>
              <a:gd name="connsiteY28" fmla="*/ 1926167 h 5753325"/>
              <a:gd name="connsiteX29" fmla="*/ 6210686 w 6459988"/>
              <a:gd name="connsiteY29" fmla="*/ 2014834 h 5753325"/>
              <a:gd name="connsiteX30" fmla="*/ 6106652 w 6459988"/>
              <a:gd name="connsiteY30" fmla="*/ 2150572 h 5753325"/>
              <a:gd name="connsiteX31" fmla="*/ 6097813 w 6459988"/>
              <a:gd name="connsiteY31" fmla="*/ 2172208 h 5753325"/>
              <a:gd name="connsiteX32" fmla="*/ 6095990 w 6459988"/>
              <a:gd name="connsiteY32" fmla="*/ 2181185 h 5753325"/>
              <a:gd name="connsiteX33" fmla="*/ 6090126 w 6459988"/>
              <a:gd name="connsiteY33" fmla="*/ 2192533 h 5753325"/>
              <a:gd name="connsiteX34" fmla="*/ 6089503 w 6459988"/>
              <a:gd name="connsiteY34" fmla="*/ 2192543 h 5753325"/>
              <a:gd name="connsiteX35" fmla="*/ 6084946 w 6459988"/>
              <a:gd name="connsiteY35" fmla="*/ 2203694 h 5753325"/>
              <a:gd name="connsiteX36" fmla="*/ 5987861 w 6459988"/>
              <a:gd name="connsiteY36" fmla="*/ 2304868 h 5753325"/>
              <a:gd name="connsiteX37" fmla="*/ 5973439 w 6459988"/>
              <a:gd name="connsiteY37" fmla="*/ 2385635 h 5753325"/>
              <a:gd name="connsiteX38" fmla="*/ 5916727 w 6459988"/>
              <a:gd name="connsiteY38" fmla="*/ 2458777 h 5753325"/>
              <a:gd name="connsiteX39" fmla="*/ 5856524 w 6459988"/>
              <a:gd name="connsiteY39" fmla="*/ 2583281 h 5753325"/>
              <a:gd name="connsiteX40" fmla="*/ 5838091 w 6459988"/>
              <a:gd name="connsiteY40" fmla="*/ 2753474 h 5753325"/>
              <a:gd name="connsiteX41" fmla="*/ 5777471 w 6459988"/>
              <a:gd name="connsiteY41" fmla="*/ 2901570 h 5753325"/>
              <a:gd name="connsiteX42" fmla="*/ 5723992 w 6459988"/>
              <a:gd name="connsiteY42" fmla="*/ 2998752 h 5753325"/>
              <a:gd name="connsiteX43" fmla="*/ 5557886 w 6459988"/>
              <a:gd name="connsiteY43" fmla="*/ 3329735 h 5753325"/>
              <a:gd name="connsiteX44" fmla="*/ 5471501 w 6459988"/>
              <a:gd name="connsiteY44" fmla="*/ 3462221 h 5753325"/>
              <a:gd name="connsiteX45" fmla="*/ 5465154 w 6459988"/>
              <a:gd name="connsiteY45" fmla="*/ 3541065 h 5753325"/>
              <a:gd name="connsiteX46" fmla="*/ 5437889 w 6459988"/>
              <a:gd name="connsiteY46" fmla="*/ 3559927 h 5753325"/>
              <a:gd name="connsiteX47" fmla="*/ 5432770 w 6459988"/>
              <a:gd name="connsiteY47" fmla="*/ 3562948 h 5753325"/>
              <a:gd name="connsiteX48" fmla="*/ 5406795 w 6459988"/>
              <a:gd name="connsiteY48" fmla="*/ 3578594 h 5753325"/>
              <a:gd name="connsiteX49" fmla="*/ 5381495 w 6459988"/>
              <a:gd name="connsiteY49" fmla="*/ 3599883 h 5753325"/>
              <a:gd name="connsiteX50" fmla="*/ 5363689 w 6459988"/>
              <a:gd name="connsiteY50" fmla="*/ 3633299 h 5753325"/>
              <a:gd name="connsiteX51" fmla="*/ 5291870 w 6459988"/>
              <a:gd name="connsiteY51" fmla="*/ 3799039 h 5753325"/>
              <a:gd name="connsiteX52" fmla="*/ 5241600 w 6459988"/>
              <a:gd name="connsiteY52" fmla="*/ 3894238 h 5753325"/>
              <a:gd name="connsiteX53" fmla="*/ 5211041 w 6459988"/>
              <a:gd name="connsiteY53" fmla="*/ 3924184 h 5753325"/>
              <a:gd name="connsiteX54" fmla="*/ 5176073 w 6459988"/>
              <a:gd name="connsiteY54" fmla="*/ 3970179 h 5753325"/>
              <a:gd name="connsiteX55" fmla="*/ 5172826 w 6459988"/>
              <a:gd name="connsiteY55" fmla="*/ 3991773 h 5753325"/>
              <a:gd name="connsiteX56" fmla="*/ 5157053 w 6459988"/>
              <a:gd name="connsiteY56" fmla="*/ 3997708 h 5753325"/>
              <a:gd name="connsiteX57" fmla="*/ 5127922 w 6459988"/>
              <a:gd name="connsiteY57" fmla="*/ 4022660 h 5753325"/>
              <a:gd name="connsiteX58" fmla="*/ 5020872 w 6459988"/>
              <a:gd name="connsiteY58" fmla="*/ 4075951 h 5753325"/>
              <a:gd name="connsiteX59" fmla="*/ 4991410 w 6459988"/>
              <a:gd name="connsiteY59" fmla="*/ 4087598 h 5753325"/>
              <a:gd name="connsiteX60" fmla="*/ 4930112 w 6459988"/>
              <a:gd name="connsiteY60" fmla="*/ 4138459 h 5753325"/>
              <a:gd name="connsiteX61" fmla="*/ 4834224 w 6459988"/>
              <a:gd name="connsiteY61" fmla="*/ 4231643 h 5753325"/>
              <a:gd name="connsiteX62" fmla="*/ 4812599 w 6459988"/>
              <a:gd name="connsiteY62" fmla="*/ 4249449 h 5753325"/>
              <a:gd name="connsiteX63" fmla="*/ 4789188 w 6459988"/>
              <a:gd name="connsiteY63" fmla="*/ 4256678 h 5753325"/>
              <a:gd name="connsiteX64" fmla="*/ 4779554 w 6459988"/>
              <a:gd name="connsiteY64" fmla="*/ 4251313 h 5753325"/>
              <a:gd name="connsiteX65" fmla="*/ 4766885 w 6459988"/>
              <a:gd name="connsiteY65" fmla="*/ 4259812 h 5753325"/>
              <a:gd name="connsiteX66" fmla="*/ 4762510 w 6459988"/>
              <a:gd name="connsiteY66" fmla="*/ 4260383 h 5753325"/>
              <a:gd name="connsiteX67" fmla="*/ 4738416 w 6459988"/>
              <a:gd name="connsiteY67" fmla="*/ 4265355 h 5753325"/>
              <a:gd name="connsiteX68" fmla="*/ 4712007 w 6459988"/>
              <a:gd name="connsiteY68" fmla="*/ 4317892 h 5753325"/>
              <a:gd name="connsiteX69" fmla="*/ 4658930 w 6459988"/>
              <a:gd name="connsiteY69" fmla="*/ 4348041 h 5753325"/>
              <a:gd name="connsiteX70" fmla="*/ 4443526 w 6459988"/>
              <a:gd name="connsiteY70" fmla="*/ 4507851 h 5753325"/>
              <a:gd name="connsiteX71" fmla="*/ 4289766 w 6459988"/>
              <a:gd name="connsiteY71" fmla="*/ 4711450 h 5753325"/>
              <a:gd name="connsiteX72" fmla="*/ 4150870 w 6459988"/>
              <a:gd name="connsiteY72" fmla="*/ 4818480 h 5753325"/>
              <a:gd name="connsiteX73" fmla="*/ 4006639 w 6459988"/>
              <a:gd name="connsiteY73" fmla="*/ 4933815 h 5753325"/>
              <a:gd name="connsiteX74" fmla="*/ 3298210 w 6459988"/>
              <a:gd name="connsiteY74" fmla="*/ 5070790 h 5753325"/>
              <a:gd name="connsiteX75" fmla="*/ 2947678 w 6459988"/>
              <a:gd name="connsiteY75" fmla="*/ 5117869 h 5753325"/>
              <a:gd name="connsiteX76" fmla="*/ 2822169 w 6459988"/>
              <a:gd name="connsiteY76" fmla="*/ 5129396 h 5753325"/>
              <a:gd name="connsiteX77" fmla="*/ 2538773 w 6459988"/>
              <a:gd name="connsiteY77" fmla="*/ 5313397 h 5753325"/>
              <a:gd name="connsiteX78" fmla="*/ 2014500 w 6459988"/>
              <a:gd name="connsiteY78" fmla="*/ 5519744 h 5753325"/>
              <a:gd name="connsiteX79" fmla="*/ 1934391 w 6459988"/>
              <a:gd name="connsiteY79" fmla="*/ 5591335 h 5753325"/>
              <a:gd name="connsiteX80" fmla="*/ 1892550 w 6459988"/>
              <a:gd name="connsiteY80" fmla="*/ 5649708 h 5753325"/>
              <a:gd name="connsiteX81" fmla="*/ 1854769 w 6459988"/>
              <a:gd name="connsiteY81" fmla="*/ 5647691 h 5753325"/>
              <a:gd name="connsiteX82" fmla="*/ 1809461 w 6459988"/>
              <a:gd name="connsiteY82" fmla="*/ 5648628 h 5753325"/>
              <a:gd name="connsiteX83" fmla="*/ 1745150 w 6459988"/>
              <a:gd name="connsiteY83" fmla="*/ 5693879 h 5753325"/>
              <a:gd name="connsiteX84" fmla="*/ 1713375 w 6459988"/>
              <a:gd name="connsiteY84" fmla="*/ 5684672 h 5753325"/>
              <a:gd name="connsiteX85" fmla="*/ 1707808 w 6459988"/>
              <a:gd name="connsiteY85" fmla="*/ 5682611 h 5753325"/>
              <a:gd name="connsiteX86" fmla="*/ 1679313 w 6459988"/>
              <a:gd name="connsiteY86" fmla="*/ 5672360 h 5753325"/>
              <a:gd name="connsiteX87" fmla="*/ 1646933 w 6459988"/>
              <a:gd name="connsiteY87" fmla="*/ 5666227 h 5753325"/>
              <a:gd name="connsiteX88" fmla="*/ 1610055 w 6459988"/>
              <a:gd name="connsiteY88" fmla="*/ 5673643 h 5753325"/>
              <a:gd name="connsiteX89" fmla="*/ 1437641 w 6459988"/>
              <a:gd name="connsiteY89" fmla="*/ 5723266 h 5753325"/>
              <a:gd name="connsiteX90" fmla="*/ 1332869 w 6459988"/>
              <a:gd name="connsiteY90" fmla="*/ 5744752 h 5753325"/>
              <a:gd name="connsiteX91" fmla="*/ 1290525 w 6459988"/>
              <a:gd name="connsiteY91" fmla="*/ 5740036 h 5753325"/>
              <a:gd name="connsiteX92" fmla="*/ 1233107 w 6459988"/>
              <a:gd name="connsiteY92" fmla="*/ 5742106 h 5753325"/>
              <a:gd name="connsiteX93" fmla="*/ 1214532 w 6459988"/>
              <a:gd name="connsiteY93" fmla="*/ 5753325 h 5753325"/>
              <a:gd name="connsiteX94" fmla="*/ 1199955 w 6459988"/>
              <a:gd name="connsiteY94" fmla="*/ 5744831 h 5753325"/>
              <a:gd name="connsiteX95" fmla="*/ 1162337 w 6459988"/>
              <a:gd name="connsiteY95" fmla="*/ 5738048 h 5753325"/>
              <a:gd name="connsiteX96" fmla="*/ 1053457 w 6459988"/>
              <a:gd name="connsiteY96" fmla="*/ 5688676 h 5753325"/>
              <a:gd name="connsiteX97" fmla="*/ 1025798 w 6459988"/>
              <a:gd name="connsiteY97" fmla="*/ 5673166 h 5753325"/>
              <a:gd name="connsiteX98" fmla="*/ 947900 w 6459988"/>
              <a:gd name="connsiteY98" fmla="*/ 5657848 h 5753325"/>
              <a:gd name="connsiteX99" fmla="*/ 815627 w 6459988"/>
              <a:gd name="connsiteY99" fmla="*/ 5642557 h 5753325"/>
              <a:gd name="connsiteX100" fmla="*/ 788251 w 6459988"/>
              <a:gd name="connsiteY100" fmla="*/ 5637065 h 5753325"/>
              <a:gd name="connsiteX101" fmla="*/ 767822 w 6459988"/>
              <a:gd name="connsiteY101" fmla="*/ 5623450 h 5753325"/>
              <a:gd name="connsiteX102" fmla="*/ 765791 w 6459988"/>
              <a:gd name="connsiteY102" fmla="*/ 5612539 h 5753325"/>
              <a:gd name="connsiteX103" fmla="*/ 751230 w 6459988"/>
              <a:gd name="connsiteY103" fmla="*/ 5608092 h 5753325"/>
              <a:gd name="connsiteX104" fmla="*/ 748008 w 6459988"/>
              <a:gd name="connsiteY104" fmla="*/ 5605052 h 5753325"/>
              <a:gd name="connsiteX105" fmla="*/ 728871 w 6459988"/>
              <a:gd name="connsiteY105" fmla="*/ 5589469 h 5753325"/>
              <a:gd name="connsiteX106" fmla="*/ 671898 w 6459988"/>
              <a:gd name="connsiteY106" fmla="*/ 5602363 h 5753325"/>
              <a:gd name="connsiteX107" fmla="*/ 615065 w 6459988"/>
              <a:gd name="connsiteY107" fmla="*/ 5580257 h 5753325"/>
              <a:gd name="connsiteX108" fmla="*/ 355785 w 6459988"/>
              <a:gd name="connsiteY108" fmla="*/ 5514383 h 5753325"/>
              <a:gd name="connsiteX109" fmla="*/ 102269 w 6459988"/>
              <a:gd name="connsiteY109" fmla="*/ 5524347 h 5753325"/>
              <a:gd name="connsiteX110" fmla="*/ 13160 w 6459988"/>
              <a:gd name="connsiteY110" fmla="*/ 5514159 h 5753325"/>
              <a:gd name="connsiteX111" fmla="*/ 0 w 6459988"/>
              <a:gd name="connsiteY111" fmla="*/ 5511735 h 5753325"/>
              <a:gd name="connsiteX112" fmla="*/ 0 w 6459988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447445 w 6447632"/>
              <a:gd name="connsiteY10" fmla="*/ 780003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05877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09888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3456"/>
              <a:gd name="connsiteY0" fmla="*/ 0 h 5753325"/>
              <a:gd name="connsiteX1" fmla="*/ 6438980 w 6443456"/>
              <a:gd name="connsiteY1" fmla="*/ 0 h 5753325"/>
              <a:gd name="connsiteX2" fmla="*/ 6439047 w 6443456"/>
              <a:gd name="connsiteY2" fmla="*/ 147 h 5753325"/>
              <a:gd name="connsiteX3" fmla="*/ 6443456 w 6443456"/>
              <a:gd name="connsiteY3" fmla="*/ 130105 h 5753325"/>
              <a:gd name="connsiteX4" fmla="*/ 6422751 w 6443456"/>
              <a:gd name="connsiteY4" fmla="*/ 174163 h 5753325"/>
              <a:gd name="connsiteX5" fmla="*/ 6396598 w 6443456"/>
              <a:gd name="connsiteY5" fmla="*/ 274847 h 5753325"/>
              <a:gd name="connsiteX6" fmla="*/ 6337615 w 6443456"/>
              <a:gd name="connsiteY6" fmla="*/ 471794 h 5753325"/>
              <a:gd name="connsiteX7" fmla="*/ 6304423 w 6443456"/>
              <a:gd name="connsiteY7" fmla="*/ 582623 h 5753325"/>
              <a:gd name="connsiteX8" fmla="*/ 6303977 w 6443456"/>
              <a:gd name="connsiteY8" fmla="*/ 664291 h 5753325"/>
              <a:gd name="connsiteX9" fmla="*/ 6299372 w 6443456"/>
              <a:gd name="connsiteY9" fmla="*/ 697330 h 5753325"/>
              <a:gd name="connsiteX10" fmla="*/ 6309888 w 6443456"/>
              <a:gd name="connsiteY10" fmla="*/ 754001 h 5753325"/>
              <a:gd name="connsiteX11" fmla="*/ 6339879 w 6443456"/>
              <a:gd name="connsiteY11" fmla="*/ 811136 h 5753325"/>
              <a:gd name="connsiteX12" fmla="*/ 6330065 w 6443456"/>
              <a:gd name="connsiteY12" fmla="*/ 893399 h 5753325"/>
              <a:gd name="connsiteX13" fmla="*/ 6328618 w 6443456"/>
              <a:gd name="connsiteY13" fmla="*/ 1009766 h 5753325"/>
              <a:gd name="connsiteX14" fmla="*/ 6320797 w 6443456"/>
              <a:gd name="connsiteY14" fmla="*/ 1146964 h 5753325"/>
              <a:gd name="connsiteX15" fmla="*/ 6334400 w 6443456"/>
              <a:gd name="connsiteY15" fmla="*/ 1280757 h 5753325"/>
              <a:gd name="connsiteX16" fmla="*/ 6356023 w 6443456"/>
              <a:gd name="connsiteY16" fmla="*/ 1356227 h 5753325"/>
              <a:gd name="connsiteX17" fmla="*/ 6356157 w 6443456"/>
              <a:gd name="connsiteY17" fmla="*/ 1361967 h 5753325"/>
              <a:gd name="connsiteX18" fmla="*/ 6350613 w 6443456"/>
              <a:gd name="connsiteY18" fmla="*/ 1393569 h 5753325"/>
              <a:gd name="connsiteX19" fmla="*/ 6357062 w 6443456"/>
              <a:gd name="connsiteY19" fmla="*/ 1444071 h 5753325"/>
              <a:gd name="connsiteX20" fmla="*/ 6364832 w 6443456"/>
              <a:gd name="connsiteY20" fmla="*/ 1478763 h 5753325"/>
              <a:gd name="connsiteX21" fmla="*/ 6369745 w 6443456"/>
              <a:gd name="connsiteY21" fmla="*/ 1495680 h 5753325"/>
              <a:gd name="connsiteX22" fmla="*/ 6370898 w 6443456"/>
              <a:gd name="connsiteY22" fmla="*/ 1513331 h 5753325"/>
              <a:gd name="connsiteX23" fmla="*/ 6339773 w 6443456"/>
              <a:gd name="connsiteY23" fmla="*/ 1527414 h 5753325"/>
              <a:gd name="connsiteX24" fmla="*/ 6321854 w 6443456"/>
              <a:gd name="connsiteY24" fmla="*/ 1635366 h 5753325"/>
              <a:gd name="connsiteX25" fmla="*/ 6299489 w 6443456"/>
              <a:gd name="connsiteY25" fmla="*/ 1784860 h 5753325"/>
              <a:gd name="connsiteX26" fmla="*/ 6267878 w 6443456"/>
              <a:gd name="connsiteY26" fmla="*/ 1858572 h 5753325"/>
              <a:gd name="connsiteX27" fmla="*/ 6251146 w 6443456"/>
              <a:gd name="connsiteY27" fmla="*/ 1926167 h 5753325"/>
              <a:gd name="connsiteX28" fmla="*/ 6210686 w 6443456"/>
              <a:gd name="connsiteY28" fmla="*/ 2014834 h 5753325"/>
              <a:gd name="connsiteX29" fmla="*/ 6106652 w 6443456"/>
              <a:gd name="connsiteY29" fmla="*/ 2150572 h 5753325"/>
              <a:gd name="connsiteX30" fmla="*/ 6097813 w 6443456"/>
              <a:gd name="connsiteY30" fmla="*/ 2172208 h 5753325"/>
              <a:gd name="connsiteX31" fmla="*/ 6095990 w 6443456"/>
              <a:gd name="connsiteY31" fmla="*/ 2181185 h 5753325"/>
              <a:gd name="connsiteX32" fmla="*/ 6090126 w 6443456"/>
              <a:gd name="connsiteY32" fmla="*/ 2192533 h 5753325"/>
              <a:gd name="connsiteX33" fmla="*/ 6089503 w 6443456"/>
              <a:gd name="connsiteY33" fmla="*/ 2192543 h 5753325"/>
              <a:gd name="connsiteX34" fmla="*/ 6084946 w 6443456"/>
              <a:gd name="connsiteY34" fmla="*/ 2203694 h 5753325"/>
              <a:gd name="connsiteX35" fmla="*/ 5987861 w 6443456"/>
              <a:gd name="connsiteY35" fmla="*/ 2304868 h 5753325"/>
              <a:gd name="connsiteX36" fmla="*/ 5973439 w 6443456"/>
              <a:gd name="connsiteY36" fmla="*/ 2385635 h 5753325"/>
              <a:gd name="connsiteX37" fmla="*/ 5916727 w 6443456"/>
              <a:gd name="connsiteY37" fmla="*/ 2458777 h 5753325"/>
              <a:gd name="connsiteX38" fmla="*/ 5856524 w 6443456"/>
              <a:gd name="connsiteY38" fmla="*/ 2583281 h 5753325"/>
              <a:gd name="connsiteX39" fmla="*/ 5838091 w 6443456"/>
              <a:gd name="connsiteY39" fmla="*/ 2753474 h 5753325"/>
              <a:gd name="connsiteX40" fmla="*/ 5744296 w 6443456"/>
              <a:gd name="connsiteY40" fmla="*/ 2893276 h 5753325"/>
              <a:gd name="connsiteX41" fmla="*/ 5682522 w 6443456"/>
              <a:gd name="connsiteY41" fmla="*/ 3044368 h 5753325"/>
              <a:gd name="connsiteX42" fmla="*/ 5557886 w 6443456"/>
              <a:gd name="connsiteY42" fmla="*/ 3304853 h 5753325"/>
              <a:gd name="connsiteX43" fmla="*/ 5483942 w 6443456"/>
              <a:gd name="connsiteY43" fmla="*/ 3416604 h 5753325"/>
              <a:gd name="connsiteX44" fmla="*/ 5461007 w 6443456"/>
              <a:gd name="connsiteY44" fmla="*/ 3503742 h 5753325"/>
              <a:gd name="connsiteX45" fmla="*/ 5437889 w 6443456"/>
              <a:gd name="connsiteY45" fmla="*/ 3559927 h 5753325"/>
              <a:gd name="connsiteX46" fmla="*/ 5432770 w 6443456"/>
              <a:gd name="connsiteY46" fmla="*/ 3562948 h 5753325"/>
              <a:gd name="connsiteX47" fmla="*/ 5406795 w 6443456"/>
              <a:gd name="connsiteY47" fmla="*/ 3578594 h 5753325"/>
              <a:gd name="connsiteX48" fmla="*/ 5381495 w 6443456"/>
              <a:gd name="connsiteY48" fmla="*/ 3599883 h 5753325"/>
              <a:gd name="connsiteX49" fmla="*/ 5363689 w 6443456"/>
              <a:gd name="connsiteY49" fmla="*/ 3633299 h 5753325"/>
              <a:gd name="connsiteX50" fmla="*/ 5291870 w 6443456"/>
              <a:gd name="connsiteY50" fmla="*/ 3799039 h 5753325"/>
              <a:gd name="connsiteX51" fmla="*/ 5241600 w 6443456"/>
              <a:gd name="connsiteY51" fmla="*/ 3894238 h 5753325"/>
              <a:gd name="connsiteX52" fmla="*/ 5211041 w 6443456"/>
              <a:gd name="connsiteY52" fmla="*/ 3924184 h 5753325"/>
              <a:gd name="connsiteX53" fmla="*/ 5176073 w 6443456"/>
              <a:gd name="connsiteY53" fmla="*/ 3970179 h 5753325"/>
              <a:gd name="connsiteX54" fmla="*/ 5172826 w 6443456"/>
              <a:gd name="connsiteY54" fmla="*/ 3991773 h 5753325"/>
              <a:gd name="connsiteX55" fmla="*/ 5157053 w 6443456"/>
              <a:gd name="connsiteY55" fmla="*/ 3997708 h 5753325"/>
              <a:gd name="connsiteX56" fmla="*/ 5127922 w 6443456"/>
              <a:gd name="connsiteY56" fmla="*/ 4022660 h 5753325"/>
              <a:gd name="connsiteX57" fmla="*/ 5020872 w 6443456"/>
              <a:gd name="connsiteY57" fmla="*/ 4075951 h 5753325"/>
              <a:gd name="connsiteX58" fmla="*/ 4991410 w 6443456"/>
              <a:gd name="connsiteY58" fmla="*/ 4087598 h 5753325"/>
              <a:gd name="connsiteX59" fmla="*/ 4930112 w 6443456"/>
              <a:gd name="connsiteY59" fmla="*/ 4138459 h 5753325"/>
              <a:gd name="connsiteX60" fmla="*/ 4834224 w 6443456"/>
              <a:gd name="connsiteY60" fmla="*/ 4231643 h 5753325"/>
              <a:gd name="connsiteX61" fmla="*/ 4812599 w 6443456"/>
              <a:gd name="connsiteY61" fmla="*/ 4249449 h 5753325"/>
              <a:gd name="connsiteX62" fmla="*/ 4789188 w 6443456"/>
              <a:gd name="connsiteY62" fmla="*/ 4256678 h 5753325"/>
              <a:gd name="connsiteX63" fmla="*/ 4779554 w 6443456"/>
              <a:gd name="connsiteY63" fmla="*/ 4251313 h 5753325"/>
              <a:gd name="connsiteX64" fmla="*/ 4766885 w 6443456"/>
              <a:gd name="connsiteY64" fmla="*/ 4259812 h 5753325"/>
              <a:gd name="connsiteX65" fmla="*/ 4762510 w 6443456"/>
              <a:gd name="connsiteY65" fmla="*/ 4260383 h 5753325"/>
              <a:gd name="connsiteX66" fmla="*/ 4738416 w 6443456"/>
              <a:gd name="connsiteY66" fmla="*/ 4265355 h 5753325"/>
              <a:gd name="connsiteX67" fmla="*/ 4712007 w 6443456"/>
              <a:gd name="connsiteY67" fmla="*/ 4317892 h 5753325"/>
              <a:gd name="connsiteX68" fmla="*/ 4658930 w 6443456"/>
              <a:gd name="connsiteY68" fmla="*/ 4348041 h 5753325"/>
              <a:gd name="connsiteX69" fmla="*/ 4443526 w 6443456"/>
              <a:gd name="connsiteY69" fmla="*/ 4507851 h 5753325"/>
              <a:gd name="connsiteX70" fmla="*/ 4289766 w 6443456"/>
              <a:gd name="connsiteY70" fmla="*/ 4711450 h 5753325"/>
              <a:gd name="connsiteX71" fmla="*/ 4150870 w 6443456"/>
              <a:gd name="connsiteY71" fmla="*/ 4818480 h 5753325"/>
              <a:gd name="connsiteX72" fmla="*/ 4006639 w 6443456"/>
              <a:gd name="connsiteY72" fmla="*/ 4933815 h 5753325"/>
              <a:gd name="connsiteX73" fmla="*/ 3298210 w 6443456"/>
              <a:gd name="connsiteY73" fmla="*/ 5070790 h 5753325"/>
              <a:gd name="connsiteX74" fmla="*/ 2947678 w 6443456"/>
              <a:gd name="connsiteY74" fmla="*/ 5117869 h 5753325"/>
              <a:gd name="connsiteX75" fmla="*/ 2822169 w 6443456"/>
              <a:gd name="connsiteY75" fmla="*/ 5129396 h 5753325"/>
              <a:gd name="connsiteX76" fmla="*/ 2538773 w 6443456"/>
              <a:gd name="connsiteY76" fmla="*/ 5313397 h 5753325"/>
              <a:gd name="connsiteX77" fmla="*/ 2014500 w 6443456"/>
              <a:gd name="connsiteY77" fmla="*/ 5519744 h 5753325"/>
              <a:gd name="connsiteX78" fmla="*/ 1934391 w 6443456"/>
              <a:gd name="connsiteY78" fmla="*/ 5591335 h 5753325"/>
              <a:gd name="connsiteX79" fmla="*/ 1892550 w 6443456"/>
              <a:gd name="connsiteY79" fmla="*/ 5649708 h 5753325"/>
              <a:gd name="connsiteX80" fmla="*/ 1854769 w 6443456"/>
              <a:gd name="connsiteY80" fmla="*/ 5647691 h 5753325"/>
              <a:gd name="connsiteX81" fmla="*/ 1809461 w 6443456"/>
              <a:gd name="connsiteY81" fmla="*/ 5648628 h 5753325"/>
              <a:gd name="connsiteX82" fmla="*/ 1745150 w 6443456"/>
              <a:gd name="connsiteY82" fmla="*/ 5693879 h 5753325"/>
              <a:gd name="connsiteX83" fmla="*/ 1713375 w 6443456"/>
              <a:gd name="connsiteY83" fmla="*/ 5684672 h 5753325"/>
              <a:gd name="connsiteX84" fmla="*/ 1707808 w 6443456"/>
              <a:gd name="connsiteY84" fmla="*/ 5682611 h 5753325"/>
              <a:gd name="connsiteX85" fmla="*/ 1679313 w 6443456"/>
              <a:gd name="connsiteY85" fmla="*/ 5672360 h 5753325"/>
              <a:gd name="connsiteX86" fmla="*/ 1646933 w 6443456"/>
              <a:gd name="connsiteY86" fmla="*/ 5666227 h 5753325"/>
              <a:gd name="connsiteX87" fmla="*/ 1610055 w 6443456"/>
              <a:gd name="connsiteY87" fmla="*/ 5673643 h 5753325"/>
              <a:gd name="connsiteX88" fmla="*/ 1437641 w 6443456"/>
              <a:gd name="connsiteY88" fmla="*/ 5723266 h 5753325"/>
              <a:gd name="connsiteX89" fmla="*/ 1332869 w 6443456"/>
              <a:gd name="connsiteY89" fmla="*/ 5744752 h 5753325"/>
              <a:gd name="connsiteX90" fmla="*/ 1290525 w 6443456"/>
              <a:gd name="connsiteY90" fmla="*/ 5740036 h 5753325"/>
              <a:gd name="connsiteX91" fmla="*/ 1233107 w 6443456"/>
              <a:gd name="connsiteY91" fmla="*/ 5742106 h 5753325"/>
              <a:gd name="connsiteX92" fmla="*/ 1214532 w 6443456"/>
              <a:gd name="connsiteY92" fmla="*/ 5753325 h 5753325"/>
              <a:gd name="connsiteX93" fmla="*/ 1199955 w 6443456"/>
              <a:gd name="connsiteY93" fmla="*/ 5744831 h 5753325"/>
              <a:gd name="connsiteX94" fmla="*/ 1162337 w 6443456"/>
              <a:gd name="connsiteY94" fmla="*/ 5738048 h 5753325"/>
              <a:gd name="connsiteX95" fmla="*/ 1053457 w 6443456"/>
              <a:gd name="connsiteY95" fmla="*/ 5688676 h 5753325"/>
              <a:gd name="connsiteX96" fmla="*/ 1025798 w 6443456"/>
              <a:gd name="connsiteY96" fmla="*/ 5673166 h 5753325"/>
              <a:gd name="connsiteX97" fmla="*/ 947900 w 6443456"/>
              <a:gd name="connsiteY97" fmla="*/ 5657848 h 5753325"/>
              <a:gd name="connsiteX98" fmla="*/ 815627 w 6443456"/>
              <a:gd name="connsiteY98" fmla="*/ 5642557 h 5753325"/>
              <a:gd name="connsiteX99" fmla="*/ 788251 w 6443456"/>
              <a:gd name="connsiteY99" fmla="*/ 5637065 h 5753325"/>
              <a:gd name="connsiteX100" fmla="*/ 767822 w 6443456"/>
              <a:gd name="connsiteY100" fmla="*/ 5623450 h 5753325"/>
              <a:gd name="connsiteX101" fmla="*/ 765791 w 6443456"/>
              <a:gd name="connsiteY101" fmla="*/ 5612539 h 5753325"/>
              <a:gd name="connsiteX102" fmla="*/ 751230 w 6443456"/>
              <a:gd name="connsiteY102" fmla="*/ 5608092 h 5753325"/>
              <a:gd name="connsiteX103" fmla="*/ 748008 w 6443456"/>
              <a:gd name="connsiteY103" fmla="*/ 5605052 h 5753325"/>
              <a:gd name="connsiteX104" fmla="*/ 728871 w 6443456"/>
              <a:gd name="connsiteY104" fmla="*/ 5589469 h 5753325"/>
              <a:gd name="connsiteX105" fmla="*/ 671898 w 6443456"/>
              <a:gd name="connsiteY105" fmla="*/ 5602363 h 5753325"/>
              <a:gd name="connsiteX106" fmla="*/ 615065 w 6443456"/>
              <a:gd name="connsiteY106" fmla="*/ 5580257 h 5753325"/>
              <a:gd name="connsiteX107" fmla="*/ 355785 w 6443456"/>
              <a:gd name="connsiteY107" fmla="*/ 5514383 h 5753325"/>
              <a:gd name="connsiteX108" fmla="*/ 102269 w 6443456"/>
              <a:gd name="connsiteY108" fmla="*/ 5524347 h 5753325"/>
              <a:gd name="connsiteX109" fmla="*/ 13160 w 6443456"/>
              <a:gd name="connsiteY109" fmla="*/ 5514159 h 5753325"/>
              <a:gd name="connsiteX110" fmla="*/ 0 w 6443456"/>
              <a:gd name="connsiteY110" fmla="*/ 5511735 h 5753325"/>
              <a:gd name="connsiteX111" fmla="*/ 0 w 6443456"/>
              <a:gd name="connsiteY111" fmla="*/ 0 h 57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443456" h="5753325">
                <a:moveTo>
                  <a:pt x="0" y="0"/>
                </a:moveTo>
                <a:lnTo>
                  <a:pt x="6438980" y="0"/>
                </a:lnTo>
                <a:cubicBezTo>
                  <a:pt x="6439002" y="49"/>
                  <a:pt x="6439025" y="98"/>
                  <a:pt x="6439047" y="147"/>
                </a:cubicBezTo>
                <a:lnTo>
                  <a:pt x="6443456" y="130105"/>
                </a:lnTo>
                <a:cubicBezTo>
                  <a:pt x="6430828" y="154008"/>
                  <a:pt x="6411458" y="168030"/>
                  <a:pt x="6422751" y="174163"/>
                </a:cubicBezTo>
                <a:cubicBezTo>
                  <a:pt x="6418487" y="214830"/>
                  <a:pt x="6390727" y="235497"/>
                  <a:pt x="6396598" y="274847"/>
                </a:cubicBezTo>
                <a:cubicBezTo>
                  <a:pt x="6403386" y="335822"/>
                  <a:pt x="6333127" y="414969"/>
                  <a:pt x="6337615" y="471794"/>
                </a:cubicBezTo>
                <a:cubicBezTo>
                  <a:pt x="6324407" y="534783"/>
                  <a:pt x="6296331" y="556933"/>
                  <a:pt x="6304423" y="582623"/>
                </a:cubicBezTo>
                <a:cubicBezTo>
                  <a:pt x="6293676" y="611941"/>
                  <a:pt x="6296956" y="631352"/>
                  <a:pt x="6303977" y="664291"/>
                </a:cubicBezTo>
                <a:cubicBezTo>
                  <a:pt x="6302444" y="677879"/>
                  <a:pt x="6301462" y="685268"/>
                  <a:pt x="6299372" y="697330"/>
                </a:cubicBezTo>
                <a:cubicBezTo>
                  <a:pt x="6314387" y="714913"/>
                  <a:pt x="6313827" y="721408"/>
                  <a:pt x="6309888" y="754001"/>
                </a:cubicBezTo>
                <a:cubicBezTo>
                  <a:pt x="6306930" y="769492"/>
                  <a:pt x="6343751" y="814234"/>
                  <a:pt x="6339879" y="811136"/>
                </a:cubicBezTo>
                <a:lnTo>
                  <a:pt x="6330065" y="893399"/>
                </a:lnTo>
                <a:cubicBezTo>
                  <a:pt x="6341065" y="929331"/>
                  <a:pt x="6340586" y="969703"/>
                  <a:pt x="6328618" y="1009766"/>
                </a:cubicBezTo>
                <a:cubicBezTo>
                  <a:pt x="6286987" y="1110847"/>
                  <a:pt x="6336677" y="1067927"/>
                  <a:pt x="6320797" y="1146964"/>
                </a:cubicBezTo>
                <a:cubicBezTo>
                  <a:pt x="6308238" y="1199586"/>
                  <a:pt x="6355190" y="1221191"/>
                  <a:pt x="6334400" y="1280757"/>
                </a:cubicBezTo>
                <a:lnTo>
                  <a:pt x="6356023" y="1356227"/>
                </a:lnTo>
                <a:cubicBezTo>
                  <a:pt x="6356068" y="1358140"/>
                  <a:pt x="6356112" y="1360054"/>
                  <a:pt x="6356157" y="1361967"/>
                </a:cubicBezTo>
                <a:cubicBezTo>
                  <a:pt x="6355533" y="1373512"/>
                  <a:pt x="6353847" y="1384370"/>
                  <a:pt x="6350613" y="1393569"/>
                </a:cubicBezTo>
                <a:cubicBezTo>
                  <a:pt x="6364468" y="1383914"/>
                  <a:pt x="6345614" y="1435855"/>
                  <a:pt x="6357062" y="1444071"/>
                </a:cubicBezTo>
                <a:cubicBezTo>
                  <a:pt x="6366618" y="1448518"/>
                  <a:pt x="6363125" y="1465312"/>
                  <a:pt x="6364832" y="1478763"/>
                </a:cubicBezTo>
                <a:cubicBezTo>
                  <a:pt x="6367033" y="1481449"/>
                  <a:pt x="6368644" y="1487606"/>
                  <a:pt x="6369745" y="1495680"/>
                </a:cubicBezTo>
                <a:cubicBezTo>
                  <a:pt x="6370129" y="1501564"/>
                  <a:pt x="6370514" y="1507447"/>
                  <a:pt x="6370898" y="1513331"/>
                </a:cubicBezTo>
                <a:lnTo>
                  <a:pt x="6339773" y="1527414"/>
                </a:lnTo>
                <a:cubicBezTo>
                  <a:pt x="6334226" y="1566662"/>
                  <a:pt x="6321052" y="1604564"/>
                  <a:pt x="6321854" y="1635366"/>
                </a:cubicBezTo>
                <a:cubicBezTo>
                  <a:pt x="6320655" y="1701187"/>
                  <a:pt x="6292278" y="1721205"/>
                  <a:pt x="6299489" y="1784860"/>
                </a:cubicBezTo>
                <a:cubicBezTo>
                  <a:pt x="6294212" y="1831400"/>
                  <a:pt x="6277478" y="1829559"/>
                  <a:pt x="6267878" y="1858572"/>
                </a:cubicBezTo>
                <a:lnTo>
                  <a:pt x="6251146" y="1926167"/>
                </a:lnTo>
                <a:lnTo>
                  <a:pt x="6210686" y="2014834"/>
                </a:lnTo>
                <a:lnTo>
                  <a:pt x="6106652" y="2150572"/>
                </a:lnTo>
                <a:lnTo>
                  <a:pt x="6097813" y="2172208"/>
                </a:lnTo>
                <a:lnTo>
                  <a:pt x="6095990" y="2181185"/>
                </a:lnTo>
                <a:cubicBezTo>
                  <a:pt x="6094176" y="2187056"/>
                  <a:pt x="6092249" y="2190556"/>
                  <a:pt x="6090126" y="2192533"/>
                </a:cubicBezTo>
                <a:lnTo>
                  <a:pt x="6089503" y="2192543"/>
                </a:lnTo>
                <a:lnTo>
                  <a:pt x="6084946" y="2203694"/>
                </a:lnTo>
                <a:cubicBezTo>
                  <a:pt x="6068006" y="2222414"/>
                  <a:pt x="6006445" y="2274546"/>
                  <a:pt x="5987861" y="2304868"/>
                </a:cubicBezTo>
                <a:lnTo>
                  <a:pt x="5973439" y="2385635"/>
                </a:lnTo>
                <a:lnTo>
                  <a:pt x="5916727" y="2458777"/>
                </a:lnTo>
                <a:cubicBezTo>
                  <a:pt x="5897241" y="2491718"/>
                  <a:pt x="5869630" y="2534165"/>
                  <a:pt x="5856524" y="2583281"/>
                </a:cubicBezTo>
                <a:cubicBezTo>
                  <a:pt x="5857506" y="2592319"/>
                  <a:pt x="5833326" y="2744711"/>
                  <a:pt x="5838091" y="2753474"/>
                </a:cubicBezTo>
                <a:cubicBezTo>
                  <a:pt x="5785248" y="2871502"/>
                  <a:pt x="5778642" y="2803565"/>
                  <a:pt x="5744296" y="2893276"/>
                </a:cubicBezTo>
                <a:cubicBezTo>
                  <a:pt x="5695297" y="2988328"/>
                  <a:pt x="5724634" y="2958553"/>
                  <a:pt x="5682522" y="3044368"/>
                </a:cubicBezTo>
                <a:cubicBezTo>
                  <a:pt x="5632185" y="3125072"/>
                  <a:pt x="5597317" y="3217236"/>
                  <a:pt x="5557886" y="3304853"/>
                </a:cubicBezTo>
                <a:cubicBezTo>
                  <a:pt x="5482395" y="3325072"/>
                  <a:pt x="5519234" y="3371478"/>
                  <a:pt x="5483942" y="3416604"/>
                </a:cubicBezTo>
                <a:cubicBezTo>
                  <a:pt x="5462927" y="3437263"/>
                  <a:pt x="5484515" y="3475608"/>
                  <a:pt x="5461007" y="3503742"/>
                </a:cubicBezTo>
                <a:cubicBezTo>
                  <a:pt x="5452964" y="3510933"/>
                  <a:pt x="5447709" y="3554203"/>
                  <a:pt x="5437889" y="3559927"/>
                </a:cubicBezTo>
                <a:lnTo>
                  <a:pt x="5432770" y="3562948"/>
                </a:lnTo>
                <a:lnTo>
                  <a:pt x="5406795" y="3578594"/>
                </a:lnTo>
                <a:lnTo>
                  <a:pt x="5381495" y="3599883"/>
                </a:lnTo>
                <a:cubicBezTo>
                  <a:pt x="5373777" y="3608845"/>
                  <a:pt x="5367528" y="3619642"/>
                  <a:pt x="5363689" y="3633299"/>
                </a:cubicBezTo>
                <a:cubicBezTo>
                  <a:pt x="5370837" y="3689178"/>
                  <a:pt x="5280250" y="3728687"/>
                  <a:pt x="5291870" y="3799039"/>
                </a:cubicBezTo>
                <a:cubicBezTo>
                  <a:pt x="5291660" y="3823262"/>
                  <a:pt x="5263601" y="3888134"/>
                  <a:pt x="5241600" y="3894238"/>
                </a:cubicBezTo>
                <a:cubicBezTo>
                  <a:pt x="5232312" y="3906493"/>
                  <a:pt x="5231731" y="3924583"/>
                  <a:pt x="5211041" y="3924184"/>
                </a:cubicBezTo>
                <a:cubicBezTo>
                  <a:pt x="5184976" y="3926521"/>
                  <a:pt x="5198956" y="3986438"/>
                  <a:pt x="5176073" y="3970179"/>
                </a:cubicBezTo>
                <a:lnTo>
                  <a:pt x="5172826" y="3991773"/>
                </a:lnTo>
                <a:lnTo>
                  <a:pt x="5157053" y="3997708"/>
                </a:lnTo>
                <a:cubicBezTo>
                  <a:pt x="5140589" y="4003541"/>
                  <a:pt x="5128715" y="4008828"/>
                  <a:pt x="5127922" y="4022660"/>
                </a:cubicBezTo>
                <a:cubicBezTo>
                  <a:pt x="5105225" y="4035701"/>
                  <a:pt x="5043623" y="4065128"/>
                  <a:pt x="5020872" y="4075951"/>
                </a:cubicBezTo>
                <a:cubicBezTo>
                  <a:pt x="5006705" y="4069570"/>
                  <a:pt x="5001251" y="4081880"/>
                  <a:pt x="4991410" y="4087598"/>
                </a:cubicBezTo>
                <a:cubicBezTo>
                  <a:pt x="4974522" y="4085320"/>
                  <a:pt x="4937025" y="4121806"/>
                  <a:pt x="4930112" y="4138459"/>
                </a:cubicBezTo>
                <a:cubicBezTo>
                  <a:pt x="4918473" y="4190437"/>
                  <a:pt x="4844909" y="4190974"/>
                  <a:pt x="4834224" y="4231643"/>
                </a:cubicBezTo>
                <a:cubicBezTo>
                  <a:pt x="4827758" y="4239937"/>
                  <a:pt x="4820427" y="4245543"/>
                  <a:pt x="4812599" y="4249449"/>
                </a:cubicBezTo>
                <a:lnTo>
                  <a:pt x="4789188" y="4256678"/>
                </a:lnTo>
                <a:lnTo>
                  <a:pt x="4779554" y="4251313"/>
                </a:lnTo>
                <a:lnTo>
                  <a:pt x="4766885" y="4259812"/>
                </a:lnTo>
                <a:lnTo>
                  <a:pt x="4762510" y="4260383"/>
                </a:lnTo>
                <a:cubicBezTo>
                  <a:pt x="4754131" y="4261437"/>
                  <a:pt x="4745977" y="4262766"/>
                  <a:pt x="4738416" y="4265355"/>
                </a:cubicBezTo>
                <a:cubicBezTo>
                  <a:pt x="4764694" y="4302719"/>
                  <a:pt x="4678447" y="4293536"/>
                  <a:pt x="4712007" y="4317892"/>
                </a:cubicBezTo>
                <a:cubicBezTo>
                  <a:pt x="4675039" y="4338619"/>
                  <a:pt x="4716682" y="4356361"/>
                  <a:pt x="4658930" y="4348041"/>
                </a:cubicBezTo>
                <a:cubicBezTo>
                  <a:pt x="4614182" y="4379702"/>
                  <a:pt x="4505053" y="4447283"/>
                  <a:pt x="4443526" y="4507851"/>
                </a:cubicBezTo>
                <a:cubicBezTo>
                  <a:pt x="4410144" y="4540439"/>
                  <a:pt x="4338540" y="4659677"/>
                  <a:pt x="4289766" y="4711450"/>
                </a:cubicBezTo>
                <a:cubicBezTo>
                  <a:pt x="4238344" y="4747694"/>
                  <a:pt x="4215457" y="4807131"/>
                  <a:pt x="4150870" y="4818480"/>
                </a:cubicBezTo>
                <a:cubicBezTo>
                  <a:pt x="4103683" y="4855538"/>
                  <a:pt x="4148748" y="4891762"/>
                  <a:pt x="4006639" y="4933815"/>
                </a:cubicBezTo>
                <a:cubicBezTo>
                  <a:pt x="3736045" y="4990755"/>
                  <a:pt x="3474704" y="5040115"/>
                  <a:pt x="3298210" y="5070790"/>
                </a:cubicBezTo>
                <a:cubicBezTo>
                  <a:pt x="3121717" y="5101466"/>
                  <a:pt x="3041810" y="5115566"/>
                  <a:pt x="2947678" y="5117869"/>
                </a:cubicBezTo>
                <a:cubicBezTo>
                  <a:pt x="2853544" y="5120174"/>
                  <a:pt x="2858560" y="5135060"/>
                  <a:pt x="2822169" y="5129396"/>
                </a:cubicBezTo>
                <a:lnTo>
                  <a:pt x="2538773" y="5313397"/>
                </a:lnTo>
                <a:cubicBezTo>
                  <a:pt x="2405817" y="5334661"/>
                  <a:pt x="2144167" y="5431620"/>
                  <a:pt x="2014500" y="5519744"/>
                </a:cubicBezTo>
                <a:cubicBezTo>
                  <a:pt x="1982084" y="5541774"/>
                  <a:pt x="1956346" y="5565847"/>
                  <a:pt x="1934391" y="5591335"/>
                </a:cubicBezTo>
                <a:lnTo>
                  <a:pt x="1892550" y="5649708"/>
                </a:lnTo>
                <a:lnTo>
                  <a:pt x="1854769" y="5647691"/>
                </a:lnTo>
                <a:cubicBezTo>
                  <a:pt x="1838936" y="5647705"/>
                  <a:pt x="1823701" y="5648312"/>
                  <a:pt x="1809461" y="5648628"/>
                </a:cubicBezTo>
                <a:cubicBezTo>
                  <a:pt x="1834147" y="5698228"/>
                  <a:pt x="1737274" y="5633540"/>
                  <a:pt x="1745150" y="5693879"/>
                </a:cubicBezTo>
                <a:cubicBezTo>
                  <a:pt x="1734532" y="5692199"/>
                  <a:pt x="1724002" y="5688669"/>
                  <a:pt x="1713375" y="5684672"/>
                </a:cubicBezTo>
                <a:lnTo>
                  <a:pt x="1707808" y="5682611"/>
                </a:lnTo>
                <a:lnTo>
                  <a:pt x="1679313" y="5672360"/>
                </a:lnTo>
                <a:lnTo>
                  <a:pt x="1646933" y="5666227"/>
                </a:lnTo>
                <a:cubicBezTo>
                  <a:pt x="1635170" y="5665926"/>
                  <a:pt x="1622939" y="5667937"/>
                  <a:pt x="1610055" y="5673643"/>
                </a:cubicBezTo>
                <a:cubicBezTo>
                  <a:pt x="1571890" y="5714775"/>
                  <a:pt x="1484024" y="5669440"/>
                  <a:pt x="1437641" y="5723266"/>
                </a:cubicBezTo>
                <a:cubicBezTo>
                  <a:pt x="1418992" y="5738521"/>
                  <a:pt x="1351540" y="5757985"/>
                  <a:pt x="1332869" y="5744752"/>
                </a:cubicBezTo>
                <a:cubicBezTo>
                  <a:pt x="1317589" y="5745326"/>
                  <a:pt x="1303391" y="5756388"/>
                  <a:pt x="1290525" y="5740036"/>
                </a:cubicBezTo>
                <a:cubicBezTo>
                  <a:pt x="1272146" y="5721242"/>
                  <a:pt x="1235243" y="5770261"/>
                  <a:pt x="1233107" y="5742106"/>
                </a:cubicBezTo>
                <a:lnTo>
                  <a:pt x="1214532" y="5753325"/>
                </a:lnTo>
                <a:lnTo>
                  <a:pt x="1199955" y="5744831"/>
                </a:lnTo>
                <a:cubicBezTo>
                  <a:pt x="1185016" y="5735734"/>
                  <a:pt x="1173414" y="5729861"/>
                  <a:pt x="1162337" y="5738048"/>
                </a:cubicBezTo>
                <a:cubicBezTo>
                  <a:pt x="1137920" y="5728689"/>
                  <a:pt x="1076212" y="5699490"/>
                  <a:pt x="1053457" y="5688676"/>
                </a:cubicBezTo>
                <a:cubicBezTo>
                  <a:pt x="1049315" y="5673592"/>
                  <a:pt x="1036434" y="5677184"/>
                  <a:pt x="1025798" y="5673166"/>
                </a:cubicBezTo>
                <a:cubicBezTo>
                  <a:pt x="1016787" y="5658576"/>
                  <a:pt x="965030" y="5652626"/>
                  <a:pt x="947900" y="5657848"/>
                </a:cubicBezTo>
                <a:cubicBezTo>
                  <a:pt x="900757" y="5681878"/>
                  <a:pt x="853518" y="5624981"/>
                  <a:pt x="815627" y="5642557"/>
                </a:cubicBezTo>
                <a:cubicBezTo>
                  <a:pt x="805172" y="5642805"/>
                  <a:pt x="796221" y="5640669"/>
                  <a:pt x="788251" y="5637065"/>
                </a:cubicBezTo>
                <a:lnTo>
                  <a:pt x="767822" y="5623450"/>
                </a:lnTo>
                <a:lnTo>
                  <a:pt x="765791" y="5612539"/>
                </a:lnTo>
                <a:lnTo>
                  <a:pt x="751230" y="5608092"/>
                </a:lnTo>
                <a:lnTo>
                  <a:pt x="748008" y="5605052"/>
                </a:lnTo>
                <a:cubicBezTo>
                  <a:pt x="741868" y="5599203"/>
                  <a:pt x="735661" y="5593704"/>
                  <a:pt x="728871" y="5589469"/>
                </a:cubicBezTo>
                <a:cubicBezTo>
                  <a:pt x="717035" y="5633700"/>
                  <a:pt x="669153" y="5560747"/>
                  <a:pt x="671898" y="5602363"/>
                </a:cubicBezTo>
                <a:cubicBezTo>
                  <a:pt x="632522" y="5586794"/>
                  <a:pt x="645467" y="5630489"/>
                  <a:pt x="615065" y="5580257"/>
                </a:cubicBezTo>
                <a:cubicBezTo>
                  <a:pt x="562379" y="5565593"/>
                  <a:pt x="441250" y="5523701"/>
                  <a:pt x="355785" y="5514383"/>
                </a:cubicBezTo>
                <a:cubicBezTo>
                  <a:pt x="309622" y="5509152"/>
                  <a:pt x="172894" y="5529342"/>
                  <a:pt x="102269" y="5524347"/>
                </a:cubicBezTo>
                <a:cubicBezTo>
                  <a:pt x="72050" y="5515878"/>
                  <a:pt x="41939" y="5516649"/>
                  <a:pt x="13160" y="5514159"/>
                </a:cubicBezTo>
                <a:lnTo>
                  <a:pt x="0" y="551173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C4E4F8-E525-B832-BAE1-AA52ADD0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8891"/>
            <a:ext cx="4259731" cy="1985085"/>
          </a:xfrm>
        </p:spPr>
        <p:txBody>
          <a:bodyPr anchor="b">
            <a:normAutofit/>
          </a:bodyPr>
          <a:lstStyle/>
          <a:p>
            <a:pPr algn="ctr"/>
            <a:r>
              <a:rPr lang="pt-PT"/>
              <a:t>Regressão Linear Mútlipla</a:t>
            </a:r>
          </a:p>
        </p:txBody>
      </p:sp>
      <p:sp>
        <p:nvSpPr>
          <p:cNvPr id="27" name="Freeform: Shape 19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664" y="3440576"/>
            <a:ext cx="4114800" cy="267505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Imagem 3" descr="Uma imagem com texto, Tipo de letra, branco, captura de ecrã&#10;&#10;Os conteúdos gerados por IA podem estar incorretos.">
            <a:extLst>
              <a:ext uri="{FF2B5EF4-FFF2-40B4-BE49-F238E27FC236}">
                <a16:creationId xmlns:a16="http://schemas.microsoft.com/office/drawing/2014/main" id="{352825C5-A3AC-64D9-D075-C24A8809F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17" y="4314261"/>
            <a:ext cx="3836894" cy="933298"/>
          </a:xfrm>
          <a:prstGeom prst="rect">
            <a:avLst/>
          </a:prstGeom>
        </p:spPr>
      </p:pic>
      <p:sp>
        <p:nvSpPr>
          <p:cNvPr id="28" name="Rectangle 6">
            <a:extLst>
              <a:ext uri="{FF2B5EF4-FFF2-40B4-BE49-F238E27FC236}">
                <a16:creationId xmlns:a16="http://schemas.microsoft.com/office/drawing/2014/main" id="{001928A5-13A8-4372-8A77-BCAAE555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4188" y="584034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1B359B-CF87-5BF7-D754-608B52A30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415" y="723153"/>
            <a:ext cx="4555782" cy="5392482"/>
          </a:xfrm>
        </p:spPr>
        <p:txBody>
          <a:bodyPr anchor="ctr">
            <a:normAutofit/>
          </a:bodyPr>
          <a:lstStyle/>
          <a:p>
            <a:r>
              <a:rPr lang="pt-PT" sz="2000" dirty="0"/>
              <a:t>A regressão linear múltipla estende o modelo simples ao incluir múltiplas variáveis.</a:t>
            </a:r>
          </a:p>
          <a:p>
            <a:r>
              <a:rPr lang="pt-PT" sz="2000" dirty="0"/>
              <a:t>Foram incluídas  as variáveis quantitativas usadas na matriz de correlação.</a:t>
            </a:r>
          </a:p>
          <a:p>
            <a:r>
              <a:rPr lang="pt-PT" sz="2000" dirty="0"/>
              <a:t>Os coeficientes permitem avaliar o impacto médio de cada variável sobre o número de mortes prematuras.</a:t>
            </a:r>
          </a:p>
          <a:p>
            <a:r>
              <a:rPr lang="pt-PT" sz="2000" dirty="0"/>
              <a:t>População afetada e média de poluição do ar são as variáveis que, em média fazem crescer mais as mortes prematuras.</a:t>
            </a:r>
          </a:p>
          <a:p>
            <a:pPr marL="0" indent="0">
              <a:buNone/>
            </a:pPr>
            <a:r>
              <a:rPr lang="pt-PT" sz="2000" dirty="0"/>
              <a:t> </a:t>
            </a:r>
          </a:p>
          <a:p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684478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217B5D-7774-8BC4-9D1E-10EF6749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527048"/>
          </a:xfrm>
        </p:spPr>
        <p:txBody>
          <a:bodyPr anchor="b">
            <a:normAutofit/>
          </a:bodyPr>
          <a:lstStyle/>
          <a:p>
            <a:r>
              <a:rPr lang="pt-PT" dirty="0"/>
              <a:t>Árvore de Regressão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683CF2-A223-198E-4635-B9660ACD1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5862396" cy="4096512"/>
          </a:xfrm>
        </p:spPr>
        <p:txBody>
          <a:bodyPr>
            <a:normAutofit/>
          </a:bodyPr>
          <a:lstStyle/>
          <a:p>
            <a:r>
              <a:rPr lang="pt-PT" sz="1800"/>
              <a:t>Foi implementado um modelo de árvore de regressão para capturar relações não lineares entre as variáveis explicativas e o número de mortes prematuras.</a:t>
            </a:r>
          </a:p>
          <a:p>
            <a:r>
              <a:rPr lang="pt-PT" sz="1800"/>
              <a:t>A configuração foi otimizada com GridSearchCV, avaliando combinações de max_depth, min_samples_split e min_samples_leaf. Não foi aplicada normalização, dado que as árvores não dependem da escala dos dados.</a:t>
            </a:r>
          </a:p>
          <a:p>
            <a:r>
              <a:rPr lang="pt-PT" sz="1800"/>
              <a:t>A árvore final destaca as variáveis Affected_Population e Air_Pollution_Average como principais divisores, confirmando a sua relevância. A complexidade da estrutura justifica a exploração de modelos ainda mais flexíveis.</a:t>
            </a:r>
          </a:p>
          <a:p>
            <a:endParaRPr lang="pt-PT" sz="1800"/>
          </a:p>
        </p:txBody>
      </p:sp>
      <p:pic>
        <p:nvPicPr>
          <p:cNvPr id="4" name="Imagem 3" descr="Uma imagem com diagrama, Esquema, texto, file&#10;&#10;Os conteúdos gerados por IA podem estar incorretos.">
            <a:extLst>
              <a:ext uri="{FF2B5EF4-FFF2-40B4-BE49-F238E27FC236}">
                <a16:creationId xmlns:a16="http://schemas.microsoft.com/office/drawing/2014/main" id="{F59D5836-9E6E-8EFB-7486-2F28F93388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5383" y="2272816"/>
            <a:ext cx="5417518" cy="27087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37477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844</Words>
  <Application>Microsoft Office PowerPoint</Application>
  <PresentationFormat>Ecrã Panorâmico</PresentationFormat>
  <Paragraphs>52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Tema do Office</vt:lpstr>
      <vt:lpstr>ANADI – Trabalho Prático 2</vt:lpstr>
      <vt:lpstr>Introdução</vt:lpstr>
      <vt:lpstr>Regressão</vt:lpstr>
      <vt:lpstr>Diagrama de correlação com Premature_Deaths </vt:lpstr>
      <vt:lpstr>Regressão Linear Simples</vt:lpstr>
      <vt:lpstr>Regressão Linear Simples</vt:lpstr>
      <vt:lpstr>Modelos Alternativos de Regressão</vt:lpstr>
      <vt:lpstr>Regressão Linear Mútlipla</vt:lpstr>
      <vt:lpstr>Árvore de Regressão</vt:lpstr>
      <vt:lpstr>SVM (Support Vector Machine)</vt:lpstr>
      <vt:lpstr>Rede Neuronal (MLPRegressor)</vt:lpstr>
      <vt:lpstr>Comparação dos Modelos de Regressão</vt:lpstr>
      <vt:lpstr>Identificação do Melhor Modelo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Joao Pedro Araujo Pinto</dc:creator>
  <cp:lastModifiedBy>Joao Pedro Araujo Pinto</cp:lastModifiedBy>
  <cp:revision>4</cp:revision>
  <dcterms:created xsi:type="dcterms:W3CDTF">2025-06-15T11:46:45Z</dcterms:created>
  <dcterms:modified xsi:type="dcterms:W3CDTF">2025-06-15T18:13:25Z</dcterms:modified>
</cp:coreProperties>
</file>