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536787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536787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3678703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3678703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53678703a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53678703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3678703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53678703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53678703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53678703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53678703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53678703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53678703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53678703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53678703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53678703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53678703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53678703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367870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367870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5367870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5367870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53678703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53678703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53678703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53678703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3678703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53678703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53678703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53678703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53678703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53678703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3678703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53678703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Programação para Dispositivos Móveis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64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Prof: Henrique R. Almeida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Dispositivos Móveis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Principais exemplos: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Smartphones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Tables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Relógios / Smartwatch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2017 o uso de smartphones ultrapassou o uso de computadores como meio de acesso à internet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Dispositivos Móveis - Aplicativos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Comunicação Pessoal ( telegram, whatsapp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Entretenimento ( netflix, amazon)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Música ( spotify, deezer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Localização ( uber, waze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Compras ( ifood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Financeiros ( nubank, digio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Saúde ( exercícios físicos, monitoramento do sono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Dispositivos Móveis - Aplicativos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Empresariais ( segurança, </a:t>
            </a: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logística</a:t>
            </a: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Agronegócio ( controle e gerenciamento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Social ( conecte sus, e-titulo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Google (Play Store)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Apple (Apple Store ) 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Dispositivos Móveis - Tendências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Cada vez mais presente no cotidiano da sociedade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Poder de processamento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Memória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Tempo de bateria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Resolução de imagens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Câmeras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Dispositivos Móveis - Aplicações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Dois principais Sistemas Operacionais: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Android ( Java / Kotlin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-"/>
            </a:pPr>
            <a:r>
              <a:rPr lang="pt-BR" sz="2200">
                <a:latin typeface="Ubuntu"/>
                <a:ea typeface="Ubuntu"/>
                <a:cs typeface="Ubuntu"/>
                <a:sym typeface="Ubuntu"/>
              </a:rPr>
              <a:t>IOs ( Swift 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Dispositivos Móveis - Frameworks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Ubuntu"/>
              <a:buChar char="-"/>
            </a:pPr>
            <a:r>
              <a:rPr lang="pt-BR" sz="3000">
                <a:latin typeface="Ubuntu"/>
                <a:ea typeface="Ubuntu"/>
                <a:cs typeface="Ubuntu"/>
                <a:sym typeface="Ubuntu"/>
              </a:rPr>
              <a:t>Ionic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Ubuntu"/>
              <a:buChar char="-"/>
            </a:pPr>
            <a:r>
              <a:rPr lang="pt-BR" sz="3000">
                <a:latin typeface="Ubuntu"/>
                <a:ea typeface="Ubuntu"/>
                <a:cs typeface="Ubuntu"/>
                <a:sym typeface="Ubuntu"/>
              </a:rPr>
              <a:t>React Native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Ubuntu"/>
              <a:buChar char="-"/>
            </a:pPr>
            <a:r>
              <a:rPr lang="pt-BR" sz="3000">
                <a:latin typeface="Ubuntu"/>
                <a:ea typeface="Ubuntu"/>
                <a:cs typeface="Ubuntu"/>
                <a:sym typeface="Ubuntu"/>
              </a:rPr>
              <a:t>Flutter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311700" y="2103000"/>
            <a:ext cx="85206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Linguagem Dart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Características Dart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Char char="-"/>
            </a:pP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Linguagem de Programação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Char char="-"/>
            </a:pP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Lars Bak e Kasper Lund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Char char="-"/>
            </a:pP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Primeira aparição (2011)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Char char="-"/>
            </a:pP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Multiparadigma / Orientada a Objetos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Char char="-"/>
            </a:pP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Popularizada pelo Framework Flutter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Char char="-"/>
            </a:pP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Reboot (2018 - Front/Back)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Henrique Rocha Almeida  </a:t>
            </a:r>
            <a:r>
              <a:rPr lang="pt-BR" sz="2133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2133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henrique.almeida@unicesumar.edu.br )</a:t>
            </a:r>
            <a:endParaRPr sz="2133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Graduação em Análise e Desenvolvimento de Sistemas (UniCesumar)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Especialização em Java (UTFPR)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Desenvolvedor Full Stack (Tech Lead)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Professor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Composição de Notas (Por Bimestre)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Prova (valor 8.0)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1º Bimestre: </a:t>
            </a: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Prova 16 questões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(Múltipla escolha, dissertativa, </a:t>
            </a:r>
            <a:r>
              <a:rPr lang="pt-BR" u="sng">
                <a:latin typeface="Ubuntu"/>
                <a:ea typeface="Ubuntu"/>
                <a:cs typeface="Ubuntu"/>
                <a:sym typeface="Ubuntu"/>
              </a:rPr>
              <a:t>análise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e </a:t>
            </a:r>
            <a:r>
              <a:rPr lang="pt-BR" u="sng">
                <a:latin typeface="Ubuntu"/>
                <a:ea typeface="Ubuntu"/>
                <a:cs typeface="Ubuntu"/>
                <a:sym typeface="Ubuntu"/>
              </a:rPr>
              <a:t>escrita de código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2º Bimestre: </a:t>
            </a:r>
            <a:r>
              <a:rPr lang="pt-B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Prova 12 questões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(Múltipla escolha, dissertativa e análise de código) </a:t>
            </a:r>
            <a:br>
              <a:rPr lang="pt-BR">
                <a:latin typeface="Ubuntu"/>
                <a:ea typeface="Ubuntu"/>
                <a:cs typeface="Ubuntu"/>
                <a:sym typeface="Ubuntu"/>
              </a:rPr>
            </a:b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+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Prova Prática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(Aplicativo)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Prova Integrada (valor 1.0)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Atividade (valor 1.0)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Disciplina Programação para Dispositivos Móveis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Contexto (dispositivos móveis / frameworks)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Linguagem Dart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Revisão de POO (utilizando Dart)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Classes e Objetos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Atributos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Métodos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Modificadores de acesso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Encapsulamento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Herança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Polimorfismo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Interfaces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Acoplamento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Coesão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Disciplina Programação para Dispositivos Móveis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-"/>
            </a:pPr>
            <a:r>
              <a:rPr lang="pt-BR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Flutter</a:t>
            </a:r>
            <a:endParaRPr sz="2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Char char="-"/>
            </a:pPr>
            <a:r>
              <a:rPr lang="pt-BR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Estrutura</a:t>
            </a:r>
            <a:endParaRPr sz="16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Char char="-"/>
            </a:pPr>
            <a:r>
              <a:rPr lang="pt-BR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Armazenamento interno</a:t>
            </a:r>
            <a:endParaRPr sz="16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Char char="-"/>
            </a:pPr>
            <a:r>
              <a:rPr lang="pt-BR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Comunicação HTTP</a:t>
            </a:r>
            <a:endParaRPr sz="16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Char char="-"/>
            </a:pPr>
            <a:r>
              <a:rPr lang="pt-BR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Testes</a:t>
            </a:r>
            <a:endParaRPr sz="16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-"/>
            </a:pPr>
            <a:r>
              <a:rPr lang="pt-BR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Docker</a:t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Char char="-"/>
            </a:pPr>
            <a:r>
              <a:rPr lang="pt-BR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Comandos</a:t>
            </a:r>
            <a:endParaRPr sz="16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Char char="-"/>
            </a:pPr>
            <a:r>
              <a:rPr lang="pt-BR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Imagens</a:t>
            </a:r>
            <a:endParaRPr sz="16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Char char="-"/>
            </a:pPr>
            <a:r>
              <a:rPr lang="pt-BR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Containers</a:t>
            </a:r>
            <a:endParaRPr sz="16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Requisitos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SDK Dart / Flutter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IDE / Editor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-"/>
            </a:pP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IntelliJ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-"/>
            </a:pPr>
            <a:r>
              <a:rPr lang="pt-BR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VS Code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Dicas para estudos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Vídeos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Flutterando (Jacob Moura)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Alura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Dotcode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Artigos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Documentação Flutter ( 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https://flutter.dev/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Documentação Dart ( https://dart.dev/ 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-"/>
            </a:pPr>
            <a:r>
              <a:rPr lang="pt-B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Livros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Editora Casa do Código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-"/>
            </a:pPr>
            <a:r>
              <a:rPr lang="pt-B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Podcast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Hipsters Pont Tech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1790850"/>
            <a:ext cx="8520600" cy="15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Contexto (dispositivos móveis / frameworks)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Dispositivos Móveis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Dispositivos tecnológicos ( normalmente com alguma 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inteligência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)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Principais características: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-"/>
            </a:pPr>
            <a:r>
              <a:rPr lang="pt-BR" sz="1600">
                <a:latin typeface="Ubuntu"/>
                <a:ea typeface="Ubuntu"/>
                <a:cs typeface="Ubuntu"/>
                <a:sym typeface="Ubuntu"/>
              </a:rPr>
              <a:t>Comunicação remota (conexão bluetooth / internet)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-"/>
            </a:pPr>
            <a:r>
              <a:rPr lang="pt-BR" sz="1600">
                <a:latin typeface="Ubuntu"/>
                <a:ea typeface="Ubuntu"/>
                <a:cs typeface="Ubuntu"/>
                <a:sym typeface="Ubuntu"/>
              </a:rPr>
              <a:t>Mobilidade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-"/>
            </a:pPr>
            <a:r>
              <a:rPr lang="pt-BR" sz="1600">
                <a:latin typeface="Ubuntu"/>
                <a:ea typeface="Ubuntu"/>
                <a:cs typeface="Ubuntu"/>
                <a:sym typeface="Ubuntu"/>
              </a:rPr>
              <a:t>Bateria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-"/>
            </a:pPr>
            <a:r>
              <a:rPr lang="pt-BR" sz="1600">
                <a:latin typeface="Ubuntu"/>
                <a:ea typeface="Ubuntu"/>
                <a:cs typeface="Ubuntu"/>
                <a:sym typeface="Ubuntu"/>
              </a:rPr>
              <a:t>Interface de usabilidade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-"/>
            </a:pPr>
            <a:r>
              <a:rPr lang="pt-BR" sz="1600">
                <a:latin typeface="Ubuntu"/>
                <a:ea typeface="Ubuntu"/>
                <a:cs typeface="Ubuntu"/>
                <a:sym typeface="Ubuntu"/>
              </a:rPr>
              <a:t>Operação sem fio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