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Ubuntu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-regular.fntdata"/><Relationship Id="rId10" Type="http://schemas.openxmlformats.org/officeDocument/2006/relationships/slide" Target="slides/slide5.xml"/><Relationship Id="rId13" Type="http://schemas.openxmlformats.org/officeDocument/2006/relationships/font" Target="fonts/Ubuntu-italic.fntdata"/><Relationship Id="rId12" Type="http://schemas.openxmlformats.org/officeDocument/2006/relationships/font" Target="fonts/Ubuntu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79da0b2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79da0b2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79da0b20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79da0b20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79da0b20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79da0b20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79da0b20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79da0b20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79da0b20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79da0b20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Programação para Dispositivos Móveis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64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Prof: Henrique R. Almeida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Exercício Médias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var restoMultiplo = (nota % multiplo);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  if (multiplo - restoMultiplo &lt; 3) {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    return nota - restoMultiplo + multiplo;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  }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  return nota;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Classes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Pessoa();     // construtor default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Pessoa.nome(this.nome);   // construtor nomeado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Getters / Setters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Por default já temos o implícito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Explícitos: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String get  getNome { return this.nome }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set  setNome(String nome ) {  this.nome = nome  }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Dart - extends / implements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latin typeface="Ubuntu"/>
                <a:ea typeface="Ubuntu"/>
                <a:cs typeface="Ubuntu"/>
                <a:sym typeface="Ubuntu"/>
              </a:rPr>
              <a:t>Não utilizamos a palavra “interface”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