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4"/>
  </p:notesMasterIdLst>
  <p:sldIdLst>
    <p:sldId id="480" r:id="rId5"/>
    <p:sldId id="481" r:id="rId6"/>
    <p:sldId id="482" r:id="rId7"/>
    <p:sldId id="487" r:id="rId8"/>
    <p:sldId id="488" r:id="rId9"/>
    <p:sldId id="489" r:id="rId10"/>
    <p:sldId id="484" r:id="rId11"/>
    <p:sldId id="486" r:id="rId12"/>
    <p:sldId id="258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2FF"/>
    <a:srgbClr val="93D051"/>
    <a:srgbClr val="FF3030"/>
    <a:srgbClr val="FF2929"/>
    <a:srgbClr val="FF6464"/>
    <a:srgbClr val="D6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3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65fffde3b9affbd" providerId="LiveId" clId="{0E0747F5-55ED-41F1-BC90-1A9852633D72}"/>
    <pc:docChg chg="undo redo custSel addSld delSld modSld">
      <pc:chgData name="" userId="c65fffde3b9affbd" providerId="LiveId" clId="{0E0747F5-55ED-41F1-BC90-1A9852633D72}" dt="2022-03-06T20:50:38.284" v="1505" actId="6549"/>
      <pc:docMkLst>
        <pc:docMk/>
      </pc:docMkLst>
      <pc:sldChg chg="modSp">
        <pc:chgData name="" userId="c65fffde3b9affbd" providerId="LiveId" clId="{0E0747F5-55ED-41F1-BC90-1A9852633D72}" dt="2022-03-06T14:25:43.085" v="59" actId="20577"/>
        <pc:sldMkLst>
          <pc:docMk/>
          <pc:sldMk cId="0" sldId="258"/>
        </pc:sldMkLst>
        <pc:spChg chg="mod">
          <ac:chgData name="" userId="c65fffde3b9affbd" providerId="LiveId" clId="{0E0747F5-55ED-41F1-BC90-1A9852633D72}" dt="2022-03-06T14:25:43.085" v="59" actId="20577"/>
          <ac:spMkLst>
            <pc:docMk/>
            <pc:sldMk cId="0" sldId="258"/>
            <ac:spMk id="5" creationId="{03FC20E0-74C2-4AAD-ACD9-B870848F3573}"/>
          </ac:spMkLst>
        </pc:spChg>
      </pc:sldChg>
      <pc:sldChg chg="addSp modSp add modTransition">
        <pc:chgData name="" userId="c65fffde3b9affbd" providerId="LiveId" clId="{0E0747F5-55ED-41F1-BC90-1A9852633D72}" dt="2022-03-06T20:42:29.386" v="1362"/>
        <pc:sldMkLst>
          <pc:docMk/>
          <pc:sldMk cId="0" sldId="260"/>
        </pc:sldMkLst>
        <pc:spChg chg="mod">
          <ac:chgData name="" userId="c65fffde3b9affbd" providerId="LiveId" clId="{0E0747F5-55ED-41F1-BC90-1A9852633D72}" dt="2022-03-06T20:42:06.688" v="1360" actId="1036"/>
          <ac:spMkLst>
            <pc:docMk/>
            <pc:sldMk cId="0" sldId="260"/>
            <ac:spMk id="2" creationId="{00000000-0000-0000-0000-000000000000}"/>
          </ac:spMkLst>
        </pc:spChg>
        <pc:spChg chg="mod">
          <ac:chgData name="" userId="c65fffde3b9affbd" providerId="LiveId" clId="{0E0747F5-55ED-41F1-BC90-1A9852633D72}" dt="2022-03-06T20:42:29.386" v="1362"/>
          <ac:spMkLst>
            <pc:docMk/>
            <pc:sldMk cId="0" sldId="260"/>
            <ac:spMk id="3" creationId="{00000000-0000-0000-0000-000000000000}"/>
          </ac:spMkLst>
        </pc:spChg>
        <pc:spChg chg="mod">
          <ac:chgData name="" userId="c65fffde3b9affbd" providerId="LiveId" clId="{0E0747F5-55ED-41F1-BC90-1A9852633D72}" dt="2022-03-06T20:42:09.927" v="1361" actId="20577"/>
          <ac:spMkLst>
            <pc:docMk/>
            <pc:sldMk cId="0" sldId="260"/>
            <ac:spMk id="8" creationId="{0B625A2E-1D40-41BD-A79E-9896F1E50C7A}"/>
          </ac:spMkLst>
        </pc:spChg>
        <pc:picChg chg="add">
          <ac:chgData name="" userId="c65fffde3b9affbd" providerId="LiveId" clId="{0E0747F5-55ED-41F1-BC90-1A9852633D72}" dt="2022-03-06T20:39:32.075" v="1295"/>
          <ac:picMkLst>
            <pc:docMk/>
            <pc:sldMk cId="0" sldId="260"/>
            <ac:picMk id="5" creationId="{F21FA33A-E5A1-4CC9-9315-909CAF311F08}"/>
          </ac:picMkLst>
        </pc:picChg>
      </pc:sldChg>
      <pc:sldChg chg="addSp delSp modSp add modTransition">
        <pc:chgData name="" userId="c65fffde3b9affbd" providerId="LiveId" clId="{0E0747F5-55ED-41F1-BC90-1A9852633D72}" dt="2022-03-06T20:48:01.583" v="1495" actId="20577"/>
        <pc:sldMkLst>
          <pc:docMk/>
          <pc:sldMk cId="0" sldId="261"/>
        </pc:sldMkLst>
        <pc:spChg chg="mod">
          <ac:chgData name="" userId="c65fffde3b9affbd" providerId="LiveId" clId="{0E0747F5-55ED-41F1-BC90-1A9852633D72}" dt="2022-03-06T20:47:03.266" v="1464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" userId="c65fffde3b9affbd" providerId="LiveId" clId="{0E0747F5-55ED-41F1-BC90-1A9852633D72}" dt="2022-03-06T20:47:42.982" v="1491"/>
          <ac:spMkLst>
            <pc:docMk/>
            <pc:sldMk cId="0" sldId="261"/>
            <ac:spMk id="3" creationId="{00000000-0000-0000-0000-000000000000}"/>
          </ac:spMkLst>
        </pc:spChg>
        <pc:spChg chg="mod">
          <ac:chgData name="" userId="c65fffde3b9affbd" providerId="LiveId" clId="{0E0747F5-55ED-41F1-BC90-1A9852633D72}" dt="2022-03-06T20:48:01.583" v="1495" actId="20577"/>
          <ac:spMkLst>
            <pc:docMk/>
            <pc:sldMk cId="0" sldId="261"/>
            <ac:spMk id="5" creationId="{F26AAF3C-0A52-44AD-9C85-326FD8306624}"/>
          </ac:spMkLst>
        </pc:spChg>
        <pc:spChg chg="add ord">
          <ac:chgData name="" userId="c65fffde3b9affbd" providerId="LiveId" clId="{0E0747F5-55ED-41F1-BC90-1A9852633D72}" dt="2022-03-06T20:47:49.259" v="1493" actId="167"/>
          <ac:spMkLst>
            <pc:docMk/>
            <pc:sldMk cId="0" sldId="261"/>
            <ac:spMk id="11" creationId="{009E06DA-A62E-4B22-BA28-1B64C46054F8}"/>
          </ac:spMkLst>
        </pc:spChg>
        <pc:grpChg chg="add del">
          <ac:chgData name="" userId="c65fffde3b9affbd" providerId="LiveId" clId="{0E0747F5-55ED-41F1-BC90-1A9852633D72}" dt="2022-03-06T20:47:51.474" v="1494" actId="478"/>
          <ac:grpSpMkLst>
            <pc:docMk/>
            <pc:sldMk cId="0" sldId="261"/>
            <ac:grpSpMk id="7" creationId="{CDAA6191-8A41-400F-962D-33A211B020E9}"/>
          </ac:grpSpMkLst>
        </pc:grpChg>
        <pc:picChg chg="add">
          <ac:chgData name="" userId="c65fffde3b9affbd" providerId="LiveId" clId="{0E0747F5-55ED-41F1-BC90-1A9852633D72}" dt="2022-03-06T20:45:09.199" v="1443"/>
          <ac:picMkLst>
            <pc:docMk/>
            <pc:sldMk cId="0" sldId="261"/>
            <ac:picMk id="6" creationId="{5A27EFF0-B2BE-496D-847C-7EBDD70D7386}"/>
          </ac:picMkLst>
        </pc:picChg>
      </pc:sldChg>
      <pc:sldChg chg="addSp delSp modSp add modTransition">
        <pc:chgData name="" userId="c65fffde3b9affbd" providerId="LiveId" clId="{0E0747F5-55ED-41F1-BC90-1A9852633D72}" dt="2022-03-06T20:48:59.446" v="1504" actId="20577"/>
        <pc:sldMkLst>
          <pc:docMk/>
          <pc:sldMk cId="0" sldId="262"/>
        </pc:sldMkLst>
        <pc:spChg chg="del">
          <ac:chgData name="" userId="c65fffde3b9affbd" providerId="LiveId" clId="{0E0747F5-55ED-41F1-BC90-1A9852633D72}" dt="2022-03-06T20:48:28.180" v="1497"/>
          <ac:spMkLst>
            <pc:docMk/>
            <pc:sldMk cId="0" sldId="262"/>
            <ac:spMk id="2" creationId="{00000000-0000-0000-0000-000000000000}"/>
          </ac:spMkLst>
        </pc:spChg>
        <pc:spChg chg="mod">
          <ac:chgData name="" userId="c65fffde3b9affbd" providerId="LiveId" clId="{0E0747F5-55ED-41F1-BC90-1A9852633D72}" dt="2022-03-06T20:48:55.456" v="1503"/>
          <ac:spMkLst>
            <pc:docMk/>
            <pc:sldMk cId="0" sldId="262"/>
            <ac:spMk id="3" creationId="{00000000-0000-0000-0000-000000000000}"/>
          </ac:spMkLst>
        </pc:spChg>
        <pc:spChg chg="mod">
          <ac:chgData name="" userId="c65fffde3b9affbd" providerId="LiveId" clId="{0E0747F5-55ED-41F1-BC90-1A9852633D72}" dt="2022-03-06T20:48:59.446" v="1504" actId="20577"/>
          <ac:spMkLst>
            <pc:docMk/>
            <pc:sldMk cId="0" sldId="262"/>
            <ac:spMk id="5" creationId="{56FBF7DA-730D-458D-85F0-FE69DD8CA5DD}"/>
          </ac:spMkLst>
        </pc:spChg>
        <pc:spChg chg="add del">
          <ac:chgData name="" userId="c65fffde3b9affbd" providerId="LiveId" clId="{0E0747F5-55ED-41F1-BC90-1A9852633D72}" dt="2022-03-06T20:48:45.090" v="1502" actId="478"/>
          <ac:spMkLst>
            <pc:docMk/>
            <pc:sldMk cId="0" sldId="262"/>
            <ac:spMk id="7" creationId="{1B69BC35-73E6-4CB6-ACD5-48FD67863B87}"/>
          </ac:spMkLst>
        </pc:spChg>
        <pc:spChg chg="add mod ord">
          <ac:chgData name="" userId="c65fffde3b9affbd" providerId="LiveId" clId="{0E0747F5-55ED-41F1-BC90-1A9852633D72}" dt="2022-03-06T20:48:43.159" v="1501" actId="167"/>
          <ac:spMkLst>
            <pc:docMk/>
            <pc:sldMk cId="0" sldId="262"/>
            <ac:spMk id="8" creationId="{85830E0A-891C-4A53-8D6E-68E5A815AB71}"/>
          </ac:spMkLst>
        </pc:spChg>
        <pc:picChg chg="add">
          <ac:chgData name="" userId="c65fffde3b9affbd" providerId="LiveId" clId="{0E0747F5-55ED-41F1-BC90-1A9852633D72}" dt="2022-03-06T20:45:10.073" v="1444"/>
          <ac:picMkLst>
            <pc:docMk/>
            <pc:sldMk cId="0" sldId="262"/>
            <ac:picMk id="6" creationId="{C315CEA4-608A-4739-A2C8-B3E8E77EBC5D}"/>
          </ac:picMkLst>
        </pc:picChg>
      </pc:sldChg>
      <pc:sldChg chg="addSp modSp add modTransition">
        <pc:chgData name="" userId="c65fffde3b9affbd" providerId="LiveId" clId="{0E0747F5-55ED-41F1-BC90-1A9852633D72}" dt="2022-03-06T20:41:07.406" v="1308" actId="208"/>
        <pc:sldMkLst>
          <pc:docMk/>
          <pc:sldMk cId="1504608668" sldId="263"/>
        </pc:sldMkLst>
        <pc:spChg chg="mod">
          <ac:chgData name="" userId="c65fffde3b9affbd" providerId="LiveId" clId="{0E0747F5-55ED-41F1-BC90-1A9852633D72}" dt="2022-03-06T20:41:07.406" v="1308" actId="208"/>
          <ac:spMkLst>
            <pc:docMk/>
            <pc:sldMk cId="1504608668" sldId="263"/>
            <ac:spMk id="10" creationId="{00000000-0000-0000-0000-000000000000}"/>
          </ac:spMkLst>
        </pc:spChg>
        <pc:spChg chg="mod">
          <ac:chgData name="" userId="c65fffde3b9affbd" providerId="LiveId" clId="{0E0747F5-55ED-41F1-BC90-1A9852633D72}" dt="2022-03-06T20:40:49.406" v="1305"/>
          <ac:spMkLst>
            <pc:docMk/>
            <pc:sldMk cId="1504608668" sldId="263"/>
            <ac:spMk id="11" creationId="{00000000-0000-0000-0000-000000000000}"/>
          </ac:spMkLst>
        </pc:spChg>
        <pc:spChg chg="mod">
          <ac:chgData name="" userId="c65fffde3b9affbd" providerId="LiveId" clId="{0E0747F5-55ED-41F1-BC90-1A9852633D72}" dt="2022-03-06T20:40:57.134" v="1307" actId="20577"/>
          <ac:spMkLst>
            <pc:docMk/>
            <pc:sldMk cId="1504608668" sldId="263"/>
            <ac:spMk id="19" creationId="{DAC87A70-C826-4371-BCB0-4DED38B0BBD1}"/>
          </ac:spMkLst>
        </pc:spChg>
        <pc:grpChg chg="mod">
          <ac:chgData name="" userId="c65fffde3b9affbd" providerId="LiveId" clId="{0E0747F5-55ED-41F1-BC90-1A9852633D72}" dt="2022-03-06T20:40:46.196" v="1304" actId="1076"/>
          <ac:grpSpMkLst>
            <pc:docMk/>
            <pc:sldMk cId="1504608668" sldId="263"/>
            <ac:grpSpMk id="20" creationId="{072CFEEC-DFF9-496F-ABDE-9B61EF4F05D8}"/>
          </ac:grpSpMkLst>
        </pc:grpChg>
        <pc:picChg chg="add">
          <ac:chgData name="" userId="c65fffde3b9affbd" providerId="LiveId" clId="{0E0747F5-55ED-41F1-BC90-1A9852633D72}" dt="2022-03-06T20:39:27.275" v="1292"/>
          <ac:picMkLst>
            <pc:docMk/>
            <pc:sldMk cId="1504608668" sldId="263"/>
            <ac:picMk id="21" creationId="{5527B042-07CB-4BD6-8397-919E9590F509}"/>
          </ac:picMkLst>
        </pc:picChg>
      </pc:sldChg>
      <pc:sldChg chg="addSp modSp add modTransition">
        <pc:chgData name="" userId="c65fffde3b9affbd" providerId="LiveId" clId="{0E0747F5-55ED-41F1-BC90-1A9852633D72}" dt="2022-03-06T20:41:27.896" v="1311" actId="6549"/>
        <pc:sldMkLst>
          <pc:docMk/>
          <pc:sldMk cId="2700186722" sldId="264"/>
        </pc:sldMkLst>
        <pc:spChg chg="mod">
          <ac:chgData name="" userId="c65fffde3b9affbd" providerId="LiveId" clId="{0E0747F5-55ED-41F1-BC90-1A9852633D72}" dt="2022-03-06T20:41:19.259" v="1309"/>
          <ac:spMkLst>
            <pc:docMk/>
            <pc:sldMk cId="2700186722" sldId="264"/>
            <ac:spMk id="2" creationId="{00000000-0000-0000-0000-000000000000}"/>
          </ac:spMkLst>
        </pc:spChg>
        <pc:spChg chg="mod">
          <ac:chgData name="" userId="c65fffde3b9affbd" providerId="LiveId" clId="{0E0747F5-55ED-41F1-BC90-1A9852633D72}" dt="2022-03-06T20:41:27.896" v="1311" actId="6549"/>
          <ac:spMkLst>
            <pc:docMk/>
            <pc:sldMk cId="2700186722" sldId="264"/>
            <ac:spMk id="10" creationId="{4379F7F1-B750-4BA2-953A-A9BA4892C3EC}"/>
          </ac:spMkLst>
        </pc:spChg>
        <pc:picChg chg="add">
          <ac:chgData name="" userId="c65fffde3b9affbd" providerId="LiveId" clId="{0E0747F5-55ED-41F1-BC90-1A9852633D72}" dt="2022-03-06T20:39:29.027" v="1293"/>
          <ac:picMkLst>
            <pc:docMk/>
            <pc:sldMk cId="2700186722" sldId="264"/>
            <ac:picMk id="4" creationId="{1B1E6A6E-3B0C-4EE1-8C0F-42F87C0FB2E0}"/>
          </ac:picMkLst>
        </pc:picChg>
      </pc:sldChg>
      <pc:sldChg chg="addSp modSp add modTransition">
        <pc:chgData name="" userId="c65fffde3b9affbd" providerId="LiveId" clId="{0E0747F5-55ED-41F1-BC90-1A9852633D72}" dt="2022-03-06T20:42:47.687" v="1367" actId="20577"/>
        <pc:sldMkLst>
          <pc:docMk/>
          <pc:sldMk cId="0" sldId="265"/>
        </pc:sldMkLst>
        <pc:spChg chg="mod">
          <ac:chgData name="" userId="c65fffde3b9affbd" providerId="LiveId" clId="{0E0747F5-55ED-41F1-BC90-1A9852633D72}" dt="2022-03-06T20:42:32.638" v="1364" actId="27636"/>
          <ac:spMkLst>
            <pc:docMk/>
            <pc:sldMk cId="0" sldId="265"/>
            <ac:spMk id="18" creationId="{3DB8DE74-148D-401D-8960-841A28D21885}"/>
          </ac:spMkLst>
        </pc:spChg>
        <pc:spChg chg="mod">
          <ac:chgData name="" userId="c65fffde3b9affbd" providerId="LiveId" clId="{0E0747F5-55ED-41F1-BC90-1A9852633D72}" dt="2022-03-06T20:42:47.687" v="1367" actId="20577"/>
          <ac:spMkLst>
            <pc:docMk/>
            <pc:sldMk cId="0" sldId="265"/>
            <ac:spMk id="19" creationId="{B4D507EA-CC85-4B28-82A6-D55BD4AA65C1}"/>
          </ac:spMkLst>
        </pc:spChg>
        <pc:picChg chg="add">
          <ac:chgData name="" userId="c65fffde3b9affbd" providerId="LiveId" clId="{0E0747F5-55ED-41F1-BC90-1A9852633D72}" dt="2022-03-06T20:39:33.047" v="1296"/>
          <ac:picMkLst>
            <pc:docMk/>
            <pc:sldMk cId="0" sldId="265"/>
            <ac:picMk id="4" creationId="{37B7B387-40CF-42A6-8A9C-6925FEC82141}"/>
          </ac:picMkLst>
        </pc:picChg>
      </pc:sldChg>
      <pc:sldChg chg="modSp add modTransition">
        <pc:chgData name="" userId="c65fffde3b9affbd" providerId="LiveId" clId="{0E0747F5-55ED-41F1-BC90-1A9852633D72}" dt="2022-03-06T14:27:18.331" v="87" actId="1076"/>
        <pc:sldMkLst>
          <pc:docMk/>
          <pc:sldMk cId="0" sldId="284"/>
        </pc:sldMkLst>
        <pc:spChg chg="mod">
          <ac:chgData name="" userId="c65fffde3b9affbd" providerId="LiveId" clId="{0E0747F5-55ED-41F1-BC90-1A9852633D72}" dt="2022-03-06T14:26:29.652" v="78" actId="20577"/>
          <ac:spMkLst>
            <pc:docMk/>
            <pc:sldMk cId="0" sldId="284"/>
            <ac:spMk id="8" creationId="{97411D64-9AE3-4E40-A492-409239C9FB9C}"/>
          </ac:spMkLst>
        </pc:spChg>
        <pc:spChg chg="mod">
          <ac:chgData name="" userId="c65fffde3b9affbd" providerId="LiveId" clId="{0E0747F5-55ED-41F1-BC90-1A9852633D72}" dt="2022-03-06T14:27:13.853" v="86" actId="20577"/>
          <ac:spMkLst>
            <pc:docMk/>
            <pc:sldMk cId="0" sldId="284"/>
            <ac:spMk id="9" creationId="{70A21EA6-29F7-44F9-9125-774BDC0906F0}"/>
          </ac:spMkLst>
        </pc:spChg>
        <pc:spChg chg="mod">
          <ac:chgData name="" userId="c65fffde3b9affbd" providerId="LiveId" clId="{0E0747F5-55ED-41F1-BC90-1A9852633D72}" dt="2022-03-06T14:27:18.331" v="87" actId="1076"/>
          <ac:spMkLst>
            <pc:docMk/>
            <pc:sldMk cId="0" sldId="284"/>
            <ac:spMk id="10" creationId="{4E28B45C-6476-415D-9B42-CDF4EC5BB3AD}"/>
          </ac:spMkLst>
        </pc:spChg>
      </pc:sldChg>
      <pc:sldChg chg="modSp add modTransition">
        <pc:chgData name="" userId="c65fffde3b9affbd" providerId="LiveId" clId="{0E0747F5-55ED-41F1-BC90-1A9852633D72}" dt="2022-03-06T20:50:38.284" v="1505" actId="6549"/>
        <pc:sldMkLst>
          <pc:docMk/>
          <pc:sldMk cId="0" sldId="286"/>
        </pc:sldMkLst>
        <pc:spChg chg="mod">
          <ac:chgData name="" userId="c65fffde3b9affbd" providerId="LiveId" clId="{0E0747F5-55ED-41F1-BC90-1A9852633D72}" dt="2022-03-06T14:27:33.664" v="91" actId="27636"/>
          <ac:spMkLst>
            <pc:docMk/>
            <pc:sldMk cId="0" sldId="286"/>
            <ac:spMk id="5" creationId="{A481D771-5D0C-4FE0-96E6-891586B98FAC}"/>
          </ac:spMkLst>
        </pc:spChg>
        <pc:spChg chg="mod">
          <ac:chgData name="" userId="c65fffde3b9affbd" providerId="LiveId" clId="{0E0747F5-55ED-41F1-BC90-1A9852633D72}" dt="2022-03-06T20:50:38.284" v="1505" actId="6549"/>
          <ac:spMkLst>
            <pc:docMk/>
            <pc:sldMk cId="0" sldId="286"/>
            <ac:spMk id="6" creationId="{8C745257-D276-495B-A46D-F5179FC5D8B3}"/>
          </ac:spMkLst>
        </pc:spChg>
        <pc:spChg chg="mod">
          <ac:chgData name="" userId="c65fffde3b9affbd" providerId="LiveId" clId="{0E0747F5-55ED-41F1-BC90-1A9852633D72}" dt="2022-03-06T14:27:51.601" v="93" actId="12788"/>
          <ac:spMkLst>
            <pc:docMk/>
            <pc:sldMk cId="0" sldId="286"/>
            <ac:spMk id="7" creationId="{9D552957-BB5B-4655-A404-8FB31D8E80C0}"/>
          </ac:spMkLst>
        </pc:spChg>
      </pc:sldChg>
      <pc:sldChg chg="modSp add modTransition">
        <pc:chgData name="" userId="c65fffde3b9affbd" providerId="LiveId" clId="{0E0747F5-55ED-41F1-BC90-1A9852633D72}" dt="2022-03-06T14:28:46.543" v="114" actId="6549"/>
        <pc:sldMkLst>
          <pc:docMk/>
          <pc:sldMk cId="0" sldId="287"/>
        </pc:sldMkLst>
        <pc:spChg chg="mod">
          <ac:chgData name="" userId="c65fffde3b9affbd" providerId="LiveId" clId="{0E0747F5-55ED-41F1-BC90-1A9852633D72}" dt="2022-03-06T14:28:01.048" v="98" actId="27636"/>
          <ac:spMkLst>
            <pc:docMk/>
            <pc:sldMk cId="0" sldId="287"/>
            <ac:spMk id="7" creationId="{2F71CF3A-EB11-4190-A133-E83E0D44FEF3}"/>
          </ac:spMkLst>
        </pc:spChg>
        <pc:spChg chg="mod">
          <ac:chgData name="" userId="c65fffde3b9affbd" providerId="LiveId" clId="{0E0747F5-55ED-41F1-BC90-1A9852633D72}" dt="2022-03-06T14:28:46.543" v="114" actId="6549"/>
          <ac:spMkLst>
            <pc:docMk/>
            <pc:sldMk cId="0" sldId="287"/>
            <ac:spMk id="8" creationId="{EE62BC21-0AA0-4EF4-A9F9-7A8DEA499FCD}"/>
          </ac:spMkLst>
        </pc:spChg>
      </pc:sldChg>
      <pc:sldChg chg="modSp add modTransition">
        <pc:chgData name="" userId="c65fffde3b9affbd" providerId="LiveId" clId="{0E0747F5-55ED-41F1-BC90-1A9852633D72}" dt="2022-03-06T14:29:30.721" v="124" actId="404"/>
        <pc:sldMkLst>
          <pc:docMk/>
          <pc:sldMk cId="0" sldId="288"/>
        </pc:sldMkLst>
        <pc:spChg chg="mod">
          <ac:chgData name="" userId="c65fffde3b9affbd" providerId="LiveId" clId="{0E0747F5-55ED-41F1-BC90-1A9852633D72}" dt="2022-03-06T14:29:08.363" v="118" actId="27636"/>
          <ac:spMkLst>
            <pc:docMk/>
            <pc:sldMk cId="0" sldId="288"/>
            <ac:spMk id="6" creationId="{2F5AD151-BEDC-4022-AA26-B06452E7FF67}"/>
          </ac:spMkLst>
        </pc:spChg>
        <pc:spChg chg="mod">
          <ac:chgData name="" userId="c65fffde3b9affbd" providerId="LiveId" clId="{0E0747F5-55ED-41F1-BC90-1A9852633D72}" dt="2022-03-06T14:29:30.721" v="124" actId="404"/>
          <ac:spMkLst>
            <pc:docMk/>
            <pc:sldMk cId="0" sldId="288"/>
            <ac:spMk id="7" creationId="{2C476B84-E120-44B7-8F50-5517A24989D0}"/>
          </ac:spMkLst>
        </pc:spChg>
      </pc:sldChg>
      <pc:sldChg chg="modSp add modTransition">
        <pc:chgData name="" userId="c65fffde3b9affbd" providerId="LiveId" clId="{0E0747F5-55ED-41F1-BC90-1A9852633D72}" dt="2022-03-06T14:30:34.463" v="130" actId="1076"/>
        <pc:sldMkLst>
          <pc:docMk/>
          <pc:sldMk cId="0" sldId="289"/>
        </pc:sldMkLst>
        <pc:spChg chg="mod">
          <ac:chgData name="" userId="c65fffde3b9affbd" providerId="LiveId" clId="{0E0747F5-55ED-41F1-BC90-1A9852633D72}" dt="2022-03-06T14:30:29.981" v="129" actId="27636"/>
          <ac:spMkLst>
            <pc:docMk/>
            <pc:sldMk cId="0" sldId="289"/>
            <ac:spMk id="5" creationId="{75BA49AB-CBED-4A16-AF17-63361B5715E1}"/>
          </ac:spMkLst>
        </pc:spChg>
        <pc:spChg chg="mod">
          <ac:chgData name="" userId="c65fffde3b9affbd" providerId="LiveId" clId="{0E0747F5-55ED-41F1-BC90-1A9852633D72}" dt="2022-03-06T14:30:34.463" v="130" actId="1076"/>
          <ac:spMkLst>
            <pc:docMk/>
            <pc:sldMk cId="0" sldId="289"/>
            <ac:spMk id="7" creationId="{B10350AE-7E22-4603-B0C9-07623D0A6312}"/>
          </ac:spMkLst>
        </pc:spChg>
      </pc:sldChg>
      <pc:sldChg chg="addSp delSp modSp add modTransition">
        <pc:chgData name="" userId="c65fffde3b9affbd" providerId="LiveId" clId="{0E0747F5-55ED-41F1-BC90-1A9852633D72}" dt="2022-03-06T14:33:14.603" v="151" actId="1076"/>
        <pc:sldMkLst>
          <pc:docMk/>
          <pc:sldMk cId="0" sldId="292"/>
        </pc:sldMkLst>
        <pc:spChg chg="mod">
          <ac:chgData name="" userId="c65fffde3b9affbd" providerId="LiveId" clId="{0E0747F5-55ED-41F1-BC90-1A9852633D72}" dt="2022-03-06T14:33:10.388" v="150" actId="27636"/>
          <ac:spMkLst>
            <pc:docMk/>
            <pc:sldMk cId="0" sldId="292"/>
            <ac:spMk id="5" creationId="{CAC95B1A-A9FA-4F38-A214-E5533F34EB2D}"/>
          </ac:spMkLst>
        </pc:spChg>
        <pc:grpChg chg="del">
          <ac:chgData name="" userId="c65fffde3b9affbd" providerId="LiveId" clId="{0E0747F5-55ED-41F1-BC90-1A9852633D72}" dt="2022-03-06T14:32:57.925" v="145" actId="478"/>
          <ac:grpSpMkLst>
            <pc:docMk/>
            <pc:sldMk cId="0" sldId="292"/>
            <ac:grpSpMk id="19" creationId="{DB8878DD-B7D7-4D45-BD9D-20C04C34AAE3}"/>
          </ac:grpSpMkLst>
        </pc:grpChg>
        <pc:graphicFrameChg chg="del mod modGraphic">
          <ac:chgData name="" userId="c65fffde3b9affbd" providerId="LiveId" clId="{0E0747F5-55ED-41F1-BC90-1A9852633D72}" dt="2022-03-06T14:32:54.356" v="144" actId="478"/>
          <ac:graphicFrameMkLst>
            <pc:docMk/>
            <pc:sldMk cId="0" sldId="292"/>
            <ac:graphicFrameMk id="8" creationId="{7E86E310-7E52-4CA1-A971-92AB668D6E45}"/>
          </ac:graphicFrameMkLst>
        </pc:graphicFrameChg>
        <pc:graphicFrameChg chg="del">
          <ac:chgData name="" userId="c65fffde3b9affbd" providerId="LiveId" clId="{0E0747F5-55ED-41F1-BC90-1A9852633D72}" dt="2022-03-06T14:32:54.356" v="144" actId="478"/>
          <ac:graphicFrameMkLst>
            <pc:docMk/>
            <pc:sldMk cId="0" sldId="292"/>
            <ac:graphicFrameMk id="10" creationId="{4CA8C144-38B3-44EE-9535-D1C488B3C386}"/>
          </ac:graphicFrameMkLst>
        </pc:graphicFrameChg>
        <pc:picChg chg="add mod">
          <ac:chgData name="" userId="c65fffde3b9affbd" providerId="LiveId" clId="{0E0747F5-55ED-41F1-BC90-1A9852633D72}" dt="2022-03-06T14:33:14.603" v="151" actId="1076"/>
          <ac:picMkLst>
            <pc:docMk/>
            <pc:sldMk cId="0" sldId="292"/>
            <ac:picMk id="2" creationId="{07D2AEF5-0A97-4912-AA46-3D11C9D67E5C}"/>
          </ac:picMkLst>
        </pc:picChg>
      </pc:sldChg>
      <pc:sldChg chg="addSp delSp modSp add modTransition">
        <pc:chgData name="" userId="c65fffde3b9affbd" providerId="LiveId" clId="{0E0747F5-55ED-41F1-BC90-1A9852633D72}" dt="2022-03-06T20:37:24.865" v="1217" actId="27636"/>
        <pc:sldMkLst>
          <pc:docMk/>
          <pc:sldMk cId="2160807237" sldId="339"/>
        </pc:sldMkLst>
        <pc:spChg chg="mod">
          <ac:chgData name="" userId="c65fffde3b9affbd" providerId="LiveId" clId="{0E0747F5-55ED-41F1-BC90-1A9852633D72}" dt="2022-03-06T20:37:24.865" v="1217" actId="27636"/>
          <ac:spMkLst>
            <pc:docMk/>
            <pc:sldMk cId="2160807237" sldId="339"/>
            <ac:spMk id="2" creationId="{00000000-0000-0000-0000-000000000000}"/>
          </ac:spMkLst>
        </pc:spChg>
        <pc:picChg chg="add del mod ord">
          <ac:chgData name="" userId="c65fffde3b9affbd" providerId="LiveId" clId="{0E0747F5-55ED-41F1-BC90-1A9852633D72}" dt="2022-03-06T20:33:11.548" v="1178"/>
          <ac:picMkLst>
            <pc:docMk/>
            <pc:sldMk cId="2160807237" sldId="339"/>
            <ac:picMk id="3" creationId="{461A28B9-4903-4844-B23C-1E878B81E648}"/>
          </ac:picMkLst>
        </pc:picChg>
        <pc:picChg chg="mod">
          <ac:chgData name="" userId="c65fffde3b9affbd" providerId="LiveId" clId="{0E0747F5-55ED-41F1-BC90-1A9852633D72}" dt="2022-03-06T20:33:53.626" v="1187" actId="1076"/>
          <ac:picMkLst>
            <pc:docMk/>
            <pc:sldMk cId="2160807237" sldId="339"/>
            <ac:picMk id="5" creationId="{00000000-0000-0000-0000-000000000000}"/>
          </ac:picMkLst>
        </pc:picChg>
        <pc:picChg chg="add del">
          <ac:chgData name="" userId="c65fffde3b9affbd" providerId="LiveId" clId="{0E0747F5-55ED-41F1-BC90-1A9852633D72}" dt="2022-03-06T20:33:09.023" v="1177" actId="478"/>
          <ac:picMkLst>
            <pc:docMk/>
            <pc:sldMk cId="2160807237" sldId="339"/>
            <ac:picMk id="7" creationId="{673138B9-A45C-4446-95AD-25B2F72F67EC}"/>
          </ac:picMkLst>
        </pc:picChg>
        <pc:picChg chg="add">
          <ac:chgData name="" userId="c65fffde3b9affbd" providerId="LiveId" clId="{0E0747F5-55ED-41F1-BC90-1A9852633D72}" dt="2022-03-06T20:33:12.021" v="1179"/>
          <ac:picMkLst>
            <pc:docMk/>
            <pc:sldMk cId="2160807237" sldId="339"/>
            <ac:picMk id="8" creationId="{29844445-9779-46CB-8749-479DFCC2FC1C}"/>
          </ac:picMkLst>
        </pc:picChg>
      </pc:sldChg>
      <pc:sldChg chg="addSp delSp modSp add modTransition">
        <pc:chgData name="" userId="c65fffde3b9affbd" providerId="LiveId" clId="{0E0747F5-55ED-41F1-BC90-1A9852633D72}" dt="2022-03-06T20:11:52.576" v="767" actId="1036"/>
        <pc:sldMkLst>
          <pc:docMk/>
          <pc:sldMk cId="0" sldId="340"/>
        </pc:sldMkLst>
        <pc:spChg chg="mod">
          <ac:chgData name="" userId="c65fffde3b9affbd" providerId="LiveId" clId="{0E0747F5-55ED-41F1-BC90-1A9852633D72}" dt="2022-03-06T20:11:40.918" v="749" actId="27636"/>
          <ac:spMkLst>
            <pc:docMk/>
            <pc:sldMk cId="0" sldId="340"/>
            <ac:spMk id="2" creationId="{00000000-0000-0000-0000-000000000000}"/>
          </ac:spMkLst>
        </pc:spChg>
        <pc:spChg chg="del">
          <ac:chgData name="" userId="c65fffde3b9affbd" providerId="LiveId" clId="{0E0747F5-55ED-41F1-BC90-1A9852633D72}" dt="2022-03-06T19:49:51.740" v="177"/>
          <ac:spMkLst>
            <pc:docMk/>
            <pc:sldMk cId="0" sldId="340"/>
            <ac:spMk id="3" creationId="{00000000-0000-0000-0000-000000000000}"/>
          </ac:spMkLst>
        </pc:spChg>
        <pc:spChg chg="add mod">
          <ac:chgData name="" userId="c65fffde3b9affbd" providerId="LiveId" clId="{0E0747F5-55ED-41F1-BC90-1A9852633D72}" dt="2022-03-06T19:49:51.740" v="177"/>
          <ac:spMkLst>
            <pc:docMk/>
            <pc:sldMk cId="0" sldId="340"/>
            <ac:spMk id="4" creationId="{3DF27EB0-D505-4684-9313-940E76EAB511}"/>
          </ac:spMkLst>
        </pc:spChg>
        <pc:picChg chg="add">
          <ac:chgData name="" userId="c65fffde3b9affbd" providerId="LiveId" clId="{0E0747F5-55ED-41F1-BC90-1A9852633D72}" dt="2022-03-06T20:10:40.188" v="712"/>
          <ac:picMkLst>
            <pc:docMk/>
            <pc:sldMk cId="0" sldId="340"/>
            <ac:picMk id="6" creationId="{7EF6D1FB-C594-460C-9CC7-C949FEB4B0C9}"/>
          </ac:picMkLst>
        </pc:picChg>
        <pc:picChg chg="mod">
          <ac:chgData name="" userId="c65fffde3b9affbd" providerId="LiveId" clId="{0E0747F5-55ED-41F1-BC90-1A9852633D72}" dt="2022-03-06T20:11:52.576" v="767" actId="1036"/>
          <ac:picMkLst>
            <pc:docMk/>
            <pc:sldMk cId="0" sldId="340"/>
            <ac:picMk id="1026" creationId="{00000000-0000-0000-0000-000000000000}"/>
          </ac:picMkLst>
        </pc:picChg>
      </pc:sldChg>
      <pc:sldChg chg="addSp modSp add modTransition">
        <pc:chgData name="" userId="c65fffde3b9affbd" providerId="LiveId" clId="{0E0747F5-55ED-41F1-BC90-1A9852633D72}" dt="2022-03-06T20:20:49.895" v="951" actId="20577"/>
        <pc:sldMkLst>
          <pc:docMk/>
          <pc:sldMk cId="0" sldId="341"/>
        </pc:sldMkLst>
        <pc:spChg chg="mod">
          <ac:chgData name="" userId="c65fffde3b9affbd" providerId="LiveId" clId="{0E0747F5-55ED-41F1-BC90-1A9852633D72}" dt="2022-03-06T20:12:06.138" v="769" actId="27636"/>
          <ac:spMkLst>
            <pc:docMk/>
            <pc:sldMk cId="0" sldId="341"/>
            <ac:spMk id="2" creationId="{00000000-0000-0000-0000-000000000000}"/>
          </ac:spMkLst>
        </pc:spChg>
        <pc:spChg chg="mod">
          <ac:chgData name="" userId="c65fffde3b9affbd" providerId="LiveId" clId="{0E0747F5-55ED-41F1-BC90-1A9852633D72}" dt="2022-03-06T20:20:49.895" v="951" actId="20577"/>
          <ac:spMkLst>
            <pc:docMk/>
            <pc:sldMk cId="0" sldId="341"/>
            <ac:spMk id="3" creationId="{00000000-0000-0000-0000-000000000000}"/>
          </ac:spMkLst>
        </pc:spChg>
        <pc:picChg chg="add">
          <ac:chgData name="" userId="c65fffde3b9affbd" providerId="LiveId" clId="{0E0747F5-55ED-41F1-BC90-1A9852633D72}" dt="2022-03-06T20:10:41.410" v="713"/>
          <ac:picMkLst>
            <pc:docMk/>
            <pc:sldMk cId="0" sldId="341"/>
            <ac:picMk id="4" creationId="{C34B5BAE-E088-481D-A94C-1AA95C9D6A18}"/>
          </ac:picMkLst>
        </pc:picChg>
      </pc:sldChg>
      <pc:sldChg chg="addSp modSp add modTransition">
        <pc:chgData name="" userId="c65fffde3b9affbd" providerId="LiveId" clId="{0E0747F5-55ED-41F1-BC90-1A9852633D72}" dt="2022-03-06T20:22:26.343" v="977" actId="20577"/>
        <pc:sldMkLst>
          <pc:docMk/>
          <pc:sldMk cId="0" sldId="342"/>
        </pc:sldMkLst>
        <pc:spChg chg="mod">
          <ac:chgData name="" userId="c65fffde3b9affbd" providerId="LiveId" clId="{0E0747F5-55ED-41F1-BC90-1A9852633D72}" dt="2022-03-06T20:21:17.043" v="953" actId="27636"/>
          <ac:spMkLst>
            <pc:docMk/>
            <pc:sldMk cId="0" sldId="342"/>
            <ac:spMk id="2" creationId="{00000000-0000-0000-0000-000000000000}"/>
          </ac:spMkLst>
        </pc:spChg>
        <pc:spChg chg="mod">
          <ac:chgData name="" userId="c65fffde3b9affbd" providerId="LiveId" clId="{0E0747F5-55ED-41F1-BC90-1A9852633D72}" dt="2022-03-06T20:22:26.343" v="977" actId="20577"/>
          <ac:spMkLst>
            <pc:docMk/>
            <pc:sldMk cId="0" sldId="342"/>
            <ac:spMk id="3" creationId="{00000000-0000-0000-0000-000000000000}"/>
          </ac:spMkLst>
        </pc:spChg>
        <pc:picChg chg="add">
          <ac:chgData name="" userId="c65fffde3b9affbd" providerId="LiveId" clId="{0E0747F5-55ED-41F1-BC90-1A9852633D72}" dt="2022-03-06T20:10:42.308" v="714"/>
          <ac:picMkLst>
            <pc:docMk/>
            <pc:sldMk cId="0" sldId="342"/>
            <ac:picMk id="4" creationId="{F447C79F-C263-46FB-BDB6-B77B3D9A3BA0}"/>
          </ac:picMkLst>
        </pc:picChg>
      </pc:sldChg>
      <pc:sldChg chg="addSp modSp add modTransition">
        <pc:chgData name="" userId="c65fffde3b9affbd" providerId="LiveId" clId="{0E0747F5-55ED-41F1-BC90-1A9852633D72}" dt="2022-03-06T20:23:37.843" v="999" actId="27636"/>
        <pc:sldMkLst>
          <pc:docMk/>
          <pc:sldMk cId="0" sldId="344"/>
        </pc:sldMkLst>
        <pc:spChg chg="mod">
          <ac:chgData name="" userId="c65fffde3b9affbd" providerId="LiveId" clId="{0E0747F5-55ED-41F1-BC90-1A9852633D72}" dt="2022-03-06T20:21:20.907" v="955" actId="27636"/>
          <ac:spMkLst>
            <pc:docMk/>
            <pc:sldMk cId="0" sldId="344"/>
            <ac:spMk id="2" creationId="{00000000-0000-0000-0000-000000000000}"/>
          </ac:spMkLst>
        </pc:spChg>
        <pc:spChg chg="mod">
          <ac:chgData name="" userId="c65fffde3b9affbd" providerId="LiveId" clId="{0E0747F5-55ED-41F1-BC90-1A9852633D72}" dt="2022-03-06T20:23:37.843" v="999" actId="27636"/>
          <ac:spMkLst>
            <pc:docMk/>
            <pc:sldMk cId="0" sldId="344"/>
            <ac:spMk id="3" creationId="{00000000-0000-0000-0000-000000000000}"/>
          </ac:spMkLst>
        </pc:spChg>
        <pc:picChg chg="add">
          <ac:chgData name="" userId="c65fffde3b9affbd" providerId="LiveId" clId="{0E0747F5-55ED-41F1-BC90-1A9852633D72}" dt="2022-03-06T20:10:43.214" v="715"/>
          <ac:picMkLst>
            <pc:docMk/>
            <pc:sldMk cId="0" sldId="344"/>
            <ac:picMk id="4" creationId="{4E9A8A2D-AEF5-44E8-901C-4E1BAE3143D6}"/>
          </ac:picMkLst>
        </pc:picChg>
      </pc:sldChg>
      <pc:sldChg chg="addSp delSp modSp add modTransition">
        <pc:chgData name="" userId="c65fffde3b9affbd" providerId="LiveId" clId="{0E0747F5-55ED-41F1-BC90-1A9852633D72}" dt="2022-03-06T20:24:41.324" v="1052" actId="27636"/>
        <pc:sldMkLst>
          <pc:docMk/>
          <pc:sldMk cId="0" sldId="347"/>
        </pc:sldMkLst>
        <pc:spChg chg="mod">
          <ac:chgData name="" userId="c65fffde3b9affbd" providerId="LiveId" clId="{0E0747F5-55ED-41F1-BC90-1A9852633D72}" dt="2022-03-06T20:24:41.324" v="1052" actId="27636"/>
          <ac:spMkLst>
            <pc:docMk/>
            <pc:sldMk cId="0" sldId="347"/>
            <ac:spMk id="2" creationId="{00000000-0000-0000-0000-000000000000}"/>
          </ac:spMkLst>
        </pc:spChg>
        <pc:spChg chg="del">
          <ac:chgData name="" userId="c65fffde3b9affbd" providerId="LiveId" clId="{0E0747F5-55ED-41F1-BC90-1A9852633D72}" dt="2022-03-06T19:49:51.740" v="177"/>
          <ac:spMkLst>
            <pc:docMk/>
            <pc:sldMk cId="0" sldId="347"/>
            <ac:spMk id="3" creationId="{00000000-0000-0000-0000-000000000000}"/>
          </ac:spMkLst>
        </pc:spChg>
        <pc:spChg chg="add mod">
          <ac:chgData name="" userId="c65fffde3b9affbd" providerId="LiveId" clId="{0E0747F5-55ED-41F1-BC90-1A9852633D72}" dt="2022-03-06T19:49:51.740" v="177"/>
          <ac:spMkLst>
            <pc:docMk/>
            <pc:sldMk cId="0" sldId="347"/>
            <ac:spMk id="4" creationId="{7F08C6EA-56BE-42F8-B2D7-D71148E08CF0}"/>
          </ac:spMkLst>
        </pc:spChg>
        <pc:picChg chg="add">
          <ac:chgData name="" userId="c65fffde3b9affbd" providerId="LiveId" clId="{0E0747F5-55ED-41F1-BC90-1A9852633D72}" dt="2022-03-06T20:10:44.116" v="716"/>
          <ac:picMkLst>
            <pc:docMk/>
            <pc:sldMk cId="0" sldId="347"/>
            <ac:picMk id="6" creationId="{C8F019E8-45DA-49AC-B1CF-450CF6797CC7}"/>
          </ac:picMkLst>
        </pc:picChg>
        <pc:picChg chg="mod">
          <ac:chgData name="" userId="c65fffde3b9affbd" providerId="LiveId" clId="{0E0747F5-55ED-41F1-BC90-1A9852633D72}" dt="2022-03-06T20:24:39.171" v="1050" actId="1076"/>
          <ac:picMkLst>
            <pc:docMk/>
            <pc:sldMk cId="0" sldId="347"/>
            <ac:picMk id="1026" creationId="{00000000-0000-0000-0000-000000000000}"/>
          </ac:picMkLst>
        </pc:picChg>
      </pc:sldChg>
      <pc:sldChg chg="addSp modSp add modTransition">
        <pc:chgData name="" userId="c65fffde3b9affbd" providerId="LiveId" clId="{0E0747F5-55ED-41F1-BC90-1A9852633D72}" dt="2022-03-06T20:25:13.046" v="1065" actId="20577"/>
        <pc:sldMkLst>
          <pc:docMk/>
          <pc:sldMk cId="0" sldId="348"/>
        </pc:sldMkLst>
        <pc:spChg chg="mod">
          <ac:chgData name="" userId="c65fffde3b9affbd" providerId="LiveId" clId="{0E0747F5-55ED-41F1-BC90-1A9852633D72}" dt="2022-03-06T20:24:58.616" v="1054" actId="27636"/>
          <ac:spMkLst>
            <pc:docMk/>
            <pc:sldMk cId="0" sldId="348"/>
            <ac:spMk id="2" creationId="{00000000-0000-0000-0000-000000000000}"/>
          </ac:spMkLst>
        </pc:spChg>
        <pc:spChg chg="mod">
          <ac:chgData name="" userId="c65fffde3b9affbd" providerId="LiveId" clId="{0E0747F5-55ED-41F1-BC90-1A9852633D72}" dt="2022-03-06T20:25:13.046" v="1065" actId="20577"/>
          <ac:spMkLst>
            <pc:docMk/>
            <pc:sldMk cId="0" sldId="348"/>
            <ac:spMk id="3" creationId="{00000000-0000-0000-0000-000000000000}"/>
          </ac:spMkLst>
        </pc:spChg>
        <pc:picChg chg="add">
          <ac:chgData name="" userId="c65fffde3b9affbd" providerId="LiveId" clId="{0E0747F5-55ED-41F1-BC90-1A9852633D72}" dt="2022-03-06T20:10:45.066" v="717"/>
          <ac:picMkLst>
            <pc:docMk/>
            <pc:sldMk cId="0" sldId="348"/>
            <ac:picMk id="4" creationId="{6B9827BB-11A3-460C-A902-6AF11C2845F0}"/>
          </ac:picMkLst>
        </pc:picChg>
      </pc:sldChg>
      <pc:sldChg chg="addSp modSp add modTransition">
        <pc:chgData name="" userId="c65fffde3b9affbd" providerId="LiveId" clId="{0E0747F5-55ED-41F1-BC90-1A9852633D72}" dt="2022-03-06T20:26:31.159" v="1076" actId="1076"/>
        <pc:sldMkLst>
          <pc:docMk/>
          <pc:sldMk cId="0" sldId="351"/>
        </pc:sldMkLst>
        <pc:spChg chg="mod">
          <ac:chgData name="" userId="c65fffde3b9affbd" providerId="LiveId" clId="{0E0747F5-55ED-41F1-BC90-1A9852633D72}" dt="2022-03-06T20:25:28.049" v="1066"/>
          <ac:spMkLst>
            <pc:docMk/>
            <pc:sldMk cId="0" sldId="351"/>
            <ac:spMk id="2" creationId="{00000000-0000-0000-0000-000000000000}"/>
          </ac:spMkLst>
        </pc:spChg>
        <pc:spChg chg="mod">
          <ac:chgData name="" userId="c65fffde3b9affbd" providerId="LiveId" clId="{0E0747F5-55ED-41F1-BC90-1A9852633D72}" dt="2022-03-06T20:26:22.502" v="1075" actId="404"/>
          <ac:spMkLst>
            <pc:docMk/>
            <pc:sldMk cId="0" sldId="351"/>
            <ac:spMk id="3" creationId="{00000000-0000-0000-0000-000000000000}"/>
          </ac:spMkLst>
        </pc:spChg>
        <pc:picChg chg="mod">
          <ac:chgData name="" userId="c65fffde3b9affbd" providerId="LiveId" clId="{0E0747F5-55ED-41F1-BC90-1A9852633D72}" dt="2022-03-06T20:26:31.159" v="1076" actId="1076"/>
          <ac:picMkLst>
            <pc:docMk/>
            <pc:sldMk cId="0" sldId="351"/>
            <ac:picMk id="4" creationId="{ABE17C8C-45C1-4D7F-808F-305E1397AA49}"/>
          </ac:picMkLst>
        </pc:picChg>
        <pc:picChg chg="add">
          <ac:chgData name="" userId="c65fffde3b9affbd" providerId="LiveId" clId="{0E0747F5-55ED-41F1-BC90-1A9852633D72}" dt="2022-03-06T20:10:45.951" v="718"/>
          <ac:picMkLst>
            <pc:docMk/>
            <pc:sldMk cId="0" sldId="351"/>
            <ac:picMk id="5" creationId="{94A62DB5-980F-44BF-A613-214AABD0F300}"/>
          </ac:picMkLst>
        </pc:picChg>
      </pc:sldChg>
      <pc:sldChg chg="addSp delSp modSp add modTransition">
        <pc:chgData name="" userId="c65fffde3b9affbd" providerId="LiveId" clId="{0E0747F5-55ED-41F1-BC90-1A9852633D72}" dt="2022-03-06T20:29:42.675" v="1110" actId="1076"/>
        <pc:sldMkLst>
          <pc:docMk/>
          <pc:sldMk cId="0" sldId="354"/>
        </pc:sldMkLst>
        <pc:spChg chg="mod">
          <ac:chgData name="" userId="c65fffde3b9affbd" providerId="LiveId" clId="{0E0747F5-55ED-41F1-BC90-1A9852633D72}" dt="2022-03-06T20:28:11.354" v="1102" actId="27636"/>
          <ac:spMkLst>
            <pc:docMk/>
            <pc:sldMk cId="0" sldId="354"/>
            <ac:spMk id="2" creationId="{00000000-0000-0000-0000-000000000000}"/>
          </ac:spMkLst>
        </pc:spChg>
        <pc:spChg chg="del mod">
          <ac:chgData name="" userId="c65fffde3b9affbd" providerId="LiveId" clId="{0E0747F5-55ED-41F1-BC90-1A9852633D72}" dt="2022-03-06T20:28:20.805" v="1103" actId="478"/>
          <ac:spMkLst>
            <pc:docMk/>
            <pc:sldMk cId="0" sldId="354"/>
            <ac:spMk id="3" creationId="{00000000-0000-0000-0000-000000000000}"/>
          </ac:spMkLst>
        </pc:spChg>
        <pc:spChg chg="del">
          <ac:chgData name="" userId="c65fffde3b9affbd" providerId="LiveId" clId="{0E0747F5-55ED-41F1-BC90-1A9852633D72}" dt="2022-03-06T20:28:20.805" v="1103" actId="478"/>
          <ac:spMkLst>
            <pc:docMk/>
            <pc:sldMk cId="0" sldId="354"/>
            <ac:spMk id="5" creationId="{2C8EC821-76DE-481F-8D26-5ED7A04AB61E}"/>
          </ac:spMkLst>
        </pc:spChg>
        <pc:spChg chg="add del mod">
          <ac:chgData name="" userId="c65fffde3b9affbd" providerId="LiveId" clId="{0E0747F5-55ED-41F1-BC90-1A9852633D72}" dt="2022-03-06T20:29:33.851" v="1106" actId="478"/>
          <ac:spMkLst>
            <pc:docMk/>
            <pc:sldMk cId="0" sldId="354"/>
            <ac:spMk id="7" creationId="{90211F7C-58C9-4544-A40D-D405BAA64B5B}"/>
          </ac:spMkLst>
        </pc:spChg>
        <pc:picChg chg="add del">
          <ac:chgData name="" userId="c65fffde3b9affbd" providerId="LiveId" clId="{0E0747F5-55ED-41F1-BC90-1A9852633D72}" dt="2022-03-06T20:29:35.057" v="1107" actId="478"/>
          <ac:picMkLst>
            <pc:docMk/>
            <pc:sldMk cId="0" sldId="354"/>
            <ac:picMk id="8" creationId="{2DE83215-9637-40F3-B583-977C888F3AA1}"/>
          </ac:picMkLst>
        </pc:picChg>
        <pc:picChg chg="add mod">
          <ac:chgData name="" userId="c65fffde3b9affbd" providerId="LiveId" clId="{0E0747F5-55ED-41F1-BC90-1A9852633D72}" dt="2022-03-06T20:29:42.675" v="1110" actId="1076"/>
          <ac:picMkLst>
            <pc:docMk/>
            <pc:sldMk cId="0" sldId="354"/>
            <ac:picMk id="9" creationId="{D9295C81-41A4-44AC-862A-8CB456AF1D8D}"/>
          </ac:picMkLst>
        </pc:picChg>
        <pc:picChg chg="add">
          <ac:chgData name="" userId="c65fffde3b9affbd" providerId="LiveId" clId="{0E0747F5-55ED-41F1-BC90-1A9852633D72}" dt="2022-03-06T20:10:47.651" v="720"/>
          <ac:picMkLst>
            <pc:docMk/>
            <pc:sldMk cId="0" sldId="354"/>
            <ac:picMk id="10" creationId="{F3D083ED-7C47-4528-BFF9-E05C1037E273}"/>
          </ac:picMkLst>
        </pc:picChg>
        <pc:cxnChg chg="del">
          <ac:chgData name="" userId="c65fffde3b9affbd" providerId="LiveId" clId="{0E0747F5-55ED-41F1-BC90-1A9852633D72}" dt="2022-03-06T20:28:25.036" v="1104" actId="478"/>
          <ac:cxnSpMkLst>
            <pc:docMk/>
            <pc:sldMk cId="0" sldId="354"/>
            <ac:cxnSpMk id="6" creationId="{F93917AB-6C84-4905-8A59-E79C1C0024BC}"/>
          </ac:cxnSpMkLst>
        </pc:cxnChg>
        <pc:cxnChg chg="del">
          <ac:chgData name="" userId="c65fffde3b9affbd" providerId="LiveId" clId="{0E0747F5-55ED-41F1-BC90-1A9852633D72}" dt="2022-03-06T20:28:25.036" v="1104" actId="478"/>
          <ac:cxnSpMkLst>
            <pc:docMk/>
            <pc:sldMk cId="0" sldId="354"/>
            <ac:cxnSpMk id="11" creationId="{E67A12FB-D84E-4A3F-B0E7-0D2593A9F9B6}"/>
          </ac:cxnSpMkLst>
        </pc:cxnChg>
        <pc:cxnChg chg="del">
          <ac:chgData name="" userId="c65fffde3b9affbd" providerId="LiveId" clId="{0E0747F5-55ED-41F1-BC90-1A9852633D72}" dt="2022-03-06T20:28:25.036" v="1104" actId="478"/>
          <ac:cxnSpMkLst>
            <pc:docMk/>
            <pc:sldMk cId="0" sldId="354"/>
            <ac:cxnSpMk id="17" creationId="{9E02AAC2-4320-4D17-9DF3-9977BB91C234}"/>
          </ac:cxnSpMkLst>
        </pc:cxnChg>
        <pc:cxnChg chg="del">
          <ac:chgData name="" userId="c65fffde3b9affbd" providerId="LiveId" clId="{0E0747F5-55ED-41F1-BC90-1A9852633D72}" dt="2022-03-06T20:28:25.036" v="1104" actId="478"/>
          <ac:cxnSpMkLst>
            <pc:docMk/>
            <pc:sldMk cId="0" sldId="354"/>
            <ac:cxnSpMk id="19" creationId="{4FA5D2FA-DADA-47C5-8289-2DFEC9297CE3}"/>
          </ac:cxnSpMkLst>
        </pc:cxnChg>
        <pc:cxnChg chg="del">
          <ac:chgData name="" userId="c65fffde3b9affbd" providerId="LiveId" clId="{0E0747F5-55ED-41F1-BC90-1A9852633D72}" dt="2022-03-06T20:28:25.036" v="1104" actId="478"/>
          <ac:cxnSpMkLst>
            <pc:docMk/>
            <pc:sldMk cId="0" sldId="354"/>
            <ac:cxnSpMk id="20" creationId="{AA65C579-2EDC-4BDB-A03B-346EE44A9362}"/>
          </ac:cxnSpMkLst>
        </pc:cxnChg>
      </pc:sldChg>
      <pc:sldChg chg="addSp modSp add modTransition">
        <pc:chgData name="" userId="c65fffde3b9affbd" providerId="LiveId" clId="{0E0747F5-55ED-41F1-BC90-1A9852633D72}" dt="2022-03-06T20:28:07.318" v="1100" actId="27636"/>
        <pc:sldMkLst>
          <pc:docMk/>
          <pc:sldMk cId="0" sldId="355"/>
        </pc:sldMkLst>
        <pc:spChg chg="mod">
          <ac:chgData name="" userId="c65fffde3b9affbd" providerId="LiveId" clId="{0E0747F5-55ED-41F1-BC90-1A9852633D72}" dt="2022-03-06T20:28:07.318" v="1100" actId="27636"/>
          <ac:spMkLst>
            <pc:docMk/>
            <pc:sldMk cId="0" sldId="355"/>
            <ac:spMk id="2" creationId="{00000000-0000-0000-0000-000000000000}"/>
          </ac:spMkLst>
        </pc:spChg>
        <pc:spChg chg="mod">
          <ac:chgData name="" userId="c65fffde3b9affbd" providerId="LiveId" clId="{0E0747F5-55ED-41F1-BC90-1A9852633D72}" dt="2022-03-06T20:27:55.048" v="1098" actId="6549"/>
          <ac:spMkLst>
            <pc:docMk/>
            <pc:sldMk cId="0" sldId="355"/>
            <ac:spMk id="3" creationId="{00000000-0000-0000-0000-000000000000}"/>
          </ac:spMkLst>
        </pc:spChg>
        <pc:picChg chg="add">
          <ac:chgData name="" userId="c65fffde3b9affbd" providerId="LiveId" clId="{0E0747F5-55ED-41F1-BC90-1A9852633D72}" dt="2022-03-06T20:10:46.812" v="719"/>
          <ac:picMkLst>
            <pc:docMk/>
            <pc:sldMk cId="0" sldId="355"/>
            <ac:picMk id="4" creationId="{A113C098-8B99-4545-903D-6DDA85F52FCB}"/>
          </ac:picMkLst>
        </pc:picChg>
      </pc:sldChg>
      <pc:sldChg chg="addSp delSp modSp add modTransition">
        <pc:chgData name="" userId="c65fffde3b9affbd" providerId="LiveId" clId="{0E0747F5-55ED-41F1-BC90-1A9852633D72}" dt="2022-03-06T20:31:13.059" v="1139"/>
        <pc:sldMkLst>
          <pc:docMk/>
          <pc:sldMk cId="0" sldId="364"/>
        </pc:sldMkLst>
        <pc:spChg chg="mod">
          <ac:chgData name="" userId="c65fffde3b9affbd" providerId="LiveId" clId="{0E0747F5-55ED-41F1-BC90-1A9852633D72}" dt="2022-03-06T20:31:13.059" v="1139"/>
          <ac:spMkLst>
            <pc:docMk/>
            <pc:sldMk cId="0" sldId="364"/>
            <ac:spMk id="2" creationId="{00000000-0000-0000-0000-000000000000}"/>
          </ac:spMkLst>
        </pc:spChg>
        <pc:spChg chg="mod">
          <ac:chgData name="" userId="c65fffde3b9affbd" providerId="LiveId" clId="{0E0747F5-55ED-41F1-BC90-1A9852633D72}" dt="2022-03-06T20:30:20.104" v="1122" actId="20577"/>
          <ac:spMkLst>
            <pc:docMk/>
            <pc:sldMk cId="0" sldId="364"/>
            <ac:spMk id="3" creationId="{00000000-0000-0000-0000-000000000000}"/>
          </ac:spMkLst>
        </pc:spChg>
        <pc:picChg chg="mod">
          <ac:chgData name="" userId="c65fffde3b9affbd" providerId="LiveId" clId="{0E0747F5-55ED-41F1-BC90-1A9852633D72}" dt="2022-03-06T20:30:26.048" v="1133" actId="1036"/>
          <ac:picMkLst>
            <pc:docMk/>
            <pc:sldMk cId="0" sldId="364"/>
            <ac:picMk id="4" creationId="{435BE081-9146-4796-A04F-019969EC4819}"/>
          </ac:picMkLst>
        </pc:picChg>
        <pc:picChg chg="add">
          <ac:chgData name="" userId="c65fffde3b9affbd" providerId="LiveId" clId="{0E0747F5-55ED-41F1-BC90-1A9852633D72}" dt="2022-03-06T20:10:48.551" v="721"/>
          <ac:picMkLst>
            <pc:docMk/>
            <pc:sldMk cId="0" sldId="364"/>
            <ac:picMk id="5" creationId="{D3AA7096-A958-4502-8581-579A00CDD9B5}"/>
          </ac:picMkLst>
        </pc:picChg>
        <pc:picChg chg="add del">
          <ac:chgData name="" userId="c65fffde3b9affbd" providerId="LiveId" clId="{0E0747F5-55ED-41F1-BC90-1A9852633D72}" dt="2022-03-06T20:31:06.938" v="1138"/>
          <ac:picMkLst>
            <pc:docMk/>
            <pc:sldMk cId="0" sldId="364"/>
            <ac:picMk id="6" creationId="{BEC2CFE2-4873-4BC7-AE1B-A3F9169E3BB4}"/>
          </ac:picMkLst>
        </pc:picChg>
      </pc:sldChg>
      <pc:sldChg chg="addSp delSp modSp add modTransition">
        <pc:chgData name="" userId="c65fffde3b9affbd" providerId="LiveId" clId="{0E0747F5-55ED-41F1-BC90-1A9852633D72}" dt="2022-03-06T20:31:16.800" v="1140"/>
        <pc:sldMkLst>
          <pc:docMk/>
          <pc:sldMk cId="0" sldId="367"/>
        </pc:sldMkLst>
        <pc:spChg chg="mod">
          <ac:chgData name="" userId="c65fffde3b9affbd" providerId="LiveId" clId="{0E0747F5-55ED-41F1-BC90-1A9852633D72}" dt="2022-03-06T20:31:16.800" v="1140"/>
          <ac:spMkLst>
            <pc:docMk/>
            <pc:sldMk cId="0" sldId="367"/>
            <ac:spMk id="2" creationId="{00000000-0000-0000-0000-000000000000}"/>
          </ac:spMkLst>
        </pc:spChg>
        <pc:spChg chg="del">
          <ac:chgData name="" userId="c65fffde3b9affbd" providerId="LiveId" clId="{0E0747F5-55ED-41F1-BC90-1A9852633D72}" dt="2022-03-06T19:49:51.740" v="177"/>
          <ac:spMkLst>
            <pc:docMk/>
            <pc:sldMk cId="0" sldId="367"/>
            <ac:spMk id="3" creationId="{00000000-0000-0000-0000-000000000000}"/>
          </ac:spMkLst>
        </pc:spChg>
        <pc:spChg chg="add mod">
          <ac:chgData name="" userId="c65fffde3b9affbd" providerId="LiveId" clId="{0E0747F5-55ED-41F1-BC90-1A9852633D72}" dt="2022-03-06T19:49:51.740" v="177"/>
          <ac:spMkLst>
            <pc:docMk/>
            <pc:sldMk cId="0" sldId="367"/>
            <ac:spMk id="4" creationId="{7433DF2F-79A1-459E-BBF8-8F0DA2AA43B0}"/>
          </ac:spMkLst>
        </pc:spChg>
        <pc:picChg chg="add">
          <ac:chgData name="" userId="c65fffde3b9affbd" providerId="LiveId" clId="{0E0747F5-55ED-41F1-BC90-1A9852633D72}" dt="2022-03-06T20:10:49.411" v="722"/>
          <ac:picMkLst>
            <pc:docMk/>
            <pc:sldMk cId="0" sldId="367"/>
            <ac:picMk id="6" creationId="{D1EC9635-62A8-4050-BCBD-E6929E35A053}"/>
          </ac:picMkLst>
        </pc:picChg>
        <pc:picChg chg="mod">
          <ac:chgData name="" userId="c65fffde3b9affbd" providerId="LiveId" clId="{0E0747F5-55ED-41F1-BC90-1A9852633D72}" dt="2022-03-06T20:30:58.381" v="1136" actId="1076"/>
          <ac:picMkLst>
            <pc:docMk/>
            <pc:sldMk cId="0" sldId="367"/>
            <ac:picMk id="9218" creationId="{00000000-0000-0000-0000-000000000000}"/>
          </ac:picMkLst>
        </pc:picChg>
      </pc:sldChg>
      <pc:sldChg chg="addSp modSp add modTransition">
        <pc:chgData name="" userId="c65fffde3b9affbd" providerId="LiveId" clId="{0E0747F5-55ED-41F1-BC90-1A9852633D72}" dt="2022-03-06T20:32:14.832" v="1143" actId="20577"/>
        <pc:sldMkLst>
          <pc:docMk/>
          <pc:sldMk cId="0" sldId="368"/>
        </pc:sldMkLst>
        <pc:spChg chg="mod">
          <ac:chgData name="" userId="c65fffde3b9affbd" providerId="LiveId" clId="{0E0747F5-55ED-41F1-BC90-1A9852633D72}" dt="2022-03-06T20:31:22.078" v="1141"/>
          <ac:spMkLst>
            <pc:docMk/>
            <pc:sldMk cId="0" sldId="368"/>
            <ac:spMk id="2" creationId="{00000000-0000-0000-0000-000000000000}"/>
          </ac:spMkLst>
        </pc:spChg>
        <pc:spChg chg="mod">
          <ac:chgData name="" userId="c65fffde3b9affbd" providerId="LiveId" clId="{0E0747F5-55ED-41F1-BC90-1A9852633D72}" dt="2022-03-06T20:32:14.832" v="1143" actId="20577"/>
          <ac:spMkLst>
            <pc:docMk/>
            <pc:sldMk cId="0" sldId="368"/>
            <ac:spMk id="3" creationId="{00000000-0000-0000-0000-000000000000}"/>
          </ac:spMkLst>
        </pc:spChg>
        <pc:picChg chg="add">
          <ac:chgData name="" userId="c65fffde3b9affbd" providerId="LiveId" clId="{0E0747F5-55ED-41F1-BC90-1A9852633D72}" dt="2022-03-06T20:10:50.331" v="723"/>
          <ac:picMkLst>
            <pc:docMk/>
            <pc:sldMk cId="0" sldId="368"/>
            <ac:picMk id="4" creationId="{9B216EA4-3310-4336-9954-36D9FF62E0C4}"/>
          </ac:picMkLst>
        </pc:picChg>
      </pc:sldChg>
      <pc:sldChg chg="del">
        <pc:chgData name="" userId="c65fffde3b9affbd" providerId="LiveId" clId="{0E0747F5-55ED-41F1-BC90-1A9852633D72}" dt="2022-03-06T14:25:27.175" v="2" actId="2696"/>
        <pc:sldMkLst>
          <pc:docMk/>
          <pc:sldMk cId="2896101091" sldId="381"/>
        </pc:sldMkLst>
      </pc:sldChg>
      <pc:sldChg chg="del">
        <pc:chgData name="" userId="c65fffde3b9affbd" providerId="LiveId" clId="{0E0747F5-55ED-41F1-BC90-1A9852633D72}" dt="2022-03-06T14:25:27.187" v="3" actId="2696"/>
        <pc:sldMkLst>
          <pc:docMk/>
          <pc:sldMk cId="4167336665" sldId="384"/>
        </pc:sldMkLst>
      </pc:sldChg>
      <pc:sldChg chg="del">
        <pc:chgData name="" userId="c65fffde3b9affbd" providerId="LiveId" clId="{0E0747F5-55ED-41F1-BC90-1A9852633D72}" dt="2022-03-06T14:25:27.198" v="4" actId="2696"/>
        <pc:sldMkLst>
          <pc:docMk/>
          <pc:sldMk cId="1988148798" sldId="385"/>
        </pc:sldMkLst>
      </pc:sldChg>
      <pc:sldChg chg="del">
        <pc:chgData name="" userId="c65fffde3b9affbd" providerId="LiveId" clId="{0E0747F5-55ED-41F1-BC90-1A9852633D72}" dt="2022-03-06T14:25:27.208" v="5" actId="2696"/>
        <pc:sldMkLst>
          <pc:docMk/>
          <pc:sldMk cId="504086906" sldId="386"/>
        </pc:sldMkLst>
      </pc:sldChg>
      <pc:sldChg chg="del">
        <pc:chgData name="" userId="c65fffde3b9affbd" providerId="LiveId" clId="{0E0747F5-55ED-41F1-BC90-1A9852633D72}" dt="2022-03-06T14:25:27.219" v="6" actId="2696"/>
        <pc:sldMkLst>
          <pc:docMk/>
          <pc:sldMk cId="2800201219" sldId="387"/>
        </pc:sldMkLst>
      </pc:sldChg>
      <pc:sldChg chg="del">
        <pc:chgData name="" userId="c65fffde3b9affbd" providerId="LiveId" clId="{0E0747F5-55ED-41F1-BC90-1A9852633D72}" dt="2022-03-06T14:25:27.227" v="7" actId="2696"/>
        <pc:sldMkLst>
          <pc:docMk/>
          <pc:sldMk cId="1828440358" sldId="388"/>
        </pc:sldMkLst>
      </pc:sldChg>
      <pc:sldChg chg="del">
        <pc:chgData name="" userId="c65fffde3b9affbd" providerId="LiveId" clId="{0E0747F5-55ED-41F1-BC90-1A9852633D72}" dt="2022-03-06T14:25:27.234" v="8" actId="2696"/>
        <pc:sldMkLst>
          <pc:docMk/>
          <pc:sldMk cId="731558754" sldId="389"/>
        </pc:sldMkLst>
      </pc:sldChg>
      <pc:sldChg chg="del">
        <pc:chgData name="" userId="c65fffde3b9affbd" providerId="LiveId" clId="{0E0747F5-55ED-41F1-BC90-1A9852633D72}" dt="2022-03-06T14:25:27.246" v="10" actId="2696"/>
        <pc:sldMkLst>
          <pc:docMk/>
          <pc:sldMk cId="777423016" sldId="390"/>
        </pc:sldMkLst>
      </pc:sldChg>
      <pc:sldChg chg="del">
        <pc:chgData name="" userId="c65fffde3b9affbd" providerId="LiveId" clId="{0E0747F5-55ED-41F1-BC90-1A9852633D72}" dt="2022-03-06T14:25:27.254" v="11" actId="2696"/>
        <pc:sldMkLst>
          <pc:docMk/>
          <pc:sldMk cId="2506964529" sldId="391"/>
        </pc:sldMkLst>
      </pc:sldChg>
      <pc:sldChg chg="modSp add modTransition">
        <pc:chgData name="" userId="c65fffde3b9affbd" providerId="LiveId" clId="{0E0747F5-55ED-41F1-BC90-1A9852633D72}" dt="2022-03-06T14:30:56.643" v="135" actId="1076"/>
        <pc:sldMkLst>
          <pc:docMk/>
          <pc:sldMk cId="17967641" sldId="404"/>
        </pc:sldMkLst>
        <pc:spChg chg="mod">
          <ac:chgData name="" userId="c65fffde3b9affbd" providerId="LiveId" clId="{0E0747F5-55ED-41F1-BC90-1A9852633D72}" dt="2022-03-06T14:30:56.643" v="135" actId="1076"/>
          <ac:spMkLst>
            <pc:docMk/>
            <pc:sldMk cId="17967641" sldId="404"/>
            <ac:spMk id="4" creationId="{DDE53B12-37B9-4560-9481-0204C8FED052}"/>
          </ac:spMkLst>
        </pc:spChg>
        <pc:spChg chg="mod">
          <ac:chgData name="" userId="c65fffde3b9affbd" providerId="LiveId" clId="{0E0747F5-55ED-41F1-BC90-1A9852633D72}" dt="2022-03-06T14:30:50.874" v="134" actId="27636"/>
          <ac:spMkLst>
            <pc:docMk/>
            <pc:sldMk cId="17967641" sldId="404"/>
            <ac:spMk id="5" creationId="{75BA49AB-CBED-4A16-AF17-63361B5715E1}"/>
          </ac:spMkLst>
        </pc:spChg>
      </pc:sldChg>
      <pc:sldChg chg="modSp add modTransition">
        <pc:chgData name="" userId="c65fffde3b9affbd" providerId="LiveId" clId="{0E0747F5-55ED-41F1-BC90-1A9852633D72}" dt="2022-03-06T19:55:29.568" v="279" actId="15"/>
        <pc:sldMkLst>
          <pc:docMk/>
          <pc:sldMk cId="3658770955" sldId="427"/>
        </pc:sldMkLst>
        <pc:spChg chg="mod">
          <ac:chgData name="" userId="c65fffde3b9affbd" providerId="LiveId" clId="{0E0747F5-55ED-41F1-BC90-1A9852633D72}" dt="2022-03-06T19:54:48.756" v="230" actId="20577"/>
          <ac:spMkLst>
            <pc:docMk/>
            <pc:sldMk cId="3658770955" sldId="427"/>
            <ac:spMk id="5" creationId="{96D1D0C8-18C7-41A8-9743-96CFEE57C5D4}"/>
          </ac:spMkLst>
        </pc:spChg>
        <pc:spChg chg="mod">
          <ac:chgData name="" userId="c65fffde3b9affbd" providerId="LiveId" clId="{0E0747F5-55ED-41F1-BC90-1A9852633D72}" dt="2022-03-06T19:55:29.568" v="279" actId="15"/>
          <ac:spMkLst>
            <pc:docMk/>
            <pc:sldMk cId="3658770955" sldId="427"/>
            <ac:spMk id="7" creationId="{F7447BBE-64AD-41A6-9D0E-9CEB47F0B955}"/>
          </ac:spMkLst>
        </pc:spChg>
        <pc:graphicFrameChg chg="mod modGraphic">
          <ac:chgData name="" userId="c65fffde3b9affbd" providerId="LiveId" clId="{0E0747F5-55ED-41F1-BC90-1A9852633D72}" dt="2022-03-06T19:55:25.727" v="278" actId="207"/>
          <ac:graphicFrameMkLst>
            <pc:docMk/>
            <pc:sldMk cId="3658770955" sldId="427"/>
            <ac:graphicFrameMk id="4" creationId="{BAD27991-B6B5-4689-B0C4-8D461818355F}"/>
          </ac:graphicFrameMkLst>
        </pc:graphicFrameChg>
      </pc:sldChg>
      <pc:sldChg chg="addSp modSp add modTransition">
        <pc:chgData name="" userId="c65fffde3b9affbd" providerId="LiveId" clId="{0E0747F5-55ED-41F1-BC90-1A9852633D72}" dt="2022-03-06T19:58:23.001" v="351" actId="20577"/>
        <pc:sldMkLst>
          <pc:docMk/>
          <pc:sldMk cId="0" sldId="428"/>
        </pc:sldMkLst>
        <pc:spChg chg="mod">
          <ac:chgData name="" userId="c65fffde3b9affbd" providerId="LiveId" clId="{0E0747F5-55ED-41F1-BC90-1A9852633D72}" dt="2022-03-06T19:58:07.205" v="348" actId="27636"/>
          <ac:spMkLst>
            <pc:docMk/>
            <pc:sldMk cId="0" sldId="428"/>
            <ac:spMk id="2" creationId="{00000000-0000-0000-0000-000000000000}"/>
          </ac:spMkLst>
        </pc:spChg>
        <pc:spChg chg="mod">
          <ac:chgData name="" userId="c65fffde3b9affbd" providerId="LiveId" clId="{0E0747F5-55ED-41F1-BC90-1A9852633D72}" dt="2022-03-06T19:58:23.001" v="351" actId="20577"/>
          <ac:spMkLst>
            <pc:docMk/>
            <pc:sldMk cId="0" sldId="428"/>
            <ac:spMk id="3" creationId="{00000000-0000-0000-0000-000000000000}"/>
          </ac:spMkLst>
        </pc:spChg>
        <pc:picChg chg="add mod">
          <ac:chgData name="" userId="c65fffde3b9affbd" providerId="LiveId" clId="{0E0747F5-55ED-41F1-BC90-1A9852633D72}" dt="2022-03-06T19:56:11.479" v="281" actId="1076"/>
          <ac:picMkLst>
            <pc:docMk/>
            <pc:sldMk cId="0" sldId="428"/>
            <ac:picMk id="4" creationId="{CDDC47CC-634E-461E-B3A5-387E7DB58A81}"/>
          </ac:picMkLst>
        </pc:picChg>
      </pc:sldChg>
      <pc:sldChg chg="addSp modSp add modTransition">
        <pc:chgData name="" userId="c65fffde3b9affbd" providerId="LiveId" clId="{0E0747F5-55ED-41F1-BC90-1A9852633D72}" dt="2022-03-06T19:59:24.295" v="384"/>
        <pc:sldMkLst>
          <pc:docMk/>
          <pc:sldMk cId="0" sldId="433"/>
        </pc:sldMkLst>
        <pc:spChg chg="mod">
          <ac:chgData name="" userId="c65fffde3b9affbd" providerId="LiveId" clId="{0E0747F5-55ED-41F1-BC90-1A9852633D72}" dt="2022-03-06T19:59:24.295" v="384"/>
          <ac:spMkLst>
            <pc:docMk/>
            <pc:sldMk cId="0" sldId="433"/>
            <ac:spMk id="2" creationId="{00000000-0000-0000-0000-000000000000}"/>
          </ac:spMkLst>
        </pc:spChg>
        <pc:spChg chg="mod">
          <ac:chgData name="" userId="c65fffde3b9affbd" providerId="LiveId" clId="{0E0747F5-55ED-41F1-BC90-1A9852633D72}" dt="2022-03-06T19:59:22.527" v="380" actId="20577"/>
          <ac:spMkLst>
            <pc:docMk/>
            <pc:sldMk cId="0" sldId="433"/>
            <ac:spMk id="3" creationId="{00000000-0000-0000-0000-000000000000}"/>
          </ac:spMkLst>
        </pc:spChg>
        <pc:picChg chg="add">
          <ac:chgData name="" userId="c65fffde3b9affbd" providerId="LiveId" clId="{0E0747F5-55ED-41F1-BC90-1A9852633D72}" dt="2022-03-06T19:56:21.756" v="282"/>
          <ac:picMkLst>
            <pc:docMk/>
            <pc:sldMk cId="0" sldId="433"/>
            <ac:picMk id="4" creationId="{988795EE-D9CA-420B-AF2B-8333E4074CCB}"/>
          </ac:picMkLst>
        </pc:picChg>
      </pc:sldChg>
      <pc:sldChg chg="addSp delSp modSp add modTransition">
        <pc:chgData name="" userId="c65fffde3b9affbd" providerId="LiveId" clId="{0E0747F5-55ED-41F1-BC90-1A9852633D72}" dt="2022-03-06T20:00:30.715" v="432"/>
        <pc:sldMkLst>
          <pc:docMk/>
          <pc:sldMk cId="0" sldId="434"/>
        </pc:sldMkLst>
        <pc:spChg chg="mod">
          <ac:chgData name="" userId="c65fffde3b9affbd" providerId="LiveId" clId="{0E0747F5-55ED-41F1-BC90-1A9852633D72}" dt="2022-03-06T19:59:23.345" v="382"/>
          <ac:spMkLst>
            <pc:docMk/>
            <pc:sldMk cId="0" sldId="434"/>
            <ac:spMk id="2" creationId="{00000000-0000-0000-0000-000000000000}"/>
          </ac:spMkLst>
        </pc:spChg>
        <pc:spChg chg="del">
          <ac:chgData name="" userId="c65fffde3b9affbd" providerId="LiveId" clId="{0E0747F5-55ED-41F1-BC90-1A9852633D72}" dt="2022-03-06T19:44:57.947" v="157"/>
          <ac:spMkLst>
            <pc:docMk/>
            <pc:sldMk cId="0" sldId="434"/>
            <ac:spMk id="3" creationId="{00000000-0000-0000-0000-000000000000}"/>
          </ac:spMkLst>
        </pc:spChg>
        <pc:spChg chg="add mod">
          <ac:chgData name="" userId="c65fffde3b9affbd" providerId="LiveId" clId="{0E0747F5-55ED-41F1-BC90-1A9852633D72}" dt="2022-03-06T19:44:57.947" v="157"/>
          <ac:spMkLst>
            <pc:docMk/>
            <pc:sldMk cId="0" sldId="434"/>
            <ac:spMk id="4" creationId="{2FA8C39E-7F60-415C-B959-D6B61C75C128}"/>
          </ac:spMkLst>
        </pc:spChg>
        <pc:picChg chg="add">
          <ac:chgData name="" userId="c65fffde3b9affbd" providerId="LiveId" clId="{0E0747F5-55ED-41F1-BC90-1A9852633D72}" dt="2022-03-06T19:56:25.905" v="283"/>
          <ac:picMkLst>
            <pc:docMk/>
            <pc:sldMk cId="0" sldId="434"/>
            <ac:picMk id="6" creationId="{2CB7ACF9-060F-4C92-BB07-A7C21F827D90}"/>
          </ac:picMkLst>
        </pc:picChg>
        <pc:picChg chg="mod">
          <ac:chgData name="" userId="c65fffde3b9affbd" providerId="LiveId" clId="{0E0747F5-55ED-41F1-BC90-1A9852633D72}" dt="2022-03-06T20:00:30.715" v="432"/>
          <ac:picMkLst>
            <pc:docMk/>
            <pc:sldMk cId="0" sldId="434"/>
            <ac:picMk id="2050" creationId="{00000000-0000-0000-0000-000000000000}"/>
          </ac:picMkLst>
        </pc:picChg>
      </pc:sldChg>
      <pc:sldChg chg="addSp modSp add modTransition">
        <pc:chgData name="" userId="c65fffde3b9affbd" providerId="LiveId" clId="{0E0747F5-55ED-41F1-BC90-1A9852633D72}" dt="2022-03-06T19:59:55.850" v="407" actId="27636"/>
        <pc:sldMkLst>
          <pc:docMk/>
          <pc:sldMk cId="0" sldId="435"/>
        </pc:sldMkLst>
        <pc:spChg chg="mod">
          <ac:chgData name="" userId="c65fffde3b9affbd" providerId="LiveId" clId="{0E0747F5-55ED-41F1-BC90-1A9852633D72}" dt="2022-03-06T19:59:55.850" v="407" actId="27636"/>
          <ac:spMkLst>
            <pc:docMk/>
            <pc:sldMk cId="0" sldId="435"/>
            <ac:spMk id="2" creationId="{00000000-0000-0000-0000-000000000000}"/>
          </ac:spMkLst>
        </pc:spChg>
        <pc:spChg chg="mod">
          <ac:chgData name="" userId="c65fffde3b9affbd" providerId="LiveId" clId="{0E0747F5-55ED-41F1-BC90-1A9852633D72}" dt="2022-03-06T19:59:49.632" v="405" actId="20577"/>
          <ac:spMkLst>
            <pc:docMk/>
            <pc:sldMk cId="0" sldId="435"/>
            <ac:spMk id="3" creationId="{00000000-0000-0000-0000-000000000000}"/>
          </ac:spMkLst>
        </pc:spChg>
        <pc:picChg chg="add">
          <ac:chgData name="" userId="c65fffde3b9affbd" providerId="LiveId" clId="{0E0747F5-55ED-41F1-BC90-1A9852633D72}" dt="2022-03-06T19:56:27.913" v="284"/>
          <ac:picMkLst>
            <pc:docMk/>
            <pc:sldMk cId="0" sldId="435"/>
            <ac:picMk id="4" creationId="{B43E0A63-75CF-4DFB-98C1-E67F294764E6}"/>
          </ac:picMkLst>
        </pc:picChg>
      </pc:sldChg>
      <pc:sldChg chg="addSp modSp add modTransition">
        <pc:chgData name="" userId="c65fffde3b9affbd" providerId="LiveId" clId="{0E0747F5-55ED-41F1-BC90-1A9852633D72}" dt="2022-03-06T20:00:17.446" v="431"/>
        <pc:sldMkLst>
          <pc:docMk/>
          <pc:sldMk cId="0" sldId="436"/>
        </pc:sldMkLst>
        <pc:spChg chg="mod">
          <ac:chgData name="" userId="c65fffde3b9affbd" providerId="LiveId" clId="{0E0747F5-55ED-41F1-BC90-1A9852633D72}" dt="2022-03-06T20:00:01.605" v="409" actId="27636"/>
          <ac:spMkLst>
            <pc:docMk/>
            <pc:sldMk cId="0" sldId="436"/>
            <ac:spMk id="2" creationId="{00000000-0000-0000-0000-000000000000}"/>
          </ac:spMkLst>
        </pc:spChg>
        <pc:spChg chg="mod">
          <ac:chgData name="" userId="c65fffde3b9affbd" providerId="LiveId" clId="{0E0747F5-55ED-41F1-BC90-1A9852633D72}" dt="2022-03-06T20:00:09.697" v="430" actId="20577"/>
          <ac:spMkLst>
            <pc:docMk/>
            <pc:sldMk cId="0" sldId="436"/>
            <ac:spMk id="3" creationId="{00000000-0000-0000-0000-000000000000}"/>
          </ac:spMkLst>
        </pc:spChg>
        <pc:picChg chg="add">
          <ac:chgData name="" userId="c65fffde3b9affbd" providerId="LiveId" clId="{0E0747F5-55ED-41F1-BC90-1A9852633D72}" dt="2022-03-06T19:56:29.185" v="285"/>
          <ac:picMkLst>
            <pc:docMk/>
            <pc:sldMk cId="0" sldId="436"/>
            <ac:picMk id="5" creationId="{A492711C-38BC-4B08-A71A-1EA05AB80514}"/>
          </ac:picMkLst>
        </pc:picChg>
        <pc:picChg chg="mod">
          <ac:chgData name="" userId="c65fffde3b9affbd" providerId="LiveId" clId="{0E0747F5-55ED-41F1-BC90-1A9852633D72}" dt="2022-03-06T20:00:17.446" v="431"/>
          <ac:picMkLst>
            <pc:docMk/>
            <pc:sldMk cId="0" sldId="436"/>
            <ac:picMk id="3074" creationId="{00000000-0000-0000-0000-000000000000}"/>
          </ac:picMkLst>
        </pc:picChg>
      </pc:sldChg>
      <pc:sldChg chg="addSp modSp add modTransition">
        <pc:chgData name="" userId="c65fffde3b9affbd" providerId="LiveId" clId="{0E0747F5-55ED-41F1-BC90-1A9852633D72}" dt="2022-03-06T20:01:21.057" v="461" actId="20577"/>
        <pc:sldMkLst>
          <pc:docMk/>
          <pc:sldMk cId="0" sldId="437"/>
        </pc:sldMkLst>
        <pc:spChg chg="mod">
          <ac:chgData name="" userId="c65fffde3b9affbd" providerId="LiveId" clId="{0E0747F5-55ED-41F1-BC90-1A9852633D72}" dt="2022-03-06T20:01:18.275" v="460" actId="27636"/>
          <ac:spMkLst>
            <pc:docMk/>
            <pc:sldMk cId="0" sldId="437"/>
            <ac:spMk id="2" creationId="{00000000-0000-0000-0000-000000000000}"/>
          </ac:spMkLst>
        </pc:spChg>
        <pc:spChg chg="mod">
          <ac:chgData name="" userId="c65fffde3b9affbd" providerId="LiveId" clId="{0E0747F5-55ED-41F1-BC90-1A9852633D72}" dt="2022-03-06T20:01:21.057" v="461" actId="20577"/>
          <ac:spMkLst>
            <pc:docMk/>
            <pc:sldMk cId="0" sldId="437"/>
            <ac:spMk id="3" creationId="{00000000-0000-0000-0000-000000000000}"/>
          </ac:spMkLst>
        </pc:spChg>
        <pc:picChg chg="add">
          <ac:chgData name="" userId="c65fffde3b9affbd" providerId="LiveId" clId="{0E0747F5-55ED-41F1-BC90-1A9852633D72}" dt="2022-03-06T19:56:30.280" v="286"/>
          <ac:picMkLst>
            <pc:docMk/>
            <pc:sldMk cId="0" sldId="437"/>
            <ac:picMk id="4" creationId="{7734D8DB-ECD3-41AF-95CB-23FE73D8078B}"/>
          </ac:picMkLst>
        </pc:picChg>
      </pc:sldChg>
      <pc:sldChg chg="addSp modSp add modTransition">
        <pc:chgData name="" userId="c65fffde3b9affbd" providerId="LiveId" clId="{0E0747F5-55ED-41F1-BC90-1A9852633D72}" dt="2022-03-06T20:02:02.212" v="475" actId="20577"/>
        <pc:sldMkLst>
          <pc:docMk/>
          <pc:sldMk cId="0" sldId="438"/>
        </pc:sldMkLst>
        <pc:spChg chg="mod">
          <ac:chgData name="" userId="c65fffde3b9affbd" providerId="LiveId" clId="{0E0747F5-55ED-41F1-BC90-1A9852633D72}" dt="2022-03-06T20:01:36.613" v="463" actId="27636"/>
          <ac:spMkLst>
            <pc:docMk/>
            <pc:sldMk cId="0" sldId="438"/>
            <ac:spMk id="2" creationId="{00000000-0000-0000-0000-000000000000}"/>
          </ac:spMkLst>
        </pc:spChg>
        <pc:spChg chg="mod">
          <ac:chgData name="" userId="c65fffde3b9affbd" providerId="LiveId" clId="{0E0747F5-55ED-41F1-BC90-1A9852633D72}" dt="2022-03-06T20:02:02.212" v="475" actId="20577"/>
          <ac:spMkLst>
            <pc:docMk/>
            <pc:sldMk cId="0" sldId="438"/>
            <ac:spMk id="3" creationId="{00000000-0000-0000-0000-000000000000}"/>
          </ac:spMkLst>
        </pc:spChg>
        <pc:picChg chg="add">
          <ac:chgData name="" userId="c65fffde3b9affbd" providerId="LiveId" clId="{0E0747F5-55ED-41F1-BC90-1A9852633D72}" dt="2022-03-06T19:56:31.298" v="287"/>
          <ac:picMkLst>
            <pc:docMk/>
            <pc:sldMk cId="0" sldId="438"/>
            <ac:picMk id="4" creationId="{D53134BD-962A-4057-8683-315D33834D7C}"/>
          </ac:picMkLst>
        </pc:picChg>
      </pc:sldChg>
      <pc:sldChg chg="addSp modSp add modTransition">
        <pc:chgData name="" userId="c65fffde3b9affbd" providerId="LiveId" clId="{0E0747F5-55ED-41F1-BC90-1A9852633D72}" dt="2022-03-06T20:02:35.256" v="497" actId="27636"/>
        <pc:sldMkLst>
          <pc:docMk/>
          <pc:sldMk cId="0" sldId="439"/>
        </pc:sldMkLst>
        <pc:spChg chg="mod">
          <ac:chgData name="" userId="c65fffde3b9affbd" providerId="LiveId" clId="{0E0747F5-55ED-41F1-BC90-1A9852633D72}" dt="2022-03-06T20:02:35.256" v="497" actId="27636"/>
          <ac:spMkLst>
            <pc:docMk/>
            <pc:sldMk cId="0" sldId="439"/>
            <ac:spMk id="2" creationId="{00000000-0000-0000-0000-000000000000}"/>
          </ac:spMkLst>
        </pc:spChg>
        <pc:spChg chg="mod">
          <ac:chgData name="" userId="c65fffde3b9affbd" providerId="LiveId" clId="{0E0747F5-55ED-41F1-BC90-1A9852633D72}" dt="2022-03-06T20:02:26.488" v="495" actId="20577"/>
          <ac:spMkLst>
            <pc:docMk/>
            <pc:sldMk cId="0" sldId="439"/>
            <ac:spMk id="3" creationId="{00000000-0000-0000-0000-000000000000}"/>
          </ac:spMkLst>
        </pc:spChg>
        <pc:picChg chg="add">
          <ac:chgData name="" userId="c65fffde3b9affbd" providerId="LiveId" clId="{0E0747F5-55ED-41F1-BC90-1A9852633D72}" dt="2022-03-06T19:56:32.268" v="288"/>
          <ac:picMkLst>
            <pc:docMk/>
            <pc:sldMk cId="0" sldId="439"/>
            <ac:picMk id="4" creationId="{9B61D7B2-A8E9-4358-8AF2-08FF63DE5FCE}"/>
          </ac:picMkLst>
        </pc:picChg>
      </pc:sldChg>
      <pc:sldChg chg="addSp modSp add modTransition">
        <pc:chgData name="" userId="c65fffde3b9affbd" providerId="LiveId" clId="{0E0747F5-55ED-41F1-BC90-1A9852633D72}" dt="2022-03-06T20:03:04.552" v="523" actId="27636"/>
        <pc:sldMkLst>
          <pc:docMk/>
          <pc:sldMk cId="0" sldId="440"/>
        </pc:sldMkLst>
        <pc:spChg chg="mod">
          <ac:chgData name="" userId="c65fffde3b9affbd" providerId="LiveId" clId="{0E0747F5-55ED-41F1-BC90-1A9852633D72}" dt="2022-03-06T20:03:04.552" v="523" actId="27636"/>
          <ac:spMkLst>
            <pc:docMk/>
            <pc:sldMk cId="0" sldId="440"/>
            <ac:spMk id="2" creationId="{00000000-0000-0000-0000-000000000000}"/>
          </ac:spMkLst>
        </pc:spChg>
        <pc:spChg chg="mod">
          <ac:chgData name="" userId="c65fffde3b9affbd" providerId="LiveId" clId="{0E0747F5-55ED-41F1-BC90-1A9852633D72}" dt="2022-03-06T20:02:56.992" v="521" actId="20577"/>
          <ac:spMkLst>
            <pc:docMk/>
            <pc:sldMk cId="0" sldId="440"/>
            <ac:spMk id="3" creationId="{00000000-0000-0000-0000-000000000000}"/>
          </ac:spMkLst>
        </pc:spChg>
        <pc:picChg chg="add">
          <ac:chgData name="" userId="c65fffde3b9affbd" providerId="LiveId" clId="{0E0747F5-55ED-41F1-BC90-1A9852633D72}" dt="2022-03-06T19:56:33.273" v="289"/>
          <ac:picMkLst>
            <pc:docMk/>
            <pc:sldMk cId="0" sldId="440"/>
            <ac:picMk id="4" creationId="{97111A1B-514F-49E6-A6BF-AD5B9F3057C8}"/>
          </ac:picMkLst>
        </pc:picChg>
      </pc:sldChg>
      <pc:sldChg chg="addSp modSp add modTransition">
        <pc:chgData name="" userId="c65fffde3b9affbd" providerId="LiveId" clId="{0E0747F5-55ED-41F1-BC90-1A9852633D72}" dt="2022-03-06T20:04:55.057" v="544" actId="27636"/>
        <pc:sldMkLst>
          <pc:docMk/>
          <pc:sldMk cId="0" sldId="442"/>
        </pc:sldMkLst>
        <pc:spChg chg="mod">
          <ac:chgData name="" userId="c65fffde3b9affbd" providerId="LiveId" clId="{0E0747F5-55ED-41F1-BC90-1A9852633D72}" dt="2022-03-06T20:03:11.430" v="525" actId="27636"/>
          <ac:spMkLst>
            <pc:docMk/>
            <pc:sldMk cId="0" sldId="442"/>
            <ac:spMk id="2" creationId="{00000000-0000-0000-0000-000000000000}"/>
          </ac:spMkLst>
        </pc:spChg>
        <pc:spChg chg="mod">
          <ac:chgData name="" userId="c65fffde3b9affbd" providerId="LiveId" clId="{0E0747F5-55ED-41F1-BC90-1A9852633D72}" dt="2022-03-06T20:04:55.057" v="544" actId="27636"/>
          <ac:spMkLst>
            <pc:docMk/>
            <pc:sldMk cId="0" sldId="442"/>
            <ac:spMk id="3" creationId="{00000000-0000-0000-0000-000000000000}"/>
          </ac:spMkLst>
        </pc:spChg>
        <pc:picChg chg="add">
          <ac:chgData name="" userId="c65fffde3b9affbd" providerId="LiveId" clId="{0E0747F5-55ED-41F1-BC90-1A9852633D72}" dt="2022-03-06T19:56:34.240" v="290"/>
          <ac:picMkLst>
            <pc:docMk/>
            <pc:sldMk cId="0" sldId="442"/>
            <ac:picMk id="4" creationId="{2CD0F24D-676B-4490-91F5-D2610056D988}"/>
          </ac:picMkLst>
        </pc:picChg>
      </pc:sldChg>
      <pc:sldChg chg="addSp modSp add modTransition">
        <pc:chgData name="" userId="c65fffde3b9affbd" providerId="LiveId" clId="{0E0747F5-55ED-41F1-BC90-1A9852633D72}" dt="2022-03-06T20:05:21.095" v="575"/>
        <pc:sldMkLst>
          <pc:docMk/>
          <pc:sldMk cId="0" sldId="443"/>
        </pc:sldMkLst>
        <pc:spChg chg="mod">
          <ac:chgData name="" userId="c65fffde3b9affbd" providerId="LiveId" clId="{0E0747F5-55ED-41F1-BC90-1A9852633D72}" dt="2022-03-06T20:05:06.827" v="546" actId="27636"/>
          <ac:spMkLst>
            <pc:docMk/>
            <pc:sldMk cId="0" sldId="443"/>
            <ac:spMk id="2" creationId="{00000000-0000-0000-0000-000000000000}"/>
          </ac:spMkLst>
        </pc:spChg>
        <pc:spChg chg="mod">
          <ac:chgData name="" userId="c65fffde3b9affbd" providerId="LiveId" clId="{0E0747F5-55ED-41F1-BC90-1A9852633D72}" dt="2022-03-06T20:05:13.849" v="574" actId="20577"/>
          <ac:spMkLst>
            <pc:docMk/>
            <pc:sldMk cId="0" sldId="443"/>
            <ac:spMk id="3" creationId="{00000000-0000-0000-0000-000000000000}"/>
          </ac:spMkLst>
        </pc:spChg>
        <pc:picChg chg="add">
          <ac:chgData name="" userId="c65fffde3b9affbd" providerId="LiveId" clId="{0E0747F5-55ED-41F1-BC90-1A9852633D72}" dt="2022-03-06T19:56:35.140" v="291"/>
          <ac:picMkLst>
            <pc:docMk/>
            <pc:sldMk cId="0" sldId="443"/>
            <ac:picMk id="5" creationId="{4EE3F968-1A53-40F3-81F0-E00A0C3B8A3B}"/>
          </ac:picMkLst>
        </pc:picChg>
        <pc:picChg chg="mod">
          <ac:chgData name="" userId="c65fffde3b9affbd" providerId="LiveId" clId="{0E0747F5-55ED-41F1-BC90-1A9852633D72}" dt="2022-03-06T20:05:21.095" v="575"/>
          <ac:picMkLst>
            <pc:docMk/>
            <pc:sldMk cId="0" sldId="443"/>
            <ac:picMk id="5123" creationId="{00000000-0000-0000-0000-000000000000}"/>
          </ac:picMkLst>
        </pc:picChg>
      </pc:sldChg>
      <pc:sldChg chg="addSp delSp modSp add modTransition">
        <pc:chgData name="" userId="c65fffde3b9affbd" providerId="LiveId" clId="{0E0747F5-55ED-41F1-BC90-1A9852633D72}" dt="2022-03-06T20:40:19.262" v="1303" actId="404"/>
        <pc:sldMkLst>
          <pc:docMk/>
          <pc:sldMk cId="0" sldId="451"/>
        </pc:sldMkLst>
        <pc:spChg chg="mod">
          <ac:chgData name="" userId="c65fffde3b9affbd" providerId="LiveId" clId="{0E0747F5-55ED-41F1-BC90-1A9852633D72}" dt="2022-03-06T20:40:01.196" v="1301"/>
          <ac:spMkLst>
            <pc:docMk/>
            <pc:sldMk cId="0" sldId="451"/>
            <ac:spMk id="2" creationId="{00000000-0000-0000-0000-000000000000}"/>
          </ac:spMkLst>
        </pc:spChg>
        <pc:spChg chg="mod">
          <ac:chgData name="" userId="c65fffde3b9affbd" providerId="LiveId" clId="{0E0747F5-55ED-41F1-BC90-1A9852633D72}" dt="2022-03-06T20:40:19.262" v="1303" actId="404"/>
          <ac:spMkLst>
            <pc:docMk/>
            <pc:sldMk cId="0" sldId="451"/>
            <ac:spMk id="11" creationId="{4DDE97F6-7FFC-492C-92E6-CCD978B268BC}"/>
          </ac:spMkLst>
        </pc:spChg>
        <pc:picChg chg="add del">
          <ac:chgData name="" userId="c65fffde3b9affbd" providerId="LiveId" clId="{0E0747F5-55ED-41F1-BC90-1A9852633D72}" dt="2022-03-06T20:39:25.785" v="1291" actId="478"/>
          <ac:picMkLst>
            <pc:docMk/>
            <pc:sldMk cId="0" sldId="451"/>
            <ac:picMk id="5" creationId="{65FB272B-2961-49CF-B0EC-69468124B07E}"/>
          </ac:picMkLst>
        </pc:picChg>
        <pc:picChg chg="add del ord">
          <ac:chgData name="" userId="c65fffde3b9affbd" providerId="LiveId" clId="{0E0747F5-55ED-41F1-BC90-1A9852633D72}" dt="2022-03-06T20:39:43.665" v="1299" actId="478"/>
          <ac:picMkLst>
            <pc:docMk/>
            <pc:sldMk cId="0" sldId="451"/>
            <ac:picMk id="6" creationId="{CCCB077D-A2CF-4BAB-B50E-5C187F5770A1}"/>
          </ac:picMkLst>
        </pc:picChg>
        <pc:picChg chg="add">
          <ac:chgData name="" userId="c65fffde3b9affbd" providerId="LiveId" clId="{0E0747F5-55ED-41F1-BC90-1A9852633D72}" dt="2022-03-06T20:39:45.088" v="1300"/>
          <ac:picMkLst>
            <pc:docMk/>
            <pc:sldMk cId="0" sldId="451"/>
            <ac:picMk id="7" creationId="{D97FD30B-697A-47AE-9A92-66E5357FB77A}"/>
          </ac:picMkLst>
        </pc:picChg>
        <pc:picChg chg="mod">
          <ac:chgData name="" userId="c65fffde3b9affbd" providerId="LiveId" clId="{0E0747F5-55ED-41F1-BC90-1A9852633D72}" dt="2022-03-06T20:40:07.826" v="1302" actId="1076"/>
          <ac:picMkLst>
            <pc:docMk/>
            <pc:sldMk cId="0" sldId="451"/>
            <ac:picMk id="12" creationId="{43C5DA93-8FE7-4D85-817A-9D7DC4BE1CCA}"/>
          </ac:picMkLst>
        </pc:picChg>
      </pc:sldChg>
      <pc:sldChg chg="addSp modSp add modTransition">
        <pc:chgData name="" userId="c65fffde3b9affbd" providerId="LiveId" clId="{0E0747F5-55ED-41F1-BC90-1A9852633D72}" dt="2022-03-06T20:41:43.776" v="1314" actId="6549"/>
        <pc:sldMkLst>
          <pc:docMk/>
          <pc:sldMk cId="0" sldId="453"/>
        </pc:sldMkLst>
        <pc:spChg chg="mod">
          <ac:chgData name="" userId="c65fffde3b9affbd" providerId="LiveId" clId="{0E0747F5-55ED-41F1-BC90-1A9852633D72}" dt="2022-03-06T20:41:36.217" v="1312"/>
          <ac:spMkLst>
            <pc:docMk/>
            <pc:sldMk cId="0" sldId="453"/>
            <ac:spMk id="2" creationId="{00000000-0000-0000-0000-000000000000}"/>
          </ac:spMkLst>
        </pc:spChg>
        <pc:spChg chg="mod">
          <ac:chgData name="" userId="c65fffde3b9affbd" providerId="LiveId" clId="{0E0747F5-55ED-41F1-BC90-1A9852633D72}" dt="2022-03-06T20:41:43.776" v="1314" actId="6549"/>
          <ac:spMkLst>
            <pc:docMk/>
            <pc:sldMk cId="0" sldId="453"/>
            <ac:spMk id="9" creationId="{532EFC37-FF0C-43AA-918D-8974E4955255}"/>
          </ac:spMkLst>
        </pc:spChg>
        <pc:picChg chg="add">
          <ac:chgData name="" userId="c65fffde3b9affbd" providerId="LiveId" clId="{0E0747F5-55ED-41F1-BC90-1A9852633D72}" dt="2022-03-06T20:39:30.941" v="1294"/>
          <ac:picMkLst>
            <pc:docMk/>
            <pc:sldMk cId="0" sldId="453"/>
            <ac:picMk id="4" creationId="{6A04AE44-E493-4E96-91ED-9197B686DA73}"/>
          </ac:picMkLst>
        </pc:picChg>
      </pc:sldChg>
      <pc:sldChg chg="addSp delSp modSp add modTransition">
        <pc:chgData name="" userId="c65fffde3b9affbd" providerId="LiveId" clId="{0E0747F5-55ED-41F1-BC90-1A9852633D72}" dt="2022-03-06T20:45:38.991" v="1452" actId="20577"/>
        <pc:sldMkLst>
          <pc:docMk/>
          <pc:sldMk cId="0" sldId="454"/>
        </pc:sldMkLst>
        <pc:spChg chg="mod">
          <ac:chgData name="" userId="c65fffde3b9affbd" providerId="LiveId" clId="{0E0747F5-55ED-41F1-BC90-1A9852633D72}" dt="2022-03-06T20:45:38.991" v="1452" actId="20577"/>
          <ac:spMkLst>
            <pc:docMk/>
            <pc:sldMk cId="0" sldId="454"/>
            <ac:spMk id="11" creationId="{DFD20D9F-7719-4130-9005-45E9272F4D33}"/>
          </ac:spMkLst>
        </pc:spChg>
        <pc:spChg chg="mod">
          <ac:chgData name="" userId="c65fffde3b9affbd" providerId="LiveId" clId="{0E0747F5-55ED-41F1-BC90-1A9852633D72}" dt="2022-03-06T20:43:32.989" v="1393"/>
          <ac:spMkLst>
            <pc:docMk/>
            <pc:sldMk cId="0" sldId="454"/>
            <ac:spMk id="13" creationId="{E38AECD1-BD3C-4C2B-8529-DA8CE1FF8890}"/>
          </ac:spMkLst>
        </pc:spChg>
        <pc:picChg chg="add del mod">
          <ac:chgData name="" userId="c65fffde3b9affbd" providerId="LiveId" clId="{0E0747F5-55ED-41F1-BC90-1A9852633D72}" dt="2022-03-06T20:44:54.027" v="1437"/>
          <ac:picMkLst>
            <pc:docMk/>
            <pc:sldMk cId="0" sldId="454"/>
            <ac:picMk id="2" creationId="{2081C13A-0CEB-46FF-9E4B-9BBCC0F8CE05}"/>
          </ac:picMkLst>
        </pc:picChg>
        <pc:picChg chg="add">
          <ac:chgData name="" userId="c65fffde3b9affbd" providerId="LiveId" clId="{0E0747F5-55ED-41F1-BC90-1A9852633D72}" dt="2022-03-06T20:39:34.036" v="1297"/>
          <ac:picMkLst>
            <pc:docMk/>
            <pc:sldMk cId="0" sldId="454"/>
            <ac:picMk id="6" creationId="{2414E3DC-B966-40B2-BD19-A286A45FC0F0}"/>
          </ac:picMkLst>
        </pc:picChg>
      </pc:sldChg>
      <pc:sldChg chg="addSp delSp modSp add modTransition">
        <pc:chgData name="" userId="c65fffde3b9affbd" providerId="LiveId" clId="{0E0747F5-55ED-41F1-BC90-1A9852633D72}" dt="2022-03-06T20:47:22.326" v="1467" actId="20577"/>
        <pc:sldMkLst>
          <pc:docMk/>
          <pc:sldMk cId="0" sldId="458"/>
        </pc:sldMkLst>
        <pc:spChg chg="mod">
          <ac:chgData name="" userId="c65fffde3b9affbd" providerId="LiveId" clId="{0E0747F5-55ED-41F1-BC90-1A9852633D72}" dt="2022-03-06T20:46:58.562" v="1463"/>
          <ac:spMkLst>
            <pc:docMk/>
            <pc:sldMk cId="0" sldId="458"/>
            <ac:spMk id="7" creationId="{069621C6-8C1A-457F-9A53-0116A72086E2}"/>
          </ac:spMkLst>
        </pc:spChg>
        <pc:spChg chg="mod">
          <ac:chgData name="" userId="c65fffde3b9affbd" providerId="LiveId" clId="{0E0747F5-55ED-41F1-BC90-1A9852633D72}" dt="2022-03-06T20:47:22.326" v="1467" actId="20577"/>
          <ac:spMkLst>
            <pc:docMk/>
            <pc:sldMk cId="0" sldId="458"/>
            <ac:spMk id="8" creationId="{E5E9AF2C-A098-48EE-89DD-2D0487017990}"/>
          </ac:spMkLst>
        </pc:spChg>
        <pc:grpChg chg="mod">
          <ac:chgData name="" userId="c65fffde3b9affbd" providerId="LiveId" clId="{0E0747F5-55ED-41F1-BC90-1A9852633D72}" dt="2022-03-06T20:46:30.174" v="1460" actId="1076"/>
          <ac:grpSpMkLst>
            <pc:docMk/>
            <pc:sldMk cId="0" sldId="458"/>
            <ac:grpSpMk id="11" creationId="{B2A1EB53-E089-432E-8238-56B0E555FCE3}"/>
          </ac:grpSpMkLst>
        </pc:grpChg>
        <pc:graphicFrameChg chg="add del">
          <ac:chgData name="" userId="c65fffde3b9affbd" providerId="LiveId" clId="{0E0747F5-55ED-41F1-BC90-1A9852633D72}" dt="2022-03-06T20:44:16.829" v="1434" actId="478"/>
          <ac:graphicFrameMkLst>
            <pc:docMk/>
            <pc:sldMk cId="0" sldId="458"/>
            <ac:graphicFrameMk id="13" creationId="{C4D5679E-DBCE-4840-B785-F87DB2975911}"/>
          </ac:graphicFrameMkLst>
        </pc:graphicFrameChg>
        <pc:picChg chg="add del">
          <ac:chgData name="" userId="c65fffde3b9affbd" providerId="LiveId" clId="{0E0747F5-55ED-41F1-BC90-1A9852633D72}" dt="2022-03-06T20:45:04.058" v="1440" actId="478"/>
          <ac:picMkLst>
            <pc:docMk/>
            <pc:sldMk cId="0" sldId="458"/>
            <ac:picMk id="12" creationId="{DCBBDFB4-95C4-49A1-83F6-12BA30F54D19}"/>
          </ac:picMkLst>
        </pc:picChg>
        <pc:picChg chg="add del ord">
          <ac:chgData name="" userId="c65fffde3b9affbd" providerId="LiveId" clId="{0E0747F5-55ED-41F1-BC90-1A9852633D72}" dt="2022-03-06T20:45:06.970" v="1441" actId="478"/>
          <ac:picMkLst>
            <pc:docMk/>
            <pc:sldMk cId="0" sldId="458"/>
            <ac:picMk id="14" creationId="{8C9CC0EF-C034-4893-838A-AB58F20FCE14}"/>
          </ac:picMkLst>
        </pc:picChg>
        <pc:picChg chg="add">
          <ac:chgData name="" userId="c65fffde3b9affbd" providerId="LiveId" clId="{0E0747F5-55ED-41F1-BC90-1A9852633D72}" dt="2022-03-06T20:45:07.636" v="1442"/>
          <ac:picMkLst>
            <pc:docMk/>
            <pc:sldMk cId="0" sldId="458"/>
            <ac:picMk id="15" creationId="{779FE551-C31D-4979-9EEB-A722FC4F78F0}"/>
          </ac:picMkLst>
        </pc:picChg>
        <pc:picChg chg="add del">
          <ac:chgData name="" userId="c65fffde3b9affbd" providerId="LiveId" clId="{0E0747F5-55ED-41F1-BC90-1A9852633D72}" dt="2022-03-06T20:46:50.329" v="1462"/>
          <ac:picMkLst>
            <pc:docMk/>
            <pc:sldMk cId="0" sldId="458"/>
            <ac:picMk id="16" creationId="{81E5204A-FF4E-4A37-B287-0AD9B6D6D636}"/>
          </ac:picMkLst>
        </pc:picChg>
      </pc:sldChg>
      <pc:sldChg chg="addSp modSp add modTransition">
        <pc:chgData name="" userId="c65fffde3b9affbd" providerId="LiveId" clId="{0E0747F5-55ED-41F1-BC90-1A9852633D72}" dt="2022-03-06T20:06:32.798" v="600" actId="6549"/>
        <pc:sldMkLst>
          <pc:docMk/>
          <pc:sldMk cId="624206245" sldId="461"/>
        </pc:sldMkLst>
        <pc:spChg chg="mod">
          <ac:chgData name="" userId="c65fffde3b9affbd" providerId="LiveId" clId="{0E0747F5-55ED-41F1-BC90-1A9852633D72}" dt="2022-03-06T20:06:32.798" v="600" actId="6549"/>
          <ac:spMkLst>
            <pc:docMk/>
            <pc:sldMk cId="624206245" sldId="461"/>
            <ac:spMk id="3" creationId="{00000000-0000-0000-0000-000000000000}"/>
          </ac:spMkLst>
        </pc:spChg>
        <pc:picChg chg="mod">
          <ac:chgData name="" userId="c65fffde3b9affbd" providerId="LiveId" clId="{0E0747F5-55ED-41F1-BC90-1A9852633D72}" dt="2022-03-06T20:06:19.844" v="597" actId="1036"/>
          <ac:picMkLst>
            <pc:docMk/>
            <pc:sldMk cId="624206245" sldId="461"/>
            <ac:picMk id="4" creationId="{883DD625-9DED-4A5E-8FF8-DB99B372012A}"/>
          </ac:picMkLst>
        </pc:picChg>
        <pc:picChg chg="add">
          <ac:chgData name="" userId="c65fffde3b9affbd" providerId="LiveId" clId="{0E0747F5-55ED-41F1-BC90-1A9852633D72}" dt="2022-03-06T19:56:36.030" v="292"/>
          <ac:picMkLst>
            <pc:docMk/>
            <pc:sldMk cId="624206245" sldId="461"/>
            <ac:picMk id="5" creationId="{B1C3A248-140C-4049-960F-E402F39A4CF9}"/>
          </ac:picMkLst>
        </pc:picChg>
      </pc:sldChg>
      <pc:sldChg chg="addSp modSp add modTransition">
        <pc:chgData name="" userId="c65fffde3b9affbd" providerId="LiveId" clId="{0E0747F5-55ED-41F1-BC90-1A9852633D72}" dt="2022-03-06T20:07:20.571" v="631" actId="1076"/>
        <pc:sldMkLst>
          <pc:docMk/>
          <pc:sldMk cId="663488144" sldId="463"/>
        </pc:sldMkLst>
        <pc:spChg chg="mod">
          <ac:chgData name="" userId="c65fffde3b9affbd" providerId="LiveId" clId="{0E0747F5-55ED-41F1-BC90-1A9852633D72}" dt="2022-03-06T20:07:06.321" v="628"/>
          <ac:spMkLst>
            <pc:docMk/>
            <pc:sldMk cId="663488144" sldId="463"/>
            <ac:spMk id="2" creationId="{00000000-0000-0000-0000-000000000000}"/>
          </ac:spMkLst>
        </pc:spChg>
        <pc:spChg chg="mod">
          <ac:chgData name="" userId="c65fffde3b9affbd" providerId="LiveId" clId="{0E0747F5-55ED-41F1-BC90-1A9852633D72}" dt="2022-03-06T20:07:11.548" v="629" actId="404"/>
          <ac:spMkLst>
            <pc:docMk/>
            <pc:sldMk cId="663488144" sldId="463"/>
            <ac:spMk id="3" creationId="{00000000-0000-0000-0000-000000000000}"/>
          </ac:spMkLst>
        </pc:spChg>
        <pc:picChg chg="add">
          <ac:chgData name="" userId="c65fffde3b9affbd" providerId="LiveId" clId="{0E0747F5-55ED-41F1-BC90-1A9852633D72}" dt="2022-03-06T19:56:37.047" v="293"/>
          <ac:picMkLst>
            <pc:docMk/>
            <pc:sldMk cId="663488144" sldId="463"/>
            <ac:picMk id="5" creationId="{EA429FD2-49F3-4BF5-BCBD-867832061B8E}"/>
          </ac:picMkLst>
        </pc:picChg>
        <pc:picChg chg="mod">
          <ac:chgData name="" userId="c65fffde3b9affbd" providerId="LiveId" clId="{0E0747F5-55ED-41F1-BC90-1A9852633D72}" dt="2022-03-06T20:07:20.571" v="631" actId="1076"/>
          <ac:picMkLst>
            <pc:docMk/>
            <pc:sldMk cId="663488144" sldId="463"/>
            <ac:picMk id="10242" creationId="{00000000-0000-0000-0000-000000000000}"/>
          </ac:picMkLst>
        </pc:picChg>
      </pc:sldChg>
      <pc:sldChg chg="addSp modSp add modTransition">
        <pc:chgData name="" userId="c65fffde3b9affbd" providerId="LiveId" clId="{0E0747F5-55ED-41F1-BC90-1A9852633D72}" dt="2022-03-06T20:08:02.311" v="639"/>
        <pc:sldMkLst>
          <pc:docMk/>
          <pc:sldMk cId="821966189" sldId="465"/>
        </pc:sldMkLst>
        <pc:spChg chg="mod">
          <ac:chgData name="" userId="c65fffde3b9affbd" providerId="LiveId" clId="{0E0747F5-55ED-41F1-BC90-1A9852633D72}" dt="2022-03-06T20:08:02.311" v="639"/>
          <ac:spMkLst>
            <pc:docMk/>
            <pc:sldMk cId="821966189" sldId="465"/>
            <ac:spMk id="2" creationId="{00000000-0000-0000-0000-000000000000}"/>
          </ac:spMkLst>
        </pc:spChg>
        <pc:spChg chg="mod">
          <ac:chgData name="" userId="c65fffde3b9affbd" providerId="LiveId" clId="{0E0747F5-55ED-41F1-BC90-1A9852633D72}" dt="2022-03-06T20:07:58.396" v="638" actId="20577"/>
          <ac:spMkLst>
            <pc:docMk/>
            <pc:sldMk cId="821966189" sldId="465"/>
            <ac:spMk id="3" creationId="{00000000-0000-0000-0000-000000000000}"/>
          </ac:spMkLst>
        </pc:spChg>
        <pc:picChg chg="add">
          <ac:chgData name="" userId="c65fffde3b9affbd" providerId="LiveId" clId="{0E0747F5-55ED-41F1-BC90-1A9852633D72}" dt="2022-03-06T19:56:37.962" v="294"/>
          <ac:picMkLst>
            <pc:docMk/>
            <pc:sldMk cId="821966189" sldId="465"/>
            <ac:picMk id="4" creationId="{4506AB00-25BE-4081-8944-B31D373AF75A}"/>
          </ac:picMkLst>
        </pc:picChg>
      </pc:sldChg>
      <pc:sldChg chg="addSp modSp add modTransition">
        <pc:chgData name="" userId="c65fffde3b9affbd" providerId="LiveId" clId="{0E0747F5-55ED-41F1-BC90-1A9852633D72}" dt="2022-03-06T20:08:19.261" v="642" actId="20577"/>
        <pc:sldMkLst>
          <pc:docMk/>
          <pc:sldMk cId="4094389954" sldId="467"/>
        </pc:sldMkLst>
        <pc:spChg chg="mod">
          <ac:chgData name="" userId="c65fffde3b9affbd" providerId="LiveId" clId="{0E0747F5-55ED-41F1-BC90-1A9852633D72}" dt="2022-03-06T20:08:07.352" v="640"/>
          <ac:spMkLst>
            <pc:docMk/>
            <pc:sldMk cId="4094389954" sldId="467"/>
            <ac:spMk id="2" creationId="{00000000-0000-0000-0000-000000000000}"/>
          </ac:spMkLst>
        </pc:spChg>
        <pc:spChg chg="mod">
          <ac:chgData name="" userId="c65fffde3b9affbd" providerId="LiveId" clId="{0E0747F5-55ED-41F1-BC90-1A9852633D72}" dt="2022-03-06T20:08:19.261" v="642" actId="20577"/>
          <ac:spMkLst>
            <pc:docMk/>
            <pc:sldMk cId="4094389954" sldId="467"/>
            <ac:spMk id="3" creationId="{00000000-0000-0000-0000-000000000000}"/>
          </ac:spMkLst>
        </pc:spChg>
        <pc:picChg chg="add">
          <ac:chgData name="" userId="c65fffde3b9affbd" providerId="LiveId" clId="{0E0747F5-55ED-41F1-BC90-1A9852633D72}" dt="2022-03-06T19:56:38.849" v="295"/>
          <ac:picMkLst>
            <pc:docMk/>
            <pc:sldMk cId="4094389954" sldId="467"/>
            <ac:picMk id="4" creationId="{2430C2B1-314E-4A4F-BE72-0EFF0EF42379}"/>
          </ac:picMkLst>
        </pc:picChg>
      </pc:sldChg>
      <pc:sldChg chg="addSp delSp modSp add modTransition">
        <pc:chgData name="" userId="c65fffde3b9affbd" providerId="LiveId" clId="{0E0747F5-55ED-41F1-BC90-1A9852633D72}" dt="2022-03-06T20:10:34.997" v="711"/>
        <pc:sldMkLst>
          <pc:docMk/>
          <pc:sldMk cId="608610797" sldId="469"/>
        </pc:sldMkLst>
        <pc:spChg chg="mod">
          <ac:chgData name="" userId="c65fffde3b9affbd" providerId="LiveId" clId="{0E0747F5-55ED-41F1-BC90-1A9852633D72}" dt="2022-03-06T20:08:33.187" v="644"/>
          <ac:spMkLst>
            <pc:docMk/>
            <pc:sldMk cId="608610797" sldId="469"/>
            <ac:spMk id="2" creationId="{00000000-0000-0000-0000-000000000000}"/>
          </ac:spMkLst>
        </pc:spChg>
        <pc:spChg chg="mod">
          <ac:chgData name="" userId="c65fffde3b9affbd" providerId="LiveId" clId="{0E0747F5-55ED-41F1-BC90-1A9852633D72}" dt="2022-03-06T20:09:02.751" v="677" actId="20577"/>
          <ac:spMkLst>
            <pc:docMk/>
            <pc:sldMk cId="608610797" sldId="469"/>
            <ac:spMk id="3" creationId="{00000000-0000-0000-0000-000000000000}"/>
          </ac:spMkLst>
        </pc:spChg>
        <pc:picChg chg="mod">
          <ac:chgData name="" userId="c65fffde3b9affbd" providerId="LiveId" clId="{0E0747F5-55ED-41F1-BC90-1A9852633D72}" dt="2022-03-06T20:09:10.587" v="678" actId="1076"/>
          <ac:picMkLst>
            <pc:docMk/>
            <pc:sldMk cId="608610797" sldId="469"/>
            <ac:picMk id="4" creationId="{DE7EAB49-A010-49EF-B67D-D5B4CF86BAE6}"/>
          </ac:picMkLst>
        </pc:picChg>
        <pc:picChg chg="add">
          <ac:chgData name="" userId="c65fffde3b9affbd" providerId="LiveId" clId="{0E0747F5-55ED-41F1-BC90-1A9852633D72}" dt="2022-03-06T19:56:39.829" v="296"/>
          <ac:picMkLst>
            <pc:docMk/>
            <pc:sldMk cId="608610797" sldId="469"/>
            <ac:picMk id="5" creationId="{5C4E579F-FB0D-4B58-86DD-FA5585411E5E}"/>
          </ac:picMkLst>
        </pc:picChg>
        <pc:picChg chg="add del mod">
          <ac:chgData name="" userId="c65fffde3b9affbd" providerId="LiveId" clId="{0E0747F5-55ED-41F1-BC90-1A9852633D72}" dt="2022-03-06T20:10:34.997" v="711"/>
          <ac:picMkLst>
            <pc:docMk/>
            <pc:sldMk cId="608610797" sldId="469"/>
            <ac:picMk id="6" creationId="{B82086F9-4699-470F-9B28-9AA2C019A827}"/>
          </ac:picMkLst>
        </pc:picChg>
      </pc:sldChg>
      <pc:sldChg chg="addSp modSp add del modTransition">
        <pc:chgData name="" userId="c65fffde3b9affbd" providerId="LiveId" clId="{0E0747F5-55ED-41F1-BC90-1A9852633D72}" dt="2022-03-06T20:09:46.860" v="683" actId="2696"/>
        <pc:sldMkLst>
          <pc:docMk/>
          <pc:sldMk cId="2865506723" sldId="471"/>
        </pc:sldMkLst>
        <pc:spChg chg="mod">
          <ac:chgData name="" userId="c65fffde3b9affbd" providerId="LiveId" clId="{0E0747F5-55ED-41F1-BC90-1A9852633D72}" dt="2022-03-06T20:09:20.969" v="679"/>
          <ac:spMkLst>
            <pc:docMk/>
            <pc:sldMk cId="2865506723" sldId="471"/>
            <ac:spMk id="2" creationId="{00000000-0000-0000-0000-000000000000}"/>
          </ac:spMkLst>
        </pc:spChg>
        <pc:picChg chg="mod">
          <ac:chgData name="" userId="c65fffde3b9affbd" providerId="LiveId" clId="{0E0747F5-55ED-41F1-BC90-1A9852633D72}" dt="2022-03-06T20:09:31.759" v="681" actId="1076"/>
          <ac:picMkLst>
            <pc:docMk/>
            <pc:sldMk cId="2865506723" sldId="471"/>
            <ac:picMk id="4" creationId="{6CBABBEA-E064-4C0B-9ED2-8A2AC7A81AF2}"/>
          </ac:picMkLst>
        </pc:picChg>
        <pc:picChg chg="add">
          <ac:chgData name="" userId="c65fffde3b9affbd" providerId="LiveId" clId="{0E0747F5-55ED-41F1-BC90-1A9852633D72}" dt="2022-03-06T19:56:41.192" v="297"/>
          <ac:picMkLst>
            <pc:docMk/>
            <pc:sldMk cId="2865506723" sldId="471"/>
            <ac:picMk id="6" creationId="{824CA4D2-3A9C-46C9-AC9F-ED28223B5B82}"/>
          </ac:picMkLst>
        </pc:picChg>
        <pc:picChg chg="mod">
          <ac:chgData name="" userId="c65fffde3b9affbd" providerId="LiveId" clId="{0E0747F5-55ED-41F1-BC90-1A9852633D72}" dt="2022-03-06T20:09:37.254" v="682" actId="1076"/>
          <ac:picMkLst>
            <pc:docMk/>
            <pc:sldMk cId="2865506723" sldId="471"/>
            <ac:picMk id="2050" creationId="{00000000-0000-0000-0000-000000000000}"/>
          </ac:picMkLst>
        </pc:picChg>
      </pc:sldChg>
      <pc:sldChg chg="addSp delSp modSp add modTransition">
        <pc:chgData name="" userId="c65fffde3b9affbd" providerId="LiveId" clId="{0E0747F5-55ED-41F1-BC90-1A9852633D72}" dt="2022-03-06T20:19:04.816" v="854" actId="6549"/>
        <pc:sldMkLst>
          <pc:docMk/>
          <pc:sldMk cId="2288514289" sldId="472"/>
        </pc:sldMkLst>
        <pc:spChg chg="mod">
          <ac:chgData name="" userId="c65fffde3b9affbd" providerId="LiveId" clId="{0E0747F5-55ED-41F1-BC90-1A9852633D72}" dt="2022-03-06T20:09:52.940" v="685" actId="27636"/>
          <ac:spMkLst>
            <pc:docMk/>
            <pc:sldMk cId="2288514289" sldId="472"/>
            <ac:spMk id="5" creationId="{96D1D0C8-18C7-41A8-9743-96CFEE57C5D4}"/>
          </ac:spMkLst>
        </pc:spChg>
        <pc:spChg chg="mod">
          <ac:chgData name="" userId="c65fffde3b9affbd" providerId="LiveId" clId="{0E0747F5-55ED-41F1-BC90-1A9852633D72}" dt="2022-03-06T20:19:04.816" v="854" actId="6549"/>
          <ac:spMkLst>
            <pc:docMk/>
            <pc:sldMk cId="2288514289" sldId="472"/>
            <ac:spMk id="7" creationId="{F7447BBE-64AD-41A6-9D0E-9CEB47F0B955}"/>
          </ac:spMkLst>
        </pc:spChg>
        <pc:graphicFrameChg chg="mod modGraphic">
          <ac:chgData name="" userId="c65fffde3b9affbd" providerId="LiveId" clId="{0E0747F5-55ED-41F1-BC90-1A9852633D72}" dt="2022-03-06T19:57:31.559" v="346" actId="207"/>
          <ac:graphicFrameMkLst>
            <pc:docMk/>
            <pc:sldMk cId="2288514289" sldId="472"/>
            <ac:graphicFrameMk id="4" creationId="{BAD27991-B6B5-4689-B0C4-8D461818355F}"/>
          </ac:graphicFrameMkLst>
        </pc:graphicFrameChg>
        <pc:graphicFrameChg chg="add del">
          <ac:chgData name="" userId="c65fffde3b9affbd" providerId="LiveId" clId="{0E0747F5-55ED-41F1-BC90-1A9852633D72}" dt="2022-03-06T19:57:17.304" v="341" actId="478"/>
          <ac:graphicFrameMkLst>
            <pc:docMk/>
            <pc:sldMk cId="2288514289" sldId="472"/>
            <ac:graphicFrameMk id="6" creationId="{10A7B790-C35A-481F-A061-D48C5765868C}"/>
          </ac:graphicFrameMkLst>
        </pc:graphicFrameChg>
      </pc:sldChg>
      <pc:sldChg chg="addSp delSp modSp add modTransition">
        <pc:chgData name="" userId="c65fffde3b9affbd" providerId="LiveId" clId="{0E0747F5-55ED-41F1-BC90-1A9852633D72}" dt="2022-03-06T20:37:22.574" v="1215" actId="27636"/>
        <pc:sldMkLst>
          <pc:docMk/>
          <pc:sldMk cId="3109032509" sldId="473"/>
        </pc:sldMkLst>
        <pc:spChg chg="mod">
          <ac:chgData name="" userId="c65fffde3b9affbd" providerId="LiveId" clId="{0E0747F5-55ED-41F1-BC90-1A9852633D72}" dt="2022-03-06T20:37:22.574" v="1215" actId="27636"/>
          <ac:spMkLst>
            <pc:docMk/>
            <pc:sldMk cId="3109032509" sldId="473"/>
            <ac:spMk id="5" creationId="{96D1D0C8-18C7-41A8-9743-96CFEE57C5D4}"/>
          </ac:spMkLst>
        </pc:spChg>
        <pc:spChg chg="mod">
          <ac:chgData name="" userId="c65fffde3b9affbd" providerId="LiveId" clId="{0E0747F5-55ED-41F1-BC90-1A9852633D72}" dt="2022-03-06T20:11:25.365" v="747" actId="404"/>
          <ac:spMkLst>
            <pc:docMk/>
            <pc:sldMk cId="3109032509" sldId="473"/>
            <ac:spMk id="7" creationId="{F7447BBE-64AD-41A6-9D0E-9CEB47F0B955}"/>
          </ac:spMkLst>
        </pc:spChg>
        <pc:graphicFrameChg chg="modGraphic">
          <ac:chgData name="" userId="c65fffde3b9affbd" providerId="LiveId" clId="{0E0747F5-55ED-41F1-BC90-1A9852633D72}" dt="2022-03-06T20:11:09.031" v="730" actId="207"/>
          <ac:graphicFrameMkLst>
            <pc:docMk/>
            <pc:sldMk cId="3109032509" sldId="473"/>
            <ac:graphicFrameMk id="4" creationId="{BAD27991-B6B5-4689-B0C4-8D461818355F}"/>
          </ac:graphicFrameMkLst>
        </pc:graphicFrameChg>
        <pc:picChg chg="add del">
          <ac:chgData name="" userId="c65fffde3b9affbd" providerId="LiveId" clId="{0E0747F5-55ED-41F1-BC90-1A9852633D72}" dt="2022-03-06T20:10:58.098" v="726" actId="478"/>
          <ac:picMkLst>
            <pc:docMk/>
            <pc:sldMk cId="3109032509" sldId="473"/>
            <ac:picMk id="6" creationId="{0B68EB36-41BE-4AA5-81D0-F71BAD37C394}"/>
          </ac:picMkLst>
        </pc:picChg>
      </pc:sldChg>
      <pc:sldChg chg="addSp delSp modSp add del modTransition">
        <pc:chgData name="" userId="c65fffde3b9affbd" providerId="LiveId" clId="{0E0747F5-55ED-41F1-BC90-1A9852633D72}" dt="2022-03-06T20:35:44.767" v="1189" actId="2696"/>
        <pc:sldMkLst>
          <pc:docMk/>
          <pc:sldMk cId="2528445461" sldId="474"/>
        </pc:sldMkLst>
        <pc:spChg chg="mod">
          <ac:chgData name="" userId="c65fffde3b9affbd" providerId="LiveId" clId="{0E0747F5-55ED-41F1-BC90-1A9852633D72}" dt="2022-03-06T19:51:38.528" v="195" actId="27636"/>
          <ac:spMkLst>
            <pc:docMk/>
            <pc:sldMk cId="2528445461" sldId="474"/>
            <ac:spMk id="2" creationId="{00000000-0000-0000-0000-000000000000}"/>
          </ac:spMkLst>
        </pc:spChg>
        <pc:spChg chg="add mod">
          <ac:chgData name="" userId="c65fffde3b9affbd" providerId="LiveId" clId="{0E0747F5-55ED-41F1-BC90-1A9852633D72}" dt="2022-03-06T19:51:38.477" v="192"/>
          <ac:spMkLst>
            <pc:docMk/>
            <pc:sldMk cId="2528445461" sldId="474"/>
            <ac:spMk id="3" creationId="{4C6FB8B6-6955-49EB-B03F-7E37CD8608B0}"/>
          </ac:spMkLst>
        </pc:spChg>
        <pc:spChg chg="del">
          <ac:chgData name="" userId="c65fffde3b9affbd" providerId="LiveId" clId="{0E0747F5-55ED-41F1-BC90-1A9852633D72}" dt="2022-03-06T20:34:32.288" v="1188" actId="478"/>
          <ac:spMkLst>
            <pc:docMk/>
            <pc:sldMk cId="2528445461" sldId="474"/>
            <ac:spMk id="4" creationId="{00000000-0000-0000-0000-000000000000}"/>
          </ac:spMkLst>
        </pc:spChg>
        <pc:spChg chg="del">
          <ac:chgData name="" userId="c65fffde3b9affbd" providerId="LiveId" clId="{0E0747F5-55ED-41F1-BC90-1A9852633D72}" dt="2022-03-06T20:34:32.288" v="1188" actId="478"/>
          <ac:spMkLst>
            <pc:docMk/>
            <pc:sldMk cId="2528445461" sldId="474"/>
            <ac:spMk id="5" creationId="{00000000-0000-0000-0000-000000000000}"/>
          </ac:spMkLst>
        </pc:spChg>
        <pc:spChg chg="del">
          <ac:chgData name="" userId="c65fffde3b9affbd" providerId="LiveId" clId="{0E0747F5-55ED-41F1-BC90-1A9852633D72}" dt="2022-03-06T20:34:32.288" v="1188" actId="478"/>
          <ac:spMkLst>
            <pc:docMk/>
            <pc:sldMk cId="2528445461" sldId="474"/>
            <ac:spMk id="6" creationId="{00000000-0000-0000-0000-000000000000}"/>
          </ac:spMkLst>
        </pc:spChg>
        <pc:spChg chg="del">
          <ac:chgData name="" userId="c65fffde3b9affbd" providerId="LiveId" clId="{0E0747F5-55ED-41F1-BC90-1A9852633D72}" dt="2022-03-06T20:34:32.288" v="1188" actId="478"/>
          <ac:spMkLst>
            <pc:docMk/>
            <pc:sldMk cId="2528445461" sldId="474"/>
            <ac:spMk id="7" creationId="{00000000-0000-0000-0000-000000000000}"/>
          </ac:spMkLst>
        </pc:spChg>
        <pc:spChg chg="del">
          <ac:chgData name="" userId="c65fffde3b9affbd" providerId="LiveId" clId="{0E0747F5-55ED-41F1-BC90-1A9852633D72}" dt="2022-03-06T20:34:32.288" v="1188" actId="478"/>
          <ac:spMkLst>
            <pc:docMk/>
            <pc:sldMk cId="2528445461" sldId="474"/>
            <ac:spMk id="8" creationId="{00000000-0000-0000-0000-000000000000}"/>
          </ac:spMkLst>
        </pc:spChg>
        <pc:spChg chg="del">
          <ac:chgData name="" userId="c65fffde3b9affbd" providerId="LiveId" clId="{0E0747F5-55ED-41F1-BC90-1A9852633D72}" dt="2022-03-06T20:34:32.288" v="1188" actId="478"/>
          <ac:spMkLst>
            <pc:docMk/>
            <pc:sldMk cId="2528445461" sldId="474"/>
            <ac:spMk id="9" creationId="{00000000-0000-0000-0000-000000000000}"/>
          </ac:spMkLst>
        </pc:spChg>
        <pc:spChg chg="del">
          <ac:chgData name="" userId="c65fffde3b9affbd" providerId="LiveId" clId="{0E0747F5-55ED-41F1-BC90-1A9852633D72}" dt="2022-03-06T20:34:32.288" v="1188" actId="478"/>
          <ac:spMkLst>
            <pc:docMk/>
            <pc:sldMk cId="2528445461" sldId="474"/>
            <ac:spMk id="10" creationId="{00000000-0000-0000-0000-000000000000}"/>
          </ac:spMkLst>
        </pc:spChg>
        <pc:spChg chg="del">
          <ac:chgData name="" userId="c65fffde3b9affbd" providerId="LiveId" clId="{0E0747F5-55ED-41F1-BC90-1A9852633D72}" dt="2022-03-06T20:34:32.288" v="1188" actId="478"/>
          <ac:spMkLst>
            <pc:docMk/>
            <pc:sldMk cId="2528445461" sldId="474"/>
            <ac:spMk id="11" creationId="{00000000-0000-0000-0000-000000000000}"/>
          </ac:spMkLst>
        </pc:spChg>
        <pc:spChg chg="del">
          <ac:chgData name="" userId="c65fffde3b9affbd" providerId="LiveId" clId="{0E0747F5-55ED-41F1-BC90-1A9852633D72}" dt="2022-03-06T20:34:32.288" v="1188" actId="478"/>
          <ac:spMkLst>
            <pc:docMk/>
            <pc:sldMk cId="2528445461" sldId="474"/>
            <ac:spMk id="12" creationId="{00000000-0000-0000-0000-000000000000}"/>
          </ac:spMkLst>
        </pc:spChg>
        <pc:spChg chg="del">
          <ac:chgData name="" userId="c65fffde3b9affbd" providerId="LiveId" clId="{0E0747F5-55ED-41F1-BC90-1A9852633D72}" dt="2022-03-06T20:34:32.288" v="1188" actId="478"/>
          <ac:spMkLst>
            <pc:docMk/>
            <pc:sldMk cId="2528445461" sldId="474"/>
            <ac:spMk id="13" creationId="{00000000-0000-0000-0000-000000000000}"/>
          </ac:spMkLst>
        </pc:spChg>
        <pc:spChg chg="del">
          <ac:chgData name="" userId="c65fffde3b9affbd" providerId="LiveId" clId="{0E0747F5-55ED-41F1-BC90-1A9852633D72}" dt="2022-03-06T20:34:32.288" v="1188" actId="478"/>
          <ac:spMkLst>
            <pc:docMk/>
            <pc:sldMk cId="2528445461" sldId="474"/>
            <ac:spMk id="14" creationId="{00000000-0000-0000-0000-000000000000}"/>
          </ac:spMkLst>
        </pc:spChg>
        <pc:spChg chg="del">
          <ac:chgData name="" userId="c65fffde3b9affbd" providerId="LiveId" clId="{0E0747F5-55ED-41F1-BC90-1A9852633D72}" dt="2022-03-06T20:34:32.288" v="1188" actId="478"/>
          <ac:spMkLst>
            <pc:docMk/>
            <pc:sldMk cId="2528445461" sldId="474"/>
            <ac:spMk id="15" creationId="{00000000-0000-0000-0000-000000000000}"/>
          </ac:spMkLst>
        </pc:spChg>
        <pc:spChg chg="del">
          <ac:chgData name="" userId="c65fffde3b9affbd" providerId="LiveId" clId="{0E0747F5-55ED-41F1-BC90-1A9852633D72}" dt="2022-03-06T20:34:32.288" v="1188" actId="478"/>
          <ac:spMkLst>
            <pc:docMk/>
            <pc:sldMk cId="2528445461" sldId="474"/>
            <ac:spMk id="16" creationId="{00000000-0000-0000-0000-000000000000}"/>
          </ac:spMkLst>
        </pc:spChg>
        <pc:spChg chg="del">
          <ac:chgData name="" userId="c65fffde3b9affbd" providerId="LiveId" clId="{0E0747F5-55ED-41F1-BC90-1A9852633D72}" dt="2022-03-06T20:34:32.288" v="1188" actId="478"/>
          <ac:spMkLst>
            <pc:docMk/>
            <pc:sldMk cId="2528445461" sldId="474"/>
            <ac:spMk id="17" creationId="{00000000-0000-0000-0000-000000000000}"/>
          </ac:spMkLst>
        </pc:spChg>
        <pc:spChg chg="del">
          <ac:chgData name="" userId="c65fffde3b9affbd" providerId="LiveId" clId="{0E0747F5-55ED-41F1-BC90-1A9852633D72}" dt="2022-03-06T20:34:32.288" v="1188" actId="478"/>
          <ac:spMkLst>
            <pc:docMk/>
            <pc:sldMk cId="2528445461" sldId="474"/>
            <ac:spMk id="18" creationId="{00000000-0000-0000-0000-000000000000}"/>
          </ac:spMkLst>
        </pc:spChg>
        <pc:spChg chg="del">
          <ac:chgData name="" userId="c65fffde3b9affbd" providerId="LiveId" clId="{0E0747F5-55ED-41F1-BC90-1A9852633D72}" dt="2022-03-06T20:34:32.288" v="1188" actId="478"/>
          <ac:spMkLst>
            <pc:docMk/>
            <pc:sldMk cId="2528445461" sldId="474"/>
            <ac:spMk id="19" creationId="{00000000-0000-0000-0000-000000000000}"/>
          </ac:spMkLst>
        </pc:spChg>
        <pc:spChg chg="del">
          <ac:chgData name="" userId="c65fffde3b9affbd" providerId="LiveId" clId="{0E0747F5-55ED-41F1-BC90-1A9852633D72}" dt="2022-03-06T20:34:32.288" v="1188" actId="478"/>
          <ac:spMkLst>
            <pc:docMk/>
            <pc:sldMk cId="2528445461" sldId="474"/>
            <ac:spMk id="20" creationId="{00000000-0000-0000-0000-000000000000}"/>
          </ac:spMkLst>
        </pc:spChg>
        <pc:spChg chg="del">
          <ac:chgData name="" userId="c65fffde3b9affbd" providerId="LiveId" clId="{0E0747F5-55ED-41F1-BC90-1A9852633D72}" dt="2022-03-06T20:34:32.288" v="1188" actId="478"/>
          <ac:spMkLst>
            <pc:docMk/>
            <pc:sldMk cId="2528445461" sldId="474"/>
            <ac:spMk id="21" creationId="{00000000-0000-0000-0000-000000000000}"/>
          </ac:spMkLst>
        </pc:spChg>
        <pc:spChg chg="del">
          <ac:chgData name="" userId="c65fffde3b9affbd" providerId="LiveId" clId="{0E0747F5-55ED-41F1-BC90-1A9852633D72}" dt="2022-03-06T20:34:32.288" v="1188" actId="478"/>
          <ac:spMkLst>
            <pc:docMk/>
            <pc:sldMk cId="2528445461" sldId="474"/>
            <ac:spMk id="22" creationId="{00000000-0000-0000-0000-000000000000}"/>
          </ac:spMkLst>
        </pc:spChg>
        <pc:spChg chg="del">
          <ac:chgData name="" userId="c65fffde3b9affbd" providerId="LiveId" clId="{0E0747F5-55ED-41F1-BC90-1A9852633D72}" dt="2022-03-06T20:34:32.288" v="1188" actId="478"/>
          <ac:spMkLst>
            <pc:docMk/>
            <pc:sldMk cId="2528445461" sldId="474"/>
            <ac:spMk id="23" creationId="{00000000-0000-0000-0000-000000000000}"/>
          </ac:spMkLst>
        </pc:spChg>
        <pc:spChg chg="del">
          <ac:chgData name="" userId="c65fffde3b9affbd" providerId="LiveId" clId="{0E0747F5-55ED-41F1-BC90-1A9852633D72}" dt="2022-03-06T20:34:32.288" v="1188" actId="478"/>
          <ac:spMkLst>
            <pc:docMk/>
            <pc:sldMk cId="2528445461" sldId="474"/>
            <ac:spMk id="24" creationId="{00000000-0000-0000-0000-000000000000}"/>
          </ac:spMkLst>
        </pc:spChg>
        <pc:spChg chg="del">
          <ac:chgData name="" userId="c65fffde3b9affbd" providerId="LiveId" clId="{0E0747F5-55ED-41F1-BC90-1A9852633D72}" dt="2022-03-06T20:34:32.288" v="1188" actId="478"/>
          <ac:spMkLst>
            <pc:docMk/>
            <pc:sldMk cId="2528445461" sldId="474"/>
            <ac:spMk id="25" creationId="{00000000-0000-0000-0000-000000000000}"/>
          </ac:spMkLst>
        </pc:spChg>
        <pc:spChg chg="del">
          <ac:chgData name="" userId="c65fffde3b9affbd" providerId="LiveId" clId="{0E0747F5-55ED-41F1-BC90-1A9852633D72}" dt="2022-03-06T20:34:32.288" v="1188" actId="478"/>
          <ac:spMkLst>
            <pc:docMk/>
            <pc:sldMk cId="2528445461" sldId="474"/>
            <ac:spMk id="26" creationId="{00000000-0000-0000-0000-000000000000}"/>
          </ac:spMkLst>
        </pc:spChg>
        <pc:spChg chg="del">
          <ac:chgData name="" userId="c65fffde3b9affbd" providerId="LiveId" clId="{0E0747F5-55ED-41F1-BC90-1A9852633D72}" dt="2022-03-06T20:34:32.288" v="1188" actId="478"/>
          <ac:spMkLst>
            <pc:docMk/>
            <pc:sldMk cId="2528445461" sldId="474"/>
            <ac:spMk id="27" creationId="{00000000-0000-0000-0000-000000000000}"/>
          </ac:spMkLst>
        </pc:spChg>
        <pc:spChg chg="del">
          <ac:chgData name="" userId="c65fffde3b9affbd" providerId="LiveId" clId="{0E0747F5-55ED-41F1-BC90-1A9852633D72}" dt="2022-03-06T20:34:32.288" v="1188" actId="478"/>
          <ac:spMkLst>
            <pc:docMk/>
            <pc:sldMk cId="2528445461" sldId="474"/>
            <ac:spMk id="28" creationId="{00000000-0000-0000-0000-000000000000}"/>
          </ac:spMkLst>
        </pc:spChg>
        <pc:spChg chg="del">
          <ac:chgData name="" userId="c65fffde3b9affbd" providerId="LiveId" clId="{0E0747F5-55ED-41F1-BC90-1A9852633D72}" dt="2022-03-06T20:34:32.288" v="1188" actId="478"/>
          <ac:spMkLst>
            <pc:docMk/>
            <pc:sldMk cId="2528445461" sldId="474"/>
            <ac:spMk id="29" creationId="{00000000-0000-0000-0000-000000000000}"/>
          </ac:spMkLst>
        </pc:spChg>
        <pc:spChg chg="del">
          <ac:chgData name="" userId="c65fffde3b9affbd" providerId="LiveId" clId="{0E0747F5-55ED-41F1-BC90-1A9852633D72}" dt="2022-03-06T20:34:32.288" v="1188" actId="478"/>
          <ac:spMkLst>
            <pc:docMk/>
            <pc:sldMk cId="2528445461" sldId="474"/>
            <ac:spMk id="30" creationId="{00000000-0000-0000-0000-000000000000}"/>
          </ac:spMkLst>
        </pc:spChg>
        <pc:spChg chg="del">
          <ac:chgData name="" userId="c65fffde3b9affbd" providerId="LiveId" clId="{0E0747F5-55ED-41F1-BC90-1A9852633D72}" dt="2022-03-06T20:34:32.288" v="1188" actId="478"/>
          <ac:spMkLst>
            <pc:docMk/>
            <pc:sldMk cId="2528445461" sldId="474"/>
            <ac:spMk id="31" creationId="{00000000-0000-0000-0000-000000000000}"/>
          </ac:spMkLst>
        </pc:spChg>
        <pc:spChg chg="del">
          <ac:chgData name="" userId="c65fffde3b9affbd" providerId="LiveId" clId="{0E0747F5-55ED-41F1-BC90-1A9852633D72}" dt="2022-03-06T20:34:32.288" v="1188" actId="478"/>
          <ac:spMkLst>
            <pc:docMk/>
            <pc:sldMk cId="2528445461" sldId="474"/>
            <ac:spMk id="32" creationId="{00000000-0000-0000-0000-000000000000}"/>
          </ac:spMkLst>
        </pc:spChg>
        <pc:spChg chg="del">
          <ac:chgData name="" userId="c65fffde3b9affbd" providerId="LiveId" clId="{0E0747F5-55ED-41F1-BC90-1A9852633D72}" dt="2022-03-06T20:34:32.288" v="1188" actId="478"/>
          <ac:spMkLst>
            <pc:docMk/>
            <pc:sldMk cId="2528445461" sldId="474"/>
            <ac:spMk id="33" creationId="{00000000-0000-0000-0000-000000000000}"/>
          </ac:spMkLst>
        </pc:spChg>
        <pc:spChg chg="del">
          <ac:chgData name="" userId="c65fffde3b9affbd" providerId="LiveId" clId="{0E0747F5-55ED-41F1-BC90-1A9852633D72}" dt="2022-03-06T20:34:32.288" v="1188" actId="478"/>
          <ac:spMkLst>
            <pc:docMk/>
            <pc:sldMk cId="2528445461" sldId="474"/>
            <ac:spMk id="34" creationId="{00000000-0000-0000-0000-000000000000}"/>
          </ac:spMkLst>
        </pc:spChg>
        <pc:spChg chg="del">
          <ac:chgData name="" userId="c65fffde3b9affbd" providerId="LiveId" clId="{0E0747F5-55ED-41F1-BC90-1A9852633D72}" dt="2022-03-06T20:34:32.288" v="1188" actId="478"/>
          <ac:spMkLst>
            <pc:docMk/>
            <pc:sldMk cId="2528445461" sldId="474"/>
            <ac:spMk id="87" creationId="{00000000-0000-0000-0000-000000000000}"/>
          </ac:spMkLst>
        </pc:spChg>
        <pc:spChg chg="del">
          <ac:chgData name="" userId="c65fffde3b9affbd" providerId="LiveId" clId="{0E0747F5-55ED-41F1-BC90-1A9852633D72}" dt="2022-03-06T20:34:32.288" v="1188" actId="478"/>
          <ac:spMkLst>
            <pc:docMk/>
            <pc:sldMk cId="2528445461" sldId="474"/>
            <ac:spMk id="351" creationId="{00000000-0000-0000-0000-000000000000}"/>
          </ac:spMkLst>
        </pc:spChg>
        <pc:grpChg chg="del">
          <ac:chgData name="" userId="c65fffde3b9affbd" providerId="LiveId" clId="{0E0747F5-55ED-41F1-BC90-1A9852633D72}" dt="2022-03-06T20:34:32.288" v="1188" actId="478"/>
          <ac:grpSpMkLst>
            <pc:docMk/>
            <pc:sldMk cId="2528445461" sldId="474"/>
            <ac:grpSpMk id="35" creationId="{00000000-0000-0000-0000-000000000000}"/>
          </ac:grpSpMkLst>
        </pc:grpChg>
        <pc:grpChg chg="del">
          <ac:chgData name="" userId="c65fffde3b9affbd" providerId="LiveId" clId="{0E0747F5-55ED-41F1-BC90-1A9852633D72}" dt="2022-03-06T20:34:32.288" v="1188" actId="478"/>
          <ac:grpSpMkLst>
            <pc:docMk/>
            <pc:sldMk cId="2528445461" sldId="474"/>
            <ac:grpSpMk id="38" creationId="{00000000-0000-0000-0000-000000000000}"/>
          </ac:grpSpMkLst>
        </pc:grpChg>
        <pc:grpChg chg="del">
          <ac:chgData name="" userId="c65fffde3b9affbd" providerId="LiveId" clId="{0E0747F5-55ED-41F1-BC90-1A9852633D72}" dt="2022-03-06T20:34:32.288" v="1188" actId="478"/>
          <ac:grpSpMkLst>
            <pc:docMk/>
            <pc:sldMk cId="2528445461" sldId="474"/>
            <ac:grpSpMk id="41" creationId="{00000000-0000-0000-0000-000000000000}"/>
          </ac:grpSpMkLst>
        </pc:grpChg>
        <pc:grpChg chg="del">
          <ac:chgData name="" userId="c65fffde3b9affbd" providerId="LiveId" clId="{0E0747F5-55ED-41F1-BC90-1A9852633D72}" dt="2022-03-06T20:34:32.288" v="1188" actId="478"/>
          <ac:grpSpMkLst>
            <pc:docMk/>
            <pc:sldMk cId="2528445461" sldId="474"/>
            <ac:grpSpMk id="44" creationId="{00000000-0000-0000-0000-000000000000}"/>
          </ac:grpSpMkLst>
        </pc:grpChg>
        <pc:grpChg chg="del">
          <ac:chgData name="" userId="c65fffde3b9affbd" providerId="LiveId" clId="{0E0747F5-55ED-41F1-BC90-1A9852633D72}" dt="2022-03-06T20:34:32.288" v="1188" actId="478"/>
          <ac:grpSpMkLst>
            <pc:docMk/>
            <pc:sldMk cId="2528445461" sldId="474"/>
            <ac:grpSpMk id="48" creationId="{00000000-0000-0000-0000-000000000000}"/>
          </ac:grpSpMkLst>
        </pc:grpChg>
        <pc:grpChg chg="del">
          <ac:chgData name="" userId="c65fffde3b9affbd" providerId="LiveId" clId="{0E0747F5-55ED-41F1-BC90-1A9852633D72}" dt="2022-03-06T20:34:32.288" v="1188" actId="478"/>
          <ac:grpSpMkLst>
            <pc:docMk/>
            <pc:sldMk cId="2528445461" sldId="474"/>
            <ac:grpSpMk id="51" creationId="{00000000-0000-0000-0000-000000000000}"/>
          </ac:grpSpMkLst>
        </pc:grpChg>
        <pc:grpChg chg="del">
          <ac:chgData name="" userId="c65fffde3b9affbd" providerId="LiveId" clId="{0E0747F5-55ED-41F1-BC90-1A9852633D72}" dt="2022-03-06T20:34:32.288" v="1188" actId="478"/>
          <ac:grpSpMkLst>
            <pc:docMk/>
            <pc:sldMk cId="2528445461" sldId="474"/>
            <ac:grpSpMk id="60" creationId="{00000000-0000-0000-0000-000000000000}"/>
          </ac:grpSpMkLst>
        </pc:grpChg>
        <pc:grpChg chg="del">
          <ac:chgData name="" userId="c65fffde3b9affbd" providerId="LiveId" clId="{0E0747F5-55ED-41F1-BC90-1A9852633D72}" dt="2022-03-06T20:34:32.288" v="1188" actId="478"/>
          <ac:grpSpMkLst>
            <pc:docMk/>
            <pc:sldMk cId="2528445461" sldId="474"/>
            <ac:grpSpMk id="69" creationId="{00000000-0000-0000-0000-000000000000}"/>
          </ac:grpSpMkLst>
        </pc:grpChg>
        <pc:grpChg chg="del">
          <ac:chgData name="" userId="c65fffde3b9affbd" providerId="LiveId" clId="{0E0747F5-55ED-41F1-BC90-1A9852633D72}" dt="2022-03-06T20:34:32.288" v="1188" actId="478"/>
          <ac:grpSpMkLst>
            <pc:docMk/>
            <pc:sldMk cId="2528445461" sldId="474"/>
            <ac:grpSpMk id="78" creationId="{00000000-0000-0000-0000-000000000000}"/>
          </ac:grpSpMkLst>
        </pc:grpChg>
        <pc:grpChg chg="del">
          <ac:chgData name="" userId="c65fffde3b9affbd" providerId="LiveId" clId="{0E0747F5-55ED-41F1-BC90-1A9852633D72}" dt="2022-03-06T20:34:32.288" v="1188" actId="478"/>
          <ac:grpSpMkLst>
            <pc:docMk/>
            <pc:sldMk cId="2528445461" sldId="474"/>
            <ac:grpSpMk id="88" creationId="{00000000-0000-0000-0000-000000000000}"/>
          </ac:grpSpMkLst>
        </pc:grpChg>
        <pc:grpChg chg="del">
          <ac:chgData name="" userId="c65fffde3b9affbd" providerId="LiveId" clId="{0E0747F5-55ED-41F1-BC90-1A9852633D72}" dt="2022-03-06T20:34:32.288" v="1188" actId="478"/>
          <ac:grpSpMkLst>
            <pc:docMk/>
            <pc:sldMk cId="2528445461" sldId="474"/>
            <ac:grpSpMk id="97" creationId="{00000000-0000-0000-0000-000000000000}"/>
          </ac:grpSpMkLst>
        </pc:grpChg>
        <pc:grpChg chg="del">
          <ac:chgData name="" userId="c65fffde3b9affbd" providerId="LiveId" clId="{0E0747F5-55ED-41F1-BC90-1A9852633D72}" dt="2022-03-06T20:34:32.288" v="1188" actId="478"/>
          <ac:grpSpMkLst>
            <pc:docMk/>
            <pc:sldMk cId="2528445461" sldId="474"/>
            <ac:grpSpMk id="106" creationId="{00000000-0000-0000-0000-000000000000}"/>
          </ac:grpSpMkLst>
        </pc:grpChg>
        <pc:grpChg chg="del">
          <ac:chgData name="" userId="c65fffde3b9affbd" providerId="LiveId" clId="{0E0747F5-55ED-41F1-BC90-1A9852633D72}" dt="2022-03-06T20:34:32.288" v="1188" actId="478"/>
          <ac:grpSpMkLst>
            <pc:docMk/>
            <pc:sldMk cId="2528445461" sldId="474"/>
            <ac:grpSpMk id="115" creationId="{00000000-0000-0000-0000-000000000000}"/>
          </ac:grpSpMkLst>
        </pc:grpChg>
        <pc:grpChg chg="del">
          <ac:chgData name="" userId="c65fffde3b9affbd" providerId="LiveId" clId="{0E0747F5-55ED-41F1-BC90-1A9852633D72}" dt="2022-03-06T20:34:32.288" v="1188" actId="478"/>
          <ac:grpSpMkLst>
            <pc:docMk/>
            <pc:sldMk cId="2528445461" sldId="474"/>
            <ac:grpSpMk id="124" creationId="{00000000-0000-0000-0000-000000000000}"/>
          </ac:grpSpMkLst>
        </pc:grpChg>
        <pc:grpChg chg="del">
          <ac:chgData name="" userId="c65fffde3b9affbd" providerId="LiveId" clId="{0E0747F5-55ED-41F1-BC90-1A9852633D72}" dt="2022-03-06T20:34:32.288" v="1188" actId="478"/>
          <ac:grpSpMkLst>
            <pc:docMk/>
            <pc:sldMk cId="2528445461" sldId="474"/>
            <ac:grpSpMk id="133" creationId="{00000000-0000-0000-0000-000000000000}"/>
          </ac:grpSpMkLst>
        </pc:grpChg>
        <pc:grpChg chg="del">
          <ac:chgData name="" userId="c65fffde3b9affbd" providerId="LiveId" clId="{0E0747F5-55ED-41F1-BC90-1A9852633D72}" dt="2022-03-06T20:34:32.288" v="1188" actId="478"/>
          <ac:grpSpMkLst>
            <pc:docMk/>
            <pc:sldMk cId="2528445461" sldId="474"/>
            <ac:grpSpMk id="142" creationId="{00000000-0000-0000-0000-000000000000}"/>
          </ac:grpSpMkLst>
        </pc:grpChg>
        <pc:grpChg chg="del">
          <ac:chgData name="" userId="c65fffde3b9affbd" providerId="LiveId" clId="{0E0747F5-55ED-41F1-BC90-1A9852633D72}" dt="2022-03-06T20:34:32.288" v="1188" actId="478"/>
          <ac:grpSpMkLst>
            <pc:docMk/>
            <pc:sldMk cId="2528445461" sldId="474"/>
            <ac:grpSpMk id="151" creationId="{00000000-0000-0000-0000-000000000000}"/>
          </ac:grpSpMkLst>
        </pc:grpChg>
        <pc:grpChg chg="del">
          <ac:chgData name="" userId="c65fffde3b9affbd" providerId="LiveId" clId="{0E0747F5-55ED-41F1-BC90-1A9852633D72}" dt="2022-03-06T20:34:32.288" v="1188" actId="478"/>
          <ac:grpSpMkLst>
            <pc:docMk/>
            <pc:sldMk cId="2528445461" sldId="474"/>
            <ac:grpSpMk id="160" creationId="{00000000-0000-0000-0000-000000000000}"/>
          </ac:grpSpMkLst>
        </pc:grpChg>
        <pc:grpChg chg="del">
          <ac:chgData name="" userId="c65fffde3b9affbd" providerId="LiveId" clId="{0E0747F5-55ED-41F1-BC90-1A9852633D72}" dt="2022-03-06T20:34:32.288" v="1188" actId="478"/>
          <ac:grpSpMkLst>
            <pc:docMk/>
            <pc:sldMk cId="2528445461" sldId="474"/>
            <ac:grpSpMk id="163" creationId="{00000000-0000-0000-0000-000000000000}"/>
          </ac:grpSpMkLst>
        </pc:grpChg>
        <pc:grpChg chg="del">
          <ac:chgData name="" userId="c65fffde3b9affbd" providerId="LiveId" clId="{0E0747F5-55ED-41F1-BC90-1A9852633D72}" dt="2022-03-06T20:34:32.288" v="1188" actId="478"/>
          <ac:grpSpMkLst>
            <pc:docMk/>
            <pc:sldMk cId="2528445461" sldId="474"/>
            <ac:grpSpMk id="166" creationId="{00000000-0000-0000-0000-000000000000}"/>
          </ac:grpSpMkLst>
        </pc:grpChg>
        <pc:grpChg chg="del">
          <ac:chgData name="" userId="c65fffde3b9affbd" providerId="LiveId" clId="{0E0747F5-55ED-41F1-BC90-1A9852633D72}" dt="2022-03-06T20:34:32.288" v="1188" actId="478"/>
          <ac:grpSpMkLst>
            <pc:docMk/>
            <pc:sldMk cId="2528445461" sldId="474"/>
            <ac:grpSpMk id="185" creationId="{00000000-0000-0000-0000-000000000000}"/>
          </ac:grpSpMkLst>
        </pc:grpChg>
        <pc:grpChg chg="del">
          <ac:chgData name="" userId="c65fffde3b9affbd" providerId="LiveId" clId="{0E0747F5-55ED-41F1-BC90-1A9852633D72}" dt="2022-03-06T20:34:32.288" v="1188" actId="478"/>
          <ac:grpSpMkLst>
            <pc:docMk/>
            <pc:sldMk cId="2528445461" sldId="474"/>
            <ac:grpSpMk id="218" creationId="{00000000-0000-0000-0000-000000000000}"/>
          </ac:grpSpMkLst>
        </pc:grpChg>
        <pc:grpChg chg="del">
          <ac:chgData name="" userId="c65fffde3b9affbd" providerId="LiveId" clId="{0E0747F5-55ED-41F1-BC90-1A9852633D72}" dt="2022-03-06T20:34:32.288" v="1188" actId="478"/>
          <ac:grpSpMkLst>
            <pc:docMk/>
            <pc:sldMk cId="2528445461" sldId="474"/>
            <ac:grpSpMk id="251" creationId="{00000000-0000-0000-0000-000000000000}"/>
          </ac:grpSpMkLst>
        </pc:grpChg>
        <pc:grpChg chg="del">
          <ac:chgData name="" userId="c65fffde3b9affbd" providerId="LiveId" clId="{0E0747F5-55ED-41F1-BC90-1A9852633D72}" dt="2022-03-06T20:34:32.288" v="1188" actId="478"/>
          <ac:grpSpMkLst>
            <pc:docMk/>
            <pc:sldMk cId="2528445461" sldId="474"/>
            <ac:grpSpMk id="275" creationId="{00000000-0000-0000-0000-000000000000}"/>
          </ac:grpSpMkLst>
        </pc:grpChg>
        <pc:grpChg chg="del">
          <ac:chgData name="" userId="c65fffde3b9affbd" providerId="LiveId" clId="{0E0747F5-55ED-41F1-BC90-1A9852633D72}" dt="2022-03-06T20:34:32.288" v="1188" actId="478"/>
          <ac:grpSpMkLst>
            <pc:docMk/>
            <pc:sldMk cId="2528445461" sldId="474"/>
            <ac:grpSpMk id="299" creationId="{00000000-0000-0000-0000-000000000000}"/>
          </ac:grpSpMkLst>
        </pc:grpChg>
        <pc:grpChg chg="del">
          <ac:chgData name="" userId="c65fffde3b9affbd" providerId="LiveId" clId="{0E0747F5-55ED-41F1-BC90-1A9852633D72}" dt="2022-03-06T20:34:32.288" v="1188" actId="478"/>
          <ac:grpSpMkLst>
            <pc:docMk/>
            <pc:sldMk cId="2528445461" sldId="474"/>
            <ac:grpSpMk id="323" creationId="{00000000-0000-0000-0000-000000000000}"/>
          </ac:grpSpMkLst>
        </pc:grpChg>
        <pc:grpChg chg="del">
          <ac:chgData name="" userId="c65fffde3b9affbd" providerId="LiveId" clId="{0E0747F5-55ED-41F1-BC90-1A9852633D72}" dt="2022-03-06T20:34:32.288" v="1188" actId="478"/>
          <ac:grpSpMkLst>
            <pc:docMk/>
            <pc:sldMk cId="2528445461" sldId="474"/>
            <ac:grpSpMk id="326" creationId="{00000000-0000-0000-0000-000000000000}"/>
          </ac:grpSpMkLst>
        </pc:grpChg>
        <pc:grpChg chg="del">
          <ac:chgData name="" userId="c65fffde3b9affbd" providerId="LiveId" clId="{0E0747F5-55ED-41F1-BC90-1A9852633D72}" dt="2022-03-06T20:34:32.288" v="1188" actId="478"/>
          <ac:grpSpMkLst>
            <pc:docMk/>
            <pc:sldMk cId="2528445461" sldId="474"/>
            <ac:grpSpMk id="626" creationId="{9784B33D-BAD5-4A48-B6F6-FC462306E122}"/>
          </ac:grpSpMkLst>
        </pc:grpChg>
        <pc:picChg chg="del">
          <ac:chgData name="" userId="c65fffde3b9affbd" providerId="LiveId" clId="{0E0747F5-55ED-41F1-BC90-1A9852633D72}" dt="2022-03-06T20:34:32.288" v="1188" actId="478"/>
          <ac:picMkLst>
            <pc:docMk/>
            <pc:sldMk cId="2528445461" sldId="474"/>
            <ac:picMk id="47" creationId="{00000000-0000-0000-0000-000000000000}"/>
          </ac:picMkLst>
        </pc:picChg>
        <pc:picChg chg="add">
          <ac:chgData name="" userId="c65fffde3b9affbd" providerId="LiveId" clId="{0E0747F5-55ED-41F1-BC90-1A9852633D72}" dt="2022-03-06T20:33:14.879" v="1180"/>
          <ac:picMkLst>
            <pc:docMk/>
            <pc:sldMk cId="2528445461" sldId="474"/>
            <ac:picMk id="358" creationId="{13728D30-0F8E-45DF-8325-FB14751B2015}"/>
          </ac:picMkLst>
        </pc:picChg>
      </pc:sldChg>
      <pc:sldChg chg="addSp modSp add modTransition">
        <pc:chgData name="" userId="c65fffde3b9affbd" providerId="LiveId" clId="{0E0747F5-55ED-41F1-BC90-1A9852633D72}" dt="2022-03-06T20:37:28.641" v="1219" actId="27636"/>
        <pc:sldMkLst>
          <pc:docMk/>
          <pc:sldMk cId="2208886591" sldId="475"/>
        </pc:sldMkLst>
        <pc:spChg chg="mod">
          <ac:chgData name="" userId="c65fffde3b9affbd" providerId="LiveId" clId="{0E0747F5-55ED-41F1-BC90-1A9852633D72}" dt="2022-03-06T20:37:28.641" v="1219" actId="27636"/>
          <ac:spMkLst>
            <pc:docMk/>
            <pc:sldMk cId="2208886591" sldId="475"/>
            <ac:spMk id="2" creationId="{00000000-0000-0000-0000-000000000000}"/>
          </ac:spMkLst>
        </pc:spChg>
        <pc:spChg chg="mod">
          <ac:chgData name="" userId="c65fffde3b9affbd" providerId="LiveId" clId="{0E0747F5-55ED-41F1-BC90-1A9852633D72}" dt="2022-03-06T20:35:57.455" v="1192" actId="20577"/>
          <ac:spMkLst>
            <pc:docMk/>
            <pc:sldMk cId="2208886591" sldId="475"/>
            <ac:spMk id="3" creationId="{00000000-0000-0000-0000-000000000000}"/>
          </ac:spMkLst>
        </pc:spChg>
        <pc:picChg chg="add">
          <ac:chgData name="" userId="c65fffde3b9affbd" providerId="LiveId" clId="{0E0747F5-55ED-41F1-BC90-1A9852633D72}" dt="2022-03-06T20:33:17.012" v="1181"/>
          <ac:picMkLst>
            <pc:docMk/>
            <pc:sldMk cId="2208886591" sldId="475"/>
            <ac:picMk id="4" creationId="{E952601D-F67F-4690-92CA-CCC455EA77C1}"/>
          </ac:picMkLst>
        </pc:picChg>
      </pc:sldChg>
      <pc:sldChg chg="addSp modSp add del modTransition">
        <pc:chgData name="" userId="c65fffde3b9affbd" providerId="LiveId" clId="{0E0747F5-55ED-41F1-BC90-1A9852633D72}" dt="2022-03-06T20:36:51.273" v="1193" actId="2696"/>
        <pc:sldMkLst>
          <pc:docMk/>
          <pc:sldMk cId="1719329576" sldId="476"/>
        </pc:sldMkLst>
        <pc:spChg chg="mod">
          <ac:chgData name="" userId="c65fffde3b9affbd" providerId="LiveId" clId="{0E0747F5-55ED-41F1-BC90-1A9852633D72}" dt="2022-03-06T19:51:38.537" v="197" actId="27636"/>
          <ac:spMkLst>
            <pc:docMk/>
            <pc:sldMk cId="1719329576" sldId="476"/>
            <ac:spMk id="2" creationId="{00000000-0000-0000-0000-000000000000}"/>
          </ac:spMkLst>
        </pc:spChg>
        <pc:spChg chg="add mod">
          <ac:chgData name="" userId="c65fffde3b9affbd" providerId="LiveId" clId="{0E0747F5-55ED-41F1-BC90-1A9852633D72}" dt="2022-03-06T19:51:38.477" v="192"/>
          <ac:spMkLst>
            <pc:docMk/>
            <pc:sldMk cId="1719329576" sldId="476"/>
            <ac:spMk id="3" creationId="{67EC64A9-50DB-48A1-A67F-736E9EB3C0D4}"/>
          </ac:spMkLst>
        </pc:spChg>
        <pc:picChg chg="add">
          <ac:chgData name="" userId="c65fffde3b9affbd" providerId="LiveId" clId="{0E0747F5-55ED-41F1-BC90-1A9852633D72}" dt="2022-03-06T20:33:18.477" v="1182"/>
          <ac:picMkLst>
            <pc:docMk/>
            <pc:sldMk cId="1719329576" sldId="476"/>
            <ac:picMk id="158" creationId="{BB52FAEE-2689-4EBB-A334-AAF4E7920220}"/>
          </ac:picMkLst>
        </pc:picChg>
      </pc:sldChg>
      <pc:sldChg chg="addSp delSp modSp add modTransition">
        <pc:chgData name="" userId="c65fffde3b9affbd" providerId="LiveId" clId="{0E0747F5-55ED-41F1-BC90-1A9852633D72}" dt="2022-03-06T20:39:16.500" v="1288"/>
        <pc:sldMkLst>
          <pc:docMk/>
          <pc:sldMk cId="1217281622" sldId="477"/>
        </pc:sldMkLst>
        <pc:spChg chg="mod">
          <ac:chgData name="" userId="c65fffde3b9affbd" providerId="LiveId" clId="{0E0747F5-55ED-41F1-BC90-1A9852633D72}" dt="2022-03-06T20:37:35.626" v="1221" actId="27636"/>
          <ac:spMkLst>
            <pc:docMk/>
            <pc:sldMk cId="1217281622" sldId="477"/>
            <ac:spMk id="2" creationId="{00000000-0000-0000-0000-000000000000}"/>
          </ac:spMkLst>
        </pc:spChg>
        <pc:spChg chg="mod">
          <ac:chgData name="" userId="c65fffde3b9affbd" providerId="LiveId" clId="{0E0747F5-55ED-41F1-BC90-1A9852633D72}" dt="2022-03-06T20:37:10.757" v="1213" actId="404"/>
          <ac:spMkLst>
            <pc:docMk/>
            <pc:sldMk cId="1217281622" sldId="477"/>
            <ac:spMk id="3" creationId="{00000000-0000-0000-0000-000000000000}"/>
          </ac:spMkLst>
        </pc:spChg>
        <pc:picChg chg="add">
          <ac:chgData name="" userId="c65fffde3b9affbd" providerId="LiveId" clId="{0E0747F5-55ED-41F1-BC90-1A9852633D72}" dt="2022-03-06T20:33:19.615" v="1183"/>
          <ac:picMkLst>
            <pc:docMk/>
            <pc:sldMk cId="1217281622" sldId="477"/>
            <ac:picMk id="4" creationId="{6A5D482A-530F-4C82-A0C3-582BC78139B9}"/>
          </ac:picMkLst>
        </pc:picChg>
        <pc:picChg chg="add del mod">
          <ac:chgData name="" userId="c65fffde3b9affbd" providerId="LiveId" clId="{0E0747F5-55ED-41F1-BC90-1A9852633D72}" dt="2022-03-06T20:39:16.500" v="1288"/>
          <ac:picMkLst>
            <pc:docMk/>
            <pc:sldMk cId="1217281622" sldId="477"/>
            <ac:picMk id="5" creationId="{E7ABC3AD-5512-4697-A4FB-3887A6A06BF3}"/>
          </ac:picMkLst>
        </pc:picChg>
      </pc:sldChg>
      <pc:sldChg chg="addSp delSp modSp add modTransition">
        <pc:chgData name="" userId="c65fffde3b9affbd" providerId="LiveId" clId="{0E0747F5-55ED-41F1-BC90-1A9852633D72}" dt="2022-03-06T20:38:46.013" v="1285" actId="207"/>
        <pc:sldMkLst>
          <pc:docMk/>
          <pc:sldMk cId="4277288793" sldId="478"/>
        </pc:sldMkLst>
        <pc:spChg chg="mod">
          <ac:chgData name="" userId="c65fffde3b9affbd" providerId="LiveId" clId="{0E0747F5-55ED-41F1-BC90-1A9852633D72}" dt="2022-03-06T20:37:45.919" v="1223" actId="27636"/>
          <ac:spMkLst>
            <pc:docMk/>
            <pc:sldMk cId="4277288793" sldId="478"/>
            <ac:spMk id="5" creationId="{96D1D0C8-18C7-41A8-9743-96CFEE57C5D4}"/>
          </ac:spMkLst>
        </pc:spChg>
        <pc:spChg chg="mod">
          <ac:chgData name="" userId="c65fffde3b9affbd" providerId="LiveId" clId="{0E0747F5-55ED-41F1-BC90-1A9852633D72}" dt="2022-03-06T20:37:56.682" v="1242" actId="404"/>
          <ac:spMkLst>
            <pc:docMk/>
            <pc:sldMk cId="4277288793" sldId="478"/>
            <ac:spMk id="7" creationId="{F7447BBE-64AD-41A6-9D0E-9CEB47F0B955}"/>
          </ac:spMkLst>
        </pc:spChg>
        <pc:graphicFrameChg chg="mod modGraphic">
          <ac:chgData name="" userId="c65fffde3b9affbd" providerId="LiveId" clId="{0E0747F5-55ED-41F1-BC90-1A9852633D72}" dt="2022-03-06T20:38:46.013" v="1285" actId="207"/>
          <ac:graphicFrameMkLst>
            <pc:docMk/>
            <pc:sldMk cId="4277288793" sldId="478"/>
            <ac:graphicFrameMk id="4" creationId="{BAD27991-B6B5-4689-B0C4-8D461818355F}"/>
          </ac:graphicFrameMkLst>
        </pc:graphicFrameChg>
        <pc:graphicFrameChg chg="add del">
          <ac:chgData name="" userId="c65fffde3b9affbd" providerId="LiveId" clId="{0E0747F5-55ED-41F1-BC90-1A9852633D72}" dt="2022-03-06T20:38:30.868" v="1281" actId="478"/>
          <ac:graphicFrameMkLst>
            <pc:docMk/>
            <pc:sldMk cId="4277288793" sldId="478"/>
            <ac:graphicFrameMk id="6" creationId="{FB595EE9-7AF4-4B8C-AD75-B38463A054C9}"/>
          </ac:graphicFrameMkLst>
        </pc:graphicFrameChg>
      </pc:sldChg>
      <pc:sldChg chg="modSp add modTransition">
        <pc:chgData name="" userId="c65fffde3b9affbd" providerId="LiveId" clId="{0E0747F5-55ED-41F1-BC90-1A9852633D72}" dt="2022-03-06T20:46:15.166" v="1458" actId="6549"/>
        <pc:sldMkLst>
          <pc:docMk/>
          <pc:sldMk cId="400969261" sldId="479"/>
        </pc:sldMkLst>
        <pc:spChg chg="mod">
          <ac:chgData name="" userId="c65fffde3b9affbd" providerId="LiveId" clId="{0E0747F5-55ED-41F1-BC90-1A9852633D72}" dt="2022-03-06T20:43:40.820" v="1394"/>
          <ac:spMkLst>
            <pc:docMk/>
            <pc:sldMk cId="400969261" sldId="479"/>
            <ac:spMk id="5" creationId="{96D1D0C8-18C7-41A8-9743-96CFEE57C5D4}"/>
          </ac:spMkLst>
        </pc:spChg>
        <pc:spChg chg="mod">
          <ac:chgData name="" userId="c65fffde3b9affbd" providerId="LiveId" clId="{0E0747F5-55ED-41F1-BC90-1A9852633D72}" dt="2022-03-06T20:46:15.166" v="1458" actId="6549"/>
          <ac:spMkLst>
            <pc:docMk/>
            <pc:sldMk cId="400969261" sldId="479"/>
            <ac:spMk id="7" creationId="{F7447BBE-64AD-41A6-9D0E-9CEB47F0B955}"/>
          </ac:spMkLst>
        </pc:spChg>
        <pc:graphicFrameChg chg="mod modGraphic">
          <ac:chgData name="" userId="c65fffde3b9affbd" providerId="LiveId" clId="{0E0747F5-55ED-41F1-BC90-1A9852633D72}" dt="2022-03-06T20:44:03.962" v="1432" actId="207"/>
          <ac:graphicFrameMkLst>
            <pc:docMk/>
            <pc:sldMk cId="400969261" sldId="479"/>
            <ac:graphicFrameMk id="4" creationId="{BAD27991-B6B5-4689-B0C4-8D461818355F}"/>
          </ac:graphicFrameMkLst>
        </pc:graphicFrameChg>
      </pc:sldChg>
      <pc:sldMasterChg chg="delSldLayout">
        <pc:chgData name="" userId="c65fffde3b9affbd" providerId="LiveId" clId="{0E0747F5-55ED-41F1-BC90-1A9852633D72}" dt="2022-03-06T14:25:27.236" v="9" actId="2696"/>
        <pc:sldMasterMkLst>
          <pc:docMk/>
          <pc:sldMasterMk cId="0" sldId="2147483648"/>
        </pc:sldMasterMkLst>
        <pc:sldLayoutChg chg="del">
          <pc:chgData name="" userId="c65fffde3b9affbd" providerId="LiveId" clId="{0E0747F5-55ED-41F1-BC90-1A9852633D72}" dt="2022-03-06T14:25:27.236" v="9" actId="2696"/>
          <pc:sldLayoutMkLst>
            <pc:docMk/>
            <pc:sldMasterMk cId="0" sldId="2147483648"/>
            <pc:sldLayoutMk cId="0" sldId="214748365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_POS_capa.png">
            <a:extLst>
              <a:ext uri="{FF2B5EF4-FFF2-40B4-BE49-F238E27FC236}">
                <a16:creationId xmlns:a16="http://schemas.microsoft.com/office/drawing/2014/main" id="{83ADEA76-34ED-4C5F-AEB1-28FB82A25A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778000" y="3795622"/>
            <a:ext cx="20828000" cy="3151277"/>
          </a:xfrm>
          <a:prstGeom prst="rect">
            <a:avLst/>
          </a:prstGeom>
        </p:spPr>
        <p:txBody>
          <a:bodyPr anchor="b"/>
          <a:lstStyle>
            <a:lvl1pPr algn="ctr">
              <a:defRPr sz="11500" b="1"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rPr dirty="0"/>
              <a:t>Body Level One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PT_POS_capa.png">
            <a:extLst>
              <a:ext uri="{FF2B5EF4-FFF2-40B4-BE49-F238E27FC236}">
                <a16:creationId xmlns:a16="http://schemas.microsoft.com/office/drawing/2014/main" id="{D8735C38-CE79-49D1-9D8B-833EAB2F89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>
            <a:lvl1pPr algn="ctr">
              <a:defRPr sz="11500" b="1"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  <p:pic>
        <p:nvPicPr>
          <p:cNvPr id="6" name="PPT_POS_capa.png">
            <a:extLst>
              <a:ext uri="{FF2B5EF4-FFF2-40B4-BE49-F238E27FC236}">
                <a16:creationId xmlns:a16="http://schemas.microsoft.com/office/drawing/2014/main" id="{13348A40-9782-4C2A-854D-02EF56429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_POS_capa.png">
            <a:extLst>
              <a:ext uri="{FF2B5EF4-FFF2-40B4-BE49-F238E27FC236}">
                <a16:creationId xmlns:a16="http://schemas.microsoft.com/office/drawing/2014/main" id="{E17E57A8-49A4-430B-92AD-E7E81BD438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689100" y="724885"/>
            <a:ext cx="21005800" cy="2286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9600" b="1"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689100" y="3518885"/>
            <a:ext cx="21005800" cy="9296400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defRPr sz="4800"/>
            </a:lvl1pPr>
            <a:lvl2pPr marL="1270000" indent="-6350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  <a:defRPr sz="4400"/>
            </a:lvl2pPr>
            <a:lvl3pPr marL="1905000" indent="-6350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75000"/>
              <a:buFont typeface="Wingdings" panose="05000000000000000000" pitchFamily="2" charset="2"/>
              <a:buChar char="q"/>
              <a:defRPr sz="4000"/>
            </a:lvl3pPr>
            <a:lvl4pPr marL="2540000" indent="-6350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3600"/>
            </a:lvl4pPr>
            <a:lvl5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PT_POS_capa.png">
            <a:extLst>
              <a:ext uri="{FF2B5EF4-FFF2-40B4-BE49-F238E27FC236}">
                <a16:creationId xmlns:a16="http://schemas.microsoft.com/office/drawing/2014/main" id="{73A05328-4E15-4B49-BF6F-1284C2ADD7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l">
              <a:defRPr sz="9600" b="1"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558800" indent="-558800">
              <a:lnSpc>
                <a:spcPct val="100000"/>
              </a:lnSpc>
              <a:spcBef>
                <a:spcPts val="1200"/>
              </a:spcBef>
              <a:defRPr sz="4800"/>
            </a:lvl1pPr>
            <a:lvl2pPr marL="1117600" indent="-558800">
              <a:lnSpc>
                <a:spcPct val="100000"/>
              </a:lnSpc>
              <a:spcBef>
                <a:spcPts val="1200"/>
              </a:spcBef>
              <a:defRPr sz="4400"/>
            </a:lvl2pPr>
            <a:lvl3pPr marL="1676400" indent="-558800">
              <a:lnSpc>
                <a:spcPct val="100000"/>
              </a:lnSpc>
              <a:spcBef>
                <a:spcPts val="1200"/>
              </a:spcBef>
              <a:defRPr sz="4000"/>
            </a:lvl3pPr>
            <a:lvl4pPr marL="2235200" indent="-558800">
              <a:lnSpc>
                <a:spcPct val="100000"/>
              </a:lnSpc>
              <a:spcBef>
                <a:spcPts val="1200"/>
              </a:spcBef>
              <a:defRPr sz="3600"/>
            </a:lvl4pPr>
            <a:lvl5pPr marL="2794000" indent="-558800">
              <a:lnSpc>
                <a:spcPct val="100000"/>
              </a:lnSpc>
              <a:spcBef>
                <a:spcPts val="1200"/>
              </a:spcBef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PT_POS_capa.png">
            <a:extLst>
              <a:ext uri="{FF2B5EF4-FFF2-40B4-BE49-F238E27FC236}">
                <a16:creationId xmlns:a16="http://schemas.microsoft.com/office/drawing/2014/main" id="{232C1615-CE8C-410A-BC28-CD1C641CD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 anchor="t"/>
          <a:lstStyle>
            <a:lvl1pPr>
              <a:lnSpc>
                <a:spcPct val="150000"/>
              </a:lnSpc>
              <a:spcBef>
                <a:spcPts val="0"/>
              </a:spcBef>
              <a:defRPr sz="4800"/>
            </a:lvl1pPr>
            <a:lvl2pPr>
              <a:lnSpc>
                <a:spcPct val="150000"/>
              </a:lnSpc>
              <a:spcBef>
                <a:spcPts val="0"/>
              </a:spcBef>
              <a:defRPr sz="4800"/>
            </a:lvl2pPr>
            <a:lvl3pPr>
              <a:lnSpc>
                <a:spcPct val="150000"/>
              </a:lnSpc>
              <a:spcBef>
                <a:spcPts val="0"/>
              </a:spcBef>
              <a:defRPr sz="4800"/>
            </a:lvl3pPr>
            <a:lvl4pPr>
              <a:lnSpc>
                <a:spcPct val="150000"/>
              </a:lnSpc>
              <a:spcBef>
                <a:spcPts val="0"/>
              </a:spcBef>
              <a:defRPr sz="4800"/>
            </a:lvl4pPr>
            <a:lvl5pPr>
              <a:lnSpc>
                <a:spcPct val="150000"/>
              </a:lnSpc>
              <a:spcBef>
                <a:spcPts val="0"/>
              </a:spcBef>
              <a:defRPr sz="48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PT_POS_capa.png">
            <a:extLst>
              <a:ext uri="{FF2B5EF4-FFF2-40B4-BE49-F238E27FC236}">
                <a16:creationId xmlns:a16="http://schemas.microsoft.com/office/drawing/2014/main" id="{45951373-1E72-4F07-99B8-752C1E8851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PT_POS_contracapa.png">
            <a:extLst>
              <a:ext uri="{FF2B5EF4-FFF2-40B4-BE49-F238E27FC236}">
                <a16:creationId xmlns:a16="http://schemas.microsoft.com/office/drawing/2014/main" id="{DCD12A94-B7F8-40CD-921B-13CAF3324A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PT_POS_capa.png">
            <a:extLst>
              <a:ext uri="{FF2B5EF4-FFF2-40B4-BE49-F238E27FC236}">
                <a16:creationId xmlns:a16="http://schemas.microsoft.com/office/drawing/2014/main" id="{A4357FCF-7D33-4C8E-A96E-D064E5E5E3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Manual/index.html" TargetMode="External"/><Relationship Id="rId2" Type="http://schemas.openxmlformats.org/officeDocument/2006/relationships/hyperlink" Target="https://ieeexplore.ieee.org/document/7424511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tutorialspoint.com/genetic_algorithms/index.ht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"/>
          <p:cNvSpPr txBox="1">
            <a:spLocks noGrp="1"/>
          </p:cNvSpPr>
          <p:nvPr>
            <p:ph type="title"/>
          </p:nvPr>
        </p:nvSpPr>
        <p:spPr>
          <a:xfrm>
            <a:off x="1778000" y="2657288"/>
            <a:ext cx="20828000" cy="149268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endParaRPr dirty="0"/>
          </a:p>
        </p:txBody>
      </p:sp>
      <p:sp>
        <p:nvSpPr>
          <p:cNvPr id="121" name="Body"/>
          <p:cNvSpPr txBox="1">
            <a:spLocks noGrp="1"/>
          </p:cNvSpPr>
          <p:nvPr>
            <p:ph type="body" sz="quarter" idx="1"/>
          </p:nvPr>
        </p:nvSpPr>
        <p:spPr>
          <a:xfrm>
            <a:off x="1778000" y="4589586"/>
            <a:ext cx="20828000" cy="263769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Algoritmos Genéticos na Geração de Criaturas Virtuais em Realidade Aumentada</a:t>
            </a:r>
            <a:endParaRPr lang="pt-BR" dirty="0"/>
          </a:p>
        </p:txBody>
      </p:sp>
      <p:sp>
        <p:nvSpPr>
          <p:cNvPr id="4" name="Body">
            <a:extLst>
              <a:ext uri="{FF2B5EF4-FFF2-40B4-BE49-F238E27FC236}">
                <a16:creationId xmlns:a16="http://schemas.microsoft.com/office/drawing/2014/main" id="{6A95091A-7F3A-4B93-9C6F-588184E1C479}"/>
              </a:ext>
            </a:extLst>
          </p:cNvPr>
          <p:cNvSpPr txBox="1">
            <a:spLocks/>
          </p:cNvSpPr>
          <p:nvPr/>
        </p:nvSpPr>
        <p:spPr>
          <a:xfrm>
            <a:off x="1778000" y="8060612"/>
            <a:ext cx="15283542" cy="4890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82550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ctr" defTabSz="82550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82550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82550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82550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hangingPunct="1"/>
            <a:r>
              <a:rPr lang="pt-BR" sz="4000" dirty="0"/>
              <a:t>João Augusto Rosa – RA 2001674</a:t>
            </a:r>
          </a:p>
          <a:p>
            <a:pPr algn="l" hangingPunct="1"/>
            <a:r>
              <a:rPr lang="pt-BR" sz="4000" dirty="0"/>
              <a:t>Nalbert Queiroz  – RA 2003048</a:t>
            </a:r>
          </a:p>
          <a:p>
            <a:pPr algn="l" hangingPunct="1"/>
            <a:endParaRPr lang="pt-BR" sz="40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F0C2FF7-191F-40B7-BBC6-59309349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A1C54C-08B2-4EA0-9CEC-42E2A3681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Neste projeto, exploramos a aplicação de algoritmos genéticos na geração de criaturas virtuais em ambientes de Realidade Aumentada (RA). Nosso objetivo é criar um sistema dinâmico que utiliza técnicas evolutivas para otimizar comportamentos adaptativos em criaturas virtuais, permitindo interações imersivas em ambientes de RA. Utilizando C# no Unity3D, os componentes principais incluem </a:t>
            </a:r>
            <a:r>
              <a:rPr lang="pt-BR" dirty="0" err="1"/>
              <a:t>GeneticAlgorithm</a:t>
            </a:r>
            <a:r>
              <a:rPr lang="pt-BR" dirty="0"/>
              <a:t> e </a:t>
            </a:r>
            <a:r>
              <a:rPr lang="pt-BR" dirty="0" err="1"/>
              <a:t>CreaturePrefab</a:t>
            </a:r>
            <a:r>
              <a:rPr lang="pt-BR" dirty="0"/>
              <a:t>, enquanto a evolução da população ocorre através de cruzamento e mutação. Este trabalho busca contribuir para simulações realistas e interativas, abrindo novas possibilidades de experiências virtuais adaptativas.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450654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F0C2FF7-191F-40B7-BBC6-59309349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E24920-52ED-41F5-A6C7-BF08BA8B09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combinação de Algoritmos Genéticos (AG) e Realidade Aumentada (RA) representa uma abordagem inovadora na geração de ambientes virtuais interativos. Os Algoritmos Genéticos, inspirados no processo evolutivo natural, são métodos computacionais eficazes para otimização e geração automática de soluções. Por outro lado, a Realidade Aumentada proporciona uma fusão única entre o mundo virtual e o mundo real, criando ambientes imersivos e dinâmicos.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39267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F0C2FF7-191F-40B7-BBC6-59309349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Aplicação em Geração de Criaturas Virtuais: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E24920-52ED-41F5-A6C7-BF08BA8B09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Ao aplicar Algoritmos Genéticos na geração de criaturas virtuais em Realidade Aumentada, almejamos criar agentes autônomos capazes de se adaptar ao ambiente em tempo real. Essa abordagem permite a evolução de comportamentos complexos e a interação adaptativa com usuários, resultando em experiências imersivas e envolventes.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78775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F0C2FF7-191F-40B7-BBC6-59309349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0" dirty="0"/>
              <a:t>Estrutura do Projeto: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E24920-52ED-41F5-A6C7-BF08BA8B09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escolha da linguagem C# e da plataforma Unity3D proporciona uma base sólida para a implementação do projeto. O script central </a:t>
            </a:r>
            <a:r>
              <a:rPr lang="pt-BR" dirty="0" err="1"/>
              <a:t>GeneticAlgorithm</a:t>
            </a:r>
            <a:r>
              <a:rPr lang="pt-BR" dirty="0"/>
              <a:t> orquestra o processo evolutivo, enquanto o modelo </a:t>
            </a:r>
            <a:r>
              <a:rPr lang="pt-BR" dirty="0" err="1"/>
              <a:t>CreaturePrefab</a:t>
            </a:r>
            <a:r>
              <a:rPr lang="pt-BR" dirty="0"/>
              <a:t> representa as criaturas virtuais. A combinação de geração inicial aleatória, avaliação de aptidão baseada em distância até um alvo na RA, e os processos de reprodução e mutação, compõem a estrutura essencial do projeto.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202265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F0C2FF7-191F-40B7-BBC6-59309349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Contribuições Esperadas: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E24920-52ED-41F5-A6C7-BF08BA8B09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Este projeto visa contribuir não apenas para a pesquisa em Algoritmos Genéticos e Realidade Aumentada, mas também para o desenvolvimento de aplicações interativas e adaptativas. A evolução contínua da população de criaturas virtuais possibilita a criação de ambientes virtuais dinâmicos, oferecendo novas perspectivas para simulações realistas e experiências imersivas.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143082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4F395-9B47-4FA8-9221-E20669FF5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e conclusão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45DCA7-FE96-4C87-95E0-EEFA8F5C73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Ao explorar a sinergia entre Algoritmos Genéticos e Realidade Aumentada, este projeto visa criar um ecossistema dinâmico de criaturas virtuais adaptativas. A metodologia adotada, utilizando C# no Unity3D, oferece uma estrutura eficaz para a evolução contínua dessas criaturas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b="1" dirty="0"/>
              <a:t>Resultados</a:t>
            </a:r>
            <a:r>
              <a:rPr lang="pt-BR" b="1" dirty="0" smtClean="0"/>
              <a:t>:</a:t>
            </a:r>
          </a:p>
          <a:p>
            <a:pPr marL="0" indent="0">
              <a:buNone/>
            </a:pPr>
            <a:r>
              <a:rPr lang="pt-BR" b="1" dirty="0"/>
              <a:t>Comportamentos Adaptativos:</a:t>
            </a:r>
            <a:r>
              <a:rPr lang="pt-BR" dirty="0"/>
              <a:t> Observamos a evolução de criaturas virtuais adaptáveis ao ambiente em tempo real, demonstrando respostas mais eficientes em direção ao objetivo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b="1" dirty="0"/>
              <a:t>Interações Imersivas:</a:t>
            </a:r>
            <a:r>
              <a:rPr lang="pt-BR" dirty="0"/>
              <a:t> A interação entre usuários e criaturas geradas proporcionou experiências imersivas, destacando a aplicabilidade prática da abordagem.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721165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4F395-9B47-4FA8-9221-E20669FF5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724CAB3-154E-4AED-9415-009D1DB73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hlinkClick r:id="rId2"/>
              </a:rPr>
              <a:t>https://ieeexplore.ieee.org/document/7424511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hlinkClick r:id="rId3"/>
              </a:rPr>
              <a:t>https://docs.unity3d.com/Manual/index.html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hlinkClick r:id="rId4"/>
              </a:rPr>
              <a:t>https://www.tutorialspoint.com/genetic_algorithms/index.htm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587461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BD5CFD-4398-443C-8A8C-C3BA0D57CE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750014"/>
          </a:xfrm>
        </p:spPr>
        <p:txBody>
          <a:bodyPr/>
          <a:lstStyle/>
          <a:p>
            <a:r>
              <a:rPr lang="pt-BR" dirty="0" err="1"/>
              <a:t>Unianchieta</a:t>
            </a:r>
            <a:r>
              <a:rPr lang="pt-BR" dirty="0"/>
              <a:t> – 2023 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3FC20E0-74C2-4AAD-ACD9-B870848F35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1073692"/>
          </a:xfrm>
        </p:spPr>
        <p:txBody>
          <a:bodyPr/>
          <a:lstStyle/>
          <a:p>
            <a:r>
              <a:rPr lang="pt-BR" b="1" dirty="0"/>
              <a:t>Trabalho de Prática Extensionista</a:t>
            </a:r>
            <a:endParaRPr lang="pt-BR" b="1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FAC1FADC71DC641B1C88EDCA8A738BD" ma:contentTypeVersion="9" ma:contentTypeDescription="Crie um novo documento." ma:contentTypeScope="" ma:versionID="b2ba5c05f7feb583484f3d330bfd4d41">
  <xsd:schema xmlns:xsd="http://www.w3.org/2001/XMLSchema" xmlns:xs="http://www.w3.org/2001/XMLSchema" xmlns:p="http://schemas.microsoft.com/office/2006/metadata/properties" xmlns:ns2="4620a0fb-8c8e-452c-99f9-831cb1282a4d" xmlns:ns3="d2b67046-0f4f-4fd2-9a89-c98ef0fc6e42" targetNamespace="http://schemas.microsoft.com/office/2006/metadata/properties" ma:root="true" ma:fieldsID="450c8be9e95e4e1adec287857fc41ebe" ns2:_="" ns3:_="">
    <xsd:import namespace="4620a0fb-8c8e-452c-99f9-831cb1282a4d"/>
    <xsd:import namespace="d2b67046-0f4f-4fd2-9a89-c98ef0fc6e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20a0fb-8c8e-452c-99f9-831cb1282a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b67046-0f4f-4fd2-9a89-c98ef0fc6e4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928FBD-8FD1-47ED-9C0B-933FD28D248A}">
  <ds:schemaRefs>
    <ds:schemaRef ds:uri="http://schemas.microsoft.com/office/2006/metadata/properties"/>
    <ds:schemaRef ds:uri="http://purl.org/dc/dcmitype/"/>
    <ds:schemaRef ds:uri="d2b67046-0f4f-4fd2-9a89-c98ef0fc6e42"/>
    <ds:schemaRef ds:uri="http://purl.org/dc/elements/1.1/"/>
    <ds:schemaRef ds:uri="4620a0fb-8c8e-452c-99f9-831cb1282a4d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D21242C-1F12-446F-A40D-C312B1F6A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20a0fb-8c8e-452c-99f9-831cb1282a4d"/>
    <ds:schemaRef ds:uri="d2b67046-0f4f-4fd2-9a89-c98ef0fc6e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6EC1ADE-8B15-4A74-B6C2-6FF2DC5548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5673</TotalTime>
  <Words>489</Words>
  <Application>Microsoft Office PowerPoint</Application>
  <PresentationFormat>Personalizar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Courier New</vt:lpstr>
      <vt:lpstr>Helvetica Neue</vt:lpstr>
      <vt:lpstr>Helvetica Neue Light</vt:lpstr>
      <vt:lpstr>Helvetica Neue Medium</vt:lpstr>
      <vt:lpstr>Wingdings</vt:lpstr>
      <vt:lpstr>White</vt:lpstr>
      <vt:lpstr>Apresentação do PowerPoint</vt:lpstr>
      <vt:lpstr>Introdução</vt:lpstr>
      <vt:lpstr>Fundamentação</vt:lpstr>
      <vt:lpstr>Aplicação em Geração de Criaturas Virtuais:</vt:lpstr>
      <vt:lpstr>Estrutura do Projeto:</vt:lpstr>
      <vt:lpstr>Contribuições Esperadas:</vt:lpstr>
      <vt:lpstr>Resultados e conclusão</vt:lpstr>
      <vt:lpstr>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Felipe Madureira da Silva</dc:creator>
  <cp:lastModifiedBy>João Augusto Rosa</cp:lastModifiedBy>
  <cp:revision>78</cp:revision>
  <dcterms:modified xsi:type="dcterms:W3CDTF">2023-12-08T16:48:27Z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0x0101009FAC1FADC71DC641B1C88EDCA8A738BD</vt:lpwstr>
  </property>
</Properties>
</file>