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5f059e236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5f059e236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f059e236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f059e236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5f059e236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5f059e236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6151fa1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6151fa1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5f059e236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5f059e236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3024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LugWheels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Iteração nº4</a:t>
            </a:r>
            <a:endParaRPr sz="2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13800" y="2888286"/>
            <a:ext cx="53613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latin typeface="Arial Nova"/>
                <a:ea typeface="Arial Nova"/>
                <a:cs typeface="Arial Nova"/>
                <a:sym typeface="Arial Nova"/>
              </a:rPr>
              <a:t>João Figueiredo (98506)</a:t>
            </a:r>
            <a:endParaRPr b="1" sz="1300"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latin typeface="Arial Nova"/>
                <a:ea typeface="Arial Nova"/>
                <a:cs typeface="Arial Nova"/>
                <a:sym typeface="Arial Nova"/>
              </a:rPr>
              <a:t> Diana Marques (103231)</a:t>
            </a:r>
            <a:endParaRPr b="1" sz="1300"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latin typeface="Arial Nova"/>
                <a:ea typeface="Arial Nova"/>
                <a:cs typeface="Arial Nova"/>
                <a:sym typeface="Arial Nova"/>
              </a:rPr>
              <a:t>Luiz Chaves (91257) </a:t>
            </a:r>
            <a:endParaRPr b="1" sz="1300"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latin typeface="Arial Nova"/>
                <a:ea typeface="Arial Nova"/>
                <a:cs typeface="Arial Nova"/>
                <a:sym typeface="Arial Nova"/>
              </a:rPr>
              <a:t> Guilherme Lopes (93393)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Transformação digital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49925"/>
            <a:ext cx="7505700" cy="29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Investimento em mercados estrangeiros;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Exemplo: Mudança de estratégia e método de trabalho (devido à pandemia), as empresas adotaram regimes de trabalhos remotos ou híbridos, o que faz com que pessoas tenham de se deslocar;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Do ponto de vista das transportadoras parceiras, vão ter a oportunidade de crescer disponibilizando os seus serviços a um público maior. 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Produto (conceito)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15500"/>
            <a:ext cx="75057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Acompanhamento das malas;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Pré-planeamento do transporte de malas;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Escolha da transportadora que o cliente pretende usar;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Tempos estimados e preços praticados, por item;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Escolha de uma entrega </a:t>
            </a:r>
            <a:r>
              <a:rPr i="1" lang="pt-PT" sz="1800"/>
              <a:t>Standard </a:t>
            </a:r>
            <a:r>
              <a:rPr lang="pt-PT" sz="1800"/>
              <a:t>ou </a:t>
            </a:r>
            <a:r>
              <a:rPr i="1" lang="pt-PT" sz="1800"/>
              <a:t>Express</a:t>
            </a:r>
            <a:r>
              <a:rPr lang="pt-PT" sz="1800"/>
              <a:t>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Escolha do local de entrega;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É retirada uma percentagem do montante que o cliente pagou para a empresa e o restante fica para as transportadoras parceiras. 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Incremento implementado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51925"/>
            <a:ext cx="7505700" cy="28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Login e SignUp;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Rastreio de pedidos;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Atualização do perfil;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Alterar/ adicionar dados para a realização do pagamento;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Histórico de pedidos.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48825" y="582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Testes de aceitação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387175" y="1537025"/>
            <a:ext cx="2757300" cy="27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Uso do </a:t>
            </a:r>
            <a:r>
              <a:rPr i="1" lang="pt-PT" sz="1600"/>
              <a:t>Selenium </a:t>
            </a:r>
            <a:r>
              <a:rPr lang="pt-PT" sz="1600"/>
              <a:t>para a realização de testes.</a:t>
            </a:r>
            <a:endParaRPr sz="16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750" y="1537025"/>
            <a:ext cx="5501050" cy="294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Gestão do trabalho e ligações aprendidas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624800"/>
            <a:ext cx="7505700" cy="28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Com este projeto, ficámos a perceber como é importante haver fases bem definidas, com objetivos específicos de forma a facilitar a execução do mesmo.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Além disso, </a:t>
            </a:r>
            <a:r>
              <a:rPr lang="pt-PT" sz="1800"/>
              <a:t>percebemos que devíamos de ter distribuído melhor as tarefas e comunicado melhor pois houve alguns problemas nesses assuntos.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