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2_546CCB23.xml" ContentType="application/vnd.ms-powerpoint.comments+xml"/>
  <Override PartName="/ppt/comments/modernComment_104_6D606A20.xml" ContentType="application/vnd.ms-powerpoint.comments+xml"/>
  <Override PartName="/ppt/comments/modernComment_105_406897C8.xml" ContentType="application/vnd.ms-powerpoint.comments+xml"/>
  <Override PartName="/ppt/comments/modernComment_106_F4D41F4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notesMasterIdLst>
    <p:notesMasterId r:id="rId17"/>
  </p:notesMasterIdLst>
  <p:handoutMasterIdLst>
    <p:handoutMasterId r:id="rId18"/>
  </p:handoutMasterIdLst>
  <p:sldIdLst>
    <p:sldId id="256" r:id="rId5"/>
    <p:sldId id="258" r:id="rId6"/>
    <p:sldId id="259" r:id="rId7"/>
    <p:sldId id="260" r:id="rId8"/>
    <p:sldId id="261" r:id="rId9"/>
    <p:sldId id="262" r:id="rId10"/>
    <p:sldId id="272" r:id="rId11"/>
    <p:sldId id="263" r:id="rId12"/>
    <p:sldId id="271" r:id="rId13"/>
    <p:sldId id="264"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0D39E0-D3F4-D6A3-7C1F-E71B68E19AC7}" name="João Figueiredo" initials="JF" userId="S::jrcidra@ua.pt::bdd7a525-fe9b-45ce-8f93-97e2658df9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4989D-62A7-2131-612D-B762795E7D30}" v="315" dt="2022-06-19T14:58:33.628"/>
    <p1510:client id="{3C9187BA-D7C6-4A89-91FE-B067A741EF39}" v="812" dt="2022-06-20T10:24:18.763"/>
    <p1510:client id="{582CFFE0-51B2-77EE-3ED5-4BFC80F38FCF}" v="1" dt="2023-03-04T19:15:26.730"/>
    <p1510:client id="{5ECF510D-E570-4FB5-96C8-49CE11664A76}" v="51" dt="2022-06-19T13:33:12.535"/>
    <p1510:client id="{62346AB3-C70A-BF88-E1D0-3EF56235544D}" v="32" dt="2023-03-05T02:24:27.644"/>
    <p1510:client id="{64F65369-607B-E6F1-20C8-95F87B36A788}" v="98" dt="2023-03-04T19:15:10.012"/>
    <p1510:client id="{6DF5B5F6-49C4-6C30-EE40-790B1E5BF0E2}" v="7" dt="2023-03-02T18:16:57.011"/>
    <p1510:client id="{74BE54E8-B330-0296-CBB7-D8EC3706AB14}" v="30" dt="2023-03-02T18:19:18.343"/>
    <p1510:client id="{7B78257E-5596-E770-EDE5-A09968919253}" v="13" dt="2022-06-19T12:34:44.426"/>
    <p1510:client id="{869907B9-7100-E452-E419-5E002B6433D3}" v="81" dt="2023-03-02T17:54:14.489"/>
    <p1510:client id="{89040808-7963-CA20-407B-565ADCFCC5B3}" v="9" dt="2022-06-20T09:54:57.871"/>
    <p1510:client id="{9C5E5D67-3B10-1EEC-3665-541E135A7C0D}" v="15" dt="2023-03-02T17:55:38.319"/>
    <p1510:client id="{B0FB6E05-7684-7FA8-59DD-9983151ADDFE}" v="13" dt="2022-06-19T17:09:17.197"/>
    <p1510:client id="{E7C32FD8-8DC7-76AD-52B0-F9FD9A6AC050}" v="266" dt="2022-06-20T10:23:54.796"/>
    <p1510:client id="{FBBEFE73-45AB-A2E8-72BA-A14A3A93C410}" v="1335" dt="2023-03-04T23:01:20.482"/>
    <p1510:client id="{FC538670-7622-4EFC-8B5D-381B09CAAEE6}" v="772" dt="2023-03-05T02:23:00.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Destaqu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Estilo Médio 1 - Destaqu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Estilo Médio 3 - Destaqu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Estilo Claro 2 - Destaqu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pos="597"/>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4F65369-607B-E6F1-20C8-95F87B36A788}"/>
    <pc:docChg chg="modSld">
      <pc:chgData name="" userId="" providerId="" clId="Web-{64F65369-607B-E6F1-20C8-95F87B36A788}" dt="2023-03-04T19:02:41.473" v="0"/>
      <pc:docMkLst>
        <pc:docMk/>
      </pc:docMkLst>
      <pc:sldChg chg="modSp">
        <pc:chgData name="" userId="" providerId="" clId="Web-{64F65369-607B-E6F1-20C8-95F87B36A788}" dt="2023-03-04T19:02:41.473" v="0"/>
        <pc:sldMkLst>
          <pc:docMk/>
          <pc:sldMk cId="648355227" sldId="256"/>
        </pc:sldMkLst>
        <pc:graphicFrameChg chg="mod modGraphic">
          <ac:chgData name="" userId="" providerId="" clId="Web-{64F65369-607B-E6F1-20C8-95F87B36A788}" dt="2023-03-04T19:02:41.473" v="0"/>
          <ac:graphicFrameMkLst>
            <pc:docMk/>
            <pc:sldMk cId="648355227" sldId="256"/>
            <ac:graphicFrameMk id="3" creationId="{01E61C09-93FB-8ED0-B005-5118C3A00215}"/>
          </ac:graphicFrameMkLst>
        </pc:graphicFrameChg>
      </pc:sldChg>
    </pc:docChg>
  </pc:docChgLst>
  <pc:docChgLst>
    <pc:chgData name="João Figueiredo" userId="S::jrcidra@ua.pt::bdd7a525-fe9b-45ce-8f93-97e2658df9d3" providerId="AD" clId="Web-{62346AB3-C70A-BF88-E1D0-3EF56235544D}"/>
    <pc:docChg chg="modSld">
      <pc:chgData name="João Figueiredo" userId="S::jrcidra@ua.pt::bdd7a525-fe9b-45ce-8f93-97e2658df9d3" providerId="AD" clId="Web-{62346AB3-C70A-BF88-E1D0-3EF56235544D}" dt="2023-03-05T02:24:27.644" v="18" actId="1076"/>
      <pc:docMkLst>
        <pc:docMk/>
      </pc:docMkLst>
      <pc:sldChg chg="modSp">
        <pc:chgData name="João Figueiredo" userId="S::jrcidra@ua.pt::bdd7a525-fe9b-45ce-8f93-97e2658df9d3" providerId="AD" clId="Web-{62346AB3-C70A-BF88-E1D0-3EF56235544D}" dt="2023-03-05T02:24:27.644" v="18" actId="1076"/>
        <pc:sldMkLst>
          <pc:docMk/>
          <pc:sldMk cId="3071247363" sldId="259"/>
        </pc:sldMkLst>
        <pc:spChg chg="mod">
          <ac:chgData name="João Figueiredo" userId="S::jrcidra@ua.pt::bdd7a525-fe9b-45ce-8f93-97e2658df9d3" providerId="AD" clId="Web-{62346AB3-C70A-BF88-E1D0-3EF56235544D}" dt="2023-03-05T02:24:07.237" v="15" actId="20577"/>
          <ac:spMkLst>
            <pc:docMk/>
            <pc:sldMk cId="3071247363" sldId="259"/>
            <ac:spMk id="7" creationId="{B3998B52-485F-7340-16CC-97D59066F975}"/>
          </ac:spMkLst>
        </pc:spChg>
        <pc:picChg chg="mod">
          <ac:chgData name="João Figueiredo" userId="S::jrcidra@ua.pt::bdd7a525-fe9b-45ce-8f93-97e2658df9d3" providerId="AD" clId="Web-{62346AB3-C70A-BF88-E1D0-3EF56235544D}" dt="2023-03-05T02:24:27.644" v="18" actId="1076"/>
          <ac:picMkLst>
            <pc:docMk/>
            <pc:sldMk cId="3071247363" sldId="259"/>
            <ac:picMk id="8" creationId="{B9C1FBAF-9891-7547-32D3-E64471DF8110}"/>
          </ac:picMkLst>
        </pc:picChg>
      </pc:sldChg>
    </pc:docChg>
  </pc:docChgLst>
  <pc:docChgLst>
    <pc:chgData name="João Figueiredo" userId="S::jrcidra@ua.pt::bdd7a525-fe9b-45ce-8f93-97e2658df9d3" providerId="AD" clId="Web-{582CFFE0-51B2-77EE-3ED5-4BFC80F38FCF}"/>
    <pc:docChg chg="modSld">
      <pc:chgData name="João Figueiredo" userId="S::jrcidra@ua.pt::bdd7a525-fe9b-45ce-8f93-97e2658df9d3" providerId="AD" clId="Web-{582CFFE0-51B2-77EE-3ED5-4BFC80F38FCF}" dt="2023-03-04T19:15:26.730" v="0" actId="20577"/>
      <pc:docMkLst>
        <pc:docMk/>
      </pc:docMkLst>
      <pc:sldChg chg="modSp">
        <pc:chgData name="João Figueiredo" userId="S::jrcidra@ua.pt::bdd7a525-fe9b-45ce-8f93-97e2658df9d3" providerId="AD" clId="Web-{582CFFE0-51B2-77EE-3ED5-4BFC80F38FCF}" dt="2023-03-04T19:15:26.730" v="0" actId="20577"/>
        <pc:sldMkLst>
          <pc:docMk/>
          <pc:sldMk cId="1416416035" sldId="258"/>
        </pc:sldMkLst>
        <pc:spChg chg="mod">
          <ac:chgData name="João Figueiredo" userId="S::jrcidra@ua.pt::bdd7a525-fe9b-45ce-8f93-97e2658df9d3" providerId="AD" clId="Web-{582CFFE0-51B2-77EE-3ED5-4BFC80F38FCF}" dt="2023-03-04T19:15:26.730" v="0" actId="20577"/>
          <ac:spMkLst>
            <pc:docMk/>
            <pc:sldMk cId="1416416035" sldId="258"/>
            <ac:spMk id="7" creationId="{305C1828-C445-0E17-BE96-04C9685389EC}"/>
          </ac:spMkLst>
        </pc:spChg>
      </pc:sldChg>
    </pc:docChg>
  </pc:docChgLst>
  <pc:docChgLst>
    <pc:chgData name="Priscillia Reis" userId="S::priscillia.reis@ua.pt::b06c0d3d-a035-4713-b99e-567785b85b9e" providerId="AD" clId="Web-{6DF5B5F6-49C4-6C30-EE40-790B1E5BF0E2}"/>
    <pc:docChg chg="modSld">
      <pc:chgData name="Priscillia Reis" userId="S::priscillia.reis@ua.pt::b06c0d3d-a035-4713-b99e-567785b85b9e" providerId="AD" clId="Web-{6DF5B5F6-49C4-6C30-EE40-790B1E5BF0E2}" dt="2023-03-02T18:16:57.011" v="6"/>
      <pc:docMkLst>
        <pc:docMk/>
      </pc:docMkLst>
      <pc:sldChg chg="modSp">
        <pc:chgData name="Priscillia Reis" userId="S::priscillia.reis@ua.pt::b06c0d3d-a035-4713-b99e-567785b85b9e" providerId="AD" clId="Web-{6DF5B5F6-49C4-6C30-EE40-790B1E5BF0E2}" dt="2023-03-02T18:16:57.011" v="6"/>
        <pc:sldMkLst>
          <pc:docMk/>
          <pc:sldMk cId="648355227" sldId="256"/>
        </pc:sldMkLst>
        <pc:graphicFrameChg chg="mod modGraphic">
          <ac:chgData name="Priscillia Reis" userId="S::priscillia.reis@ua.pt::b06c0d3d-a035-4713-b99e-567785b85b9e" providerId="AD" clId="Web-{6DF5B5F6-49C4-6C30-EE40-790B1E5BF0E2}" dt="2023-03-02T18:16:57.011" v="6"/>
          <ac:graphicFrameMkLst>
            <pc:docMk/>
            <pc:sldMk cId="648355227" sldId="256"/>
            <ac:graphicFrameMk id="3" creationId="{01E61C09-93FB-8ED0-B005-5118C3A00215}"/>
          </ac:graphicFrameMkLst>
        </pc:graphicFrameChg>
      </pc:sldChg>
    </pc:docChg>
  </pc:docChgLst>
  <pc:docChgLst>
    <pc:chgData name="João Figueiredo" userId="S::jrcidra@ua.pt::bdd7a525-fe9b-45ce-8f93-97e2658df9d3" providerId="AD" clId="Web-{FBBEFE73-45AB-A2E8-72BA-A14A3A93C410}"/>
    <pc:docChg chg="mod addSld modSld sldOrd">
      <pc:chgData name="João Figueiredo" userId="S::jrcidra@ua.pt::bdd7a525-fe9b-45ce-8f93-97e2658df9d3" providerId="AD" clId="Web-{FBBEFE73-45AB-A2E8-72BA-A14A3A93C410}" dt="2023-03-04T23:01:18.654" v="1264" actId="20577"/>
      <pc:docMkLst>
        <pc:docMk/>
      </pc:docMkLst>
      <pc:sldChg chg="delSp modSp">
        <pc:chgData name="João Figueiredo" userId="S::jrcidra@ua.pt::bdd7a525-fe9b-45ce-8f93-97e2658df9d3" providerId="AD" clId="Web-{FBBEFE73-45AB-A2E8-72BA-A14A3A93C410}" dt="2023-03-04T20:13:21.517" v="293"/>
        <pc:sldMkLst>
          <pc:docMk/>
          <pc:sldMk cId="648355227" sldId="256"/>
        </pc:sldMkLst>
        <pc:spChg chg="del mod">
          <ac:chgData name="João Figueiredo" userId="S::jrcidra@ua.pt::bdd7a525-fe9b-45ce-8f93-97e2658df9d3" providerId="AD" clId="Web-{FBBEFE73-45AB-A2E8-72BA-A14A3A93C410}" dt="2023-03-04T20:13:04.094" v="290"/>
          <ac:spMkLst>
            <pc:docMk/>
            <pc:sldMk cId="648355227" sldId="256"/>
            <ac:spMk id="6" creationId="{0E4201F6-AF46-523F-3EEC-D6105B8A1360}"/>
          </ac:spMkLst>
        </pc:spChg>
        <pc:graphicFrameChg chg="mod modGraphic">
          <ac:chgData name="João Figueiredo" userId="S::jrcidra@ua.pt::bdd7a525-fe9b-45ce-8f93-97e2658df9d3" providerId="AD" clId="Web-{FBBEFE73-45AB-A2E8-72BA-A14A3A93C410}" dt="2023-03-04T20:13:21.517" v="293"/>
          <ac:graphicFrameMkLst>
            <pc:docMk/>
            <pc:sldMk cId="648355227" sldId="256"/>
            <ac:graphicFrameMk id="3" creationId="{01E61C09-93FB-8ED0-B005-5118C3A00215}"/>
          </ac:graphicFrameMkLst>
        </pc:graphicFrameChg>
      </pc:sldChg>
      <pc:sldChg chg="addSp delSp modSp addCm">
        <pc:chgData name="João Figueiredo" userId="S::jrcidra@ua.pt::bdd7a525-fe9b-45ce-8f93-97e2658df9d3" providerId="AD" clId="Web-{FBBEFE73-45AB-A2E8-72BA-A14A3A93C410}" dt="2023-03-04T22:45:13.304" v="1136" actId="20577"/>
        <pc:sldMkLst>
          <pc:docMk/>
          <pc:sldMk cId="1416416035" sldId="258"/>
        </pc:sldMkLst>
        <pc:spChg chg="mod">
          <ac:chgData name="João Figueiredo" userId="S::jrcidra@ua.pt::bdd7a525-fe9b-45ce-8f93-97e2658df9d3" providerId="AD" clId="Web-{FBBEFE73-45AB-A2E8-72BA-A14A3A93C410}" dt="2023-03-04T19:58:58.808" v="159" actId="20577"/>
          <ac:spMkLst>
            <pc:docMk/>
            <pc:sldMk cId="1416416035" sldId="258"/>
            <ac:spMk id="2" creationId="{997A051D-1560-B94F-1111-20473557BE2F}"/>
          </ac:spMkLst>
        </pc:spChg>
        <pc:spChg chg="add del mod">
          <ac:chgData name="João Figueiredo" userId="S::jrcidra@ua.pt::bdd7a525-fe9b-45ce-8f93-97e2658df9d3" providerId="AD" clId="Web-{FBBEFE73-45AB-A2E8-72BA-A14A3A93C410}" dt="2023-03-04T22:45:13.304" v="1136" actId="20577"/>
          <ac:spMkLst>
            <pc:docMk/>
            <pc:sldMk cId="1416416035" sldId="258"/>
            <ac:spMk id="7" creationId="{305C1828-C445-0E17-BE96-04C9685389EC}"/>
          </ac:spMkLst>
        </pc:spChg>
        <pc:spChg chg="add del mod">
          <ac:chgData name="João Figueiredo" userId="S::jrcidra@ua.pt::bdd7a525-fe9b-45ce-8f93-97e2658df9d3" providerId="AD" clId="Web-{FBBEFE73-45AB-A2E8-72BA-A14A3A93C410}" dt="2023-03-04T20:33:45.391" v="418"/>
          <ac:spMkLst>
            <pc:docMk/>
            <pc:sldMk cId="1416416035" sldId="258"/>
            <ac:spMk id="10" creationId="{7243A852-07BD-0C68-9EFD-493237C3CEBF}"/>
          </ac:spMkLst>
        </pc:spChg>
        <pc:picChg chg="add del mod">
          <ac:chgData name="João Figueiredo" userId="S::jrcidra@ua.pt::bdd7a525-fe9b-45ce-8f93-97e2658df9d3" providerId="AD" clId="Web-{FBBEFE73-45AB-A2E8-72BA-A14A3A93C410}" dt="2023-03-04T19:47:49.739" v="38"/>
          <ac:picMkLst>
            <pc:docMk/>
            <pc:sldMk cId="1416416035" sldId="258"/>
            <ac:picMk id="3" creationId="{348250DA-2D84-6C2E-9AA6-EC9402DCF1D0}"/>
          </ac:picMkLst>
        </pc:picChg>
        <pc:picChg chg="add del mod">
          <ac:chgData name="João Figueiredo" userId="S::jrcidra@ua.pt::bdd7a525-fe9b-45ce-8f93-97e2658df9d3" providerId="AD" clId="Web-{FBBEFE73-45AB-A2E8-72BA-A14A3A93C410}" dt="2023-03-04T20:28:38.256" v="332"/>
          <ac:picMkLst>
            <pc:docMk/>
            <pc:sldMk cId="1416416035" sldId="258"/>
            <ac:picMk id="8" creationId="{3EF382EE-66FE-3A87-CCDF-F7F7795B9F8C}"/>
          </ac:picMkLst>
        </pc:picChg>
        <pc:extLst>
          <p:ext xmlns:p="http://schemas.openxmlformats.org/presentationml/2006/main" uri="{D6D511B9-2390-475A-947B-AFAB55BFBCF1}">
            <pc226:cmChg xmlns:pc226="http://schemas.microsoft.com/office/powerpoint/2022/06/main/command" chg="add">
              <pc226:chgData name="João Figueiredo" userId="S::jrcidra@ua.pt::bdd7a525-fe9b-45ce-8f93-97e2658df9d3" providerId="AD" clId="Web-{FBBEFE73-45AB-A2E8-72BA-A14A3A93C410}" dt="2023-03-04T19:42:46.254" v="1"/>
              <pc2:cmMkLst xmlns:pc2="http://schemas.microsoft.com/office/powerpoint/2019/9/main/command">
                <pc:docMk/>
                <pc:sldMk cId="1416416035" sldId="258"/>
                <pc2:cmMk id="{F38E8C5C-8DEC-4FFC-B96E-9EC4115D5186}"/>
              </pc2:cmMkLst>
            </pc226:cmChg>
          </p:ext>
        </pc:extLst>
      </pc:sldChg>
      <pc:sldChg chg="addSp delSp modSp">
        <pc:chgData name="João Figueiredo" userId="S::jrcidra@ua.pt::bdd7a525-fe9b-45ce-8f93-97e2658df9d3" providerId="AD" clId="Web-{FBBEFE73-45AB-A2E8-72BA-A14A3A93C410}" dt="2023-03-04T22:29:37.245" v="878" actId="1076"/>
        <pc:sldMkLst>
          <pc:docMk/>
          <pc:sldMk cId="3071247363" sldId="259"/>
        </pc:sldMkLst>
        <pc:spChg chg="mod">
          <ac:chgData name="João Figueiredo" userId="S::jrcidra@ua.pt::bdd7a525-fe9b-45ce-8f93-97e2658df9d3" providerId="AD" clId="Web-{FBBEFE73-45AB-A2E8-72BA-A14A3A93C410}" dt="2023-03-04T22:29:37.245" v="878" actId="1076"/>
          <ac:spMkLst>
            <pc:docMk/>
            <pc:sldMk cId="3071247363" sldId="259"/>
            <ac:spMk id="2" creationId="{30C77C93-26EB-1B4D-5A04-5BD9E6C12C75}"/>
          </ac:spMkLst>
        </pc:spChg>
        <pc:spChg chg="mod">
          <ac:chgData name="João Figueiredo" userId="S::jrcidra@ua.pt::bdd7a525-fe9b-45ce-8f93-97e2658df9d3" providerId="AD" clId="Web-{FBBEFE73-45AB-A2E8-72BA-A14A3A93C410}" dt="2023-03-04T22:00:07.114" v="689" actId="1076"/>
          <ac:spMkLst>
            <pc:docMk/>
            <pc:sldMk cId="3071247363" sldId="259"/>
            <ac:spMk id="3" creationId="{04E09E8D-0669-58C8-1DDD-EB61040C6907}"/>
          </ac:spMkLst>
        </pc:spChg>
        <pc:spChg chg="add mod">
          <ac:chgData name="João Figueiredo" userId="S::jrcidra@ua.pt::bdd7a525-fe9b-45ce-8f93-97e2658df9d3" providerId="AD" clId="Web-{FBBEFE73-45AB-A2E8-72BA-A14A3A93C410}" dt="2023-03-04T22:00:05.301" v="688" actId="20577"/>
          <ac:spMkLst>
            <pc:docMk/>
            <pc:sldMk cId="3071247363" sldId="259"/>
            <ac:spMk id="7" creationId="{B3998B52-485F-7340-16CC-97D59066F975}"/>
          </ac:spMkLst>
        </pc:spChg>
        <pc:picChg chg="add mod">
          <ac:chgData name="João Figueiredo" userId="S::jrcidra@ua.pt::bdd7a525-fe9b-45ce-8f93-97e2658df9d3" providerId="AD" clId="Web-{FBBEFE73-45AB-A2E8-72BA-A14A3A93C410}" dt="2023-03-04T22:08:45.263" v="708" actId="1076"/>
          <ac:picMkLst>
            <pc:docMk/>
            <pc:sldMk cId="3071247363" sldId="259"/>
            <ac:picMk id="8" creationId="{B9C1FBAF-9891-7547-32D3-E64471DF8110}"/>
          </ac:picMkLst>
        </pc:picChg>
        <pc:picChg chg="add del mod">
          <ac:chgData name="João Figueiredo" userId="S::jrcidra@ua.pt::bdd7a525-fe9b-45ce-8f93-97e2658df9d3" providerId="AD" clId="Web-{FBBEFE73-45AB-A2E8-72BA-A14A3A93C410}" dt="2023-03-04T22:03:40.069" v="691"/>
          <ac:picMkLst>
            <pc:docMk/>
            <pc:sldMk cId="3071247363" sldId="259"/>
            <ac:picMk id="9" creationId="{99854F26-0F4B-232A-5135-00E74FF99306}"/>
          </ac:picMkLst>
        </pc:picChg>
      </pc:sldChg>
      <pc:sldChg chg="addSp delSp modSp new addCm">
        <pc:chgData name="João Figueiredo" userId="S::jrcidra@ua.pt::bdd7a525-fe9b-45ce-8f93-97e2658df9d3" providerId="AD" clId="Web-{FBBEFE73-45AB-A2E8-72BA-A14A3A93C410}" dt="2023-03-04T22:29:46.480" v="880" actId="20577"/>
        <pc:sldMkLst>
          <pc:docMk/>
          <pc:sldMk cId="1835035168" sldId="260"/>
        </pc:sldMkLst>
        <pc:spChg chg="mod">
          <ac:chgData name="João Figueiredo" userId="S::jrcidra@ua.pt::bdd7a525-fe9b-45ce-8f93-97e2658df9d3" providerId="AD" clId="Web-{FBBEFE73-45AB-A2E8-72BA-A14A3A93C410}" dt="2023-03-04T22:29:46.480" v="880" actId="20577"/>
          <ac:spMkLst>
            <pc:docMk/>
            <pc:sldMk cId="1835035168" sldId="260"/>
            <ac:spMk id="2" creationId="{8FEB404B-FB06-68E3-E348-E8F2DB648AB5}"/>
          </ac:spMkLst>
        </pc:spChg>
        <pc:spChg chg="mod">
          <ac:chgData name="João Figueiredo" userId="S::jrcidra@ua.pt::bdd7a525-fe9b-45ce-8f93-97e2658df9d3" providerId="AD" clId="Web-{FBBEFE73-45AB-A2E8-72BA-A14A3A93C410}" dt="2023-03-04T22:29:23.931" v="877" actId="20577"/>
          <ac:spMkLst>
            <pc:docMk/>
            <pc:sldMk cId="1835035168" sldId="260"/>
            <ac:spMk id="3" creationId="{F1E850B3-E97E-CC37-9584-A57F9105444D}"/>
          </ac:spMkLst>
        </pc:spChg>
        <pc:picChg chg="add del">
          <ac:chgData name="João Figueiredo" userId="S::jrcidra@ua.pt::bdd7a525-fe9b-45ce-8f93-97e2658df9d3" providerId="AD" clId="Web-{FBBEFE73-45AB-A2E8-72BA-A14A3A93C410}" dt="2023-03-04T21:43:42.288" v="545"/>
          <ac:picMkLst>
            <pc:docMk/>
            <pc:sldMk cId="1835035168" sldId="260"/>
            <ac:picMk id="8" creationId="{92F653A8-CCA0-4FE3-1775-D066525A2A86}"/>
          </ac:picMkLst>
        </pc:picChg>
        <pc:extLst>
          <p:ext xmlns:p="http://schemas.openxmlformats.org/presentationml/2006/main" uri="{D6D511B9-2390-475A-947B-AFAB55BFBCF1}">
            <pc226:cmChg xmlns:pc226="http://schemas.microsoft.com/office/powerpoint/2022/06/main/command" chg="add">
              <pc226:chgData name="João Figueiredo" userId="S::jrcidra@ua.pt::bdd7a525-fe9b-45ce-8f93-97e2658df9d3" providerId="AD" clId="Web-{FBBEFE73-45AB-A2E8-72BA-A14A3A93C410}" dt="2023-03-04T22:13:48.817" v="718"/>
              <pc2:cmMkLst xmlns:pc2="http://schemas.microsoft.com/office/powerpoint/2019/9/main/command">
                <pc:docMk/>
                <pc:sldMk cId="1835035168" sldId="260"/>
                <pc2:cmMk id="{E6ABE782-52AF-4BE7-AE23-D5750D97767B}"/>
              </pc2:cmMkLst>
            </pc226:cmChg>
            <pc226:cmChg xmlns:pc226="http://schemas.microsoft.com/office/powerpoint/2022/06/main/command" chg="add">
              <pc226:chgData name="João Figueiredo" userId="S::jrcidra@ua.pt::bdd7a525-fe9b-45ce-8f93-97e2658df9d3" providerId="AD" clId="Web-{FBBEFE73-45AB-A2E8-72BA-A14A3A93C410}" dt="2023-03-04T22:13:41.254" v="717"/>
              <pc2:cmMkLst xmlns:pc2="http://schemas.microsoft.com/office/powerpoint/2019/9/main/command">
                <pc:docMk/>
                <pc:sldMk cId="1835035168" sldId="260"/>
                <pc2:cmMk id="{51BA6090-CB7F-48FB-B66F-9981102DCB3C}"/>
              </pc2:cmMkLst>
            </pc226:cmChg>
            <pc226:cmChg xmlns:pc226="http://schemas.microsoft.com/office/powerpoint/2022/06/main/command" chg="add">
              <pc226:chgData name="João Figueiredo" userId="S::jrcidra@ua.pt::bdd7a525-fe9b-45ce-8f93-97e2658df9d3" providerId="AD" clId="Web-{FBBEFE73-45AB-A2E8-72BA-A14A3A93C410}" dt="2023-03-04T22:23:20.749" v="794"/>
              <pc2:cmMkLst xmlns:pc2="http://schemas.microsoft.com/office/powerpoint/2019/9/main/command">
                <pc:docMk/>
                <pc:sldMk cId="1835035168" sldId="260"/>
                <pc2:cmMk id="{4A26CD9A-87E6-40BA-B152-434BBADE5D5D}"/>
              </pc2:cmMkLst>
            </pc226:cmChg>
          </p:ext>
        </pc:extLst>
      </pc:sldChg>
      <pc:sldChg chg="addSp delSp modSp add replId addCm">
        <pc:chgData name="João Figueiredo" userId="S::jrcidra@ua.pt::bdd7a525-fe9b-45ce-8f93-97e2658df9d3" providerId="AD" clId="Web-{FBBEFE73-45AB-A2E8-72BA-A14A3A93C410}" dt="2023-03-04T22:47:13.829" v="1150" actId="20577"/>
        <pc:sldMkLst>
          <pc:docMk/>
          <pc:sldMk cId="1080596424" sldId="261"/>
        </pc:sldMkLst>
        <pc:spChg chg="mod">
          <ac:chgData name="João Figueiredo" userId="S::jrcidra@ua.pt::bdd7a525-fe9b-45ce-8f93-97e2658df9d3" providerId="AD" clId="Web-{FBBEFE73-45AB-A2E8-72BA-A14A3A93C410}" dt="2023-03-04T22:47:13.829" v="1150" actId="20577"/>
          <ac:spMkLst>
            <pc:docMk/>
            <pc:sldMk cId="1080596424" sldId="261"/>
            <ac:spMk id="2" creationId="{8FEB404B-FB06-68E3-E348-E8F2DB648AB5}"/>
          </ac:spMkLst>
        </pc:spChg>
        <pc:spChg chg="del">
          <ac:chgData name="João Figueiredo" userId="S::jrcidra@ua.pt::bdd7a525-fe9b-45ce-8f93-97e2658df9d3" providerId="AD" clId="Web-{FBBEFE73-45AB-A2E8-72BA-A14A3A93C410}" dt="2023-03-04T22:25:40.087" v="811"/>
          <ac:spMkLst>
            <pc:docMk/>
            <pc:sldMk cId="1080596424" sldId="261"/>
            <ac:spMk id="3" creationId="{F1E850B3-E97E-CC37-9584-A57F9105444D}"/>
          </ac:spMkLst>
        </pc:spChg>
        <pc:picChg chg="add mod ord">
          <ac:chgData name="João Figueiredo" userId="S::jrcidra@ua.pt::bdd7a525-fe9b-45ce-8f93-97e2658df9d3" providerId="AD" clId="Web-{FBBEFE73-45AB-A2E8-72BA-A14A3A93C410}" dt="2023-03-04T22:25:43.525" v="813" actId="14100"/>
          <ac:picMkLst>
            <pc:docMk/>
            <pc:sldMk cId="1080596424" sldId="261"/>
            <ac:picMk id="7" creationId="{154032B4-79D2-DB9F-16A3-77DEC3EB4172}"/>
          </ac:picMkLst>
        </pc:picChg>
        <pc:extLst>
          <p:ext xmlns:p="http://schemas.openxmlformats.org/presentationml/2006/main" uri="{D6D511B9-2390-475A-947B-AFAB55BFBCF1}">
            <pc226:cmChg xmlns:pc226="http://schemas.microsoft.com/office/powerpoint/2022/06/main/command" chg="add">
              <pc226:chgData name="João Figueiredo" userId="S::jrcidra@ua.pt::bdd7a525-fe9b-45ce-8f93-97e2658df9d3" providerId="AD" clId="Web-{FBBEFE73-45AB-A2E8-72BA-A14A3A93C410}" dt="2023-03-04T22:31:12.251" v="881"/>
              <pc2:cmMkLst xmlns:pc2="http://schemas.microsoft.com/office/powerpoint/2019/9/main/command">
                <pc:docMk/>
                <pc:sldMk cId="1080596424" sldId="261"/>
                <pc2:cmMk id="{C9BFBD42-C78F-4A21-9937-CA5995F603AB}"/>
              </pc2:cmMkLst>
            </pc226:cmChg>
          </p:ext>
        </pc:extLst>
      </pc:sldChg>
      <pc:sldChg chg="addSp delSp modSp add ord replId addCm">
        <pc:chgData name="João Figueiredo" userId="S::jrcidra@ua.pt::bdd7a525-fe9b-45ce-8f93-97e2658df9d3" providerId="AD" clId="Web-{FBBEFE73-45AB-A2E8-72BA-A14A3A93C410}" dt="2023-03-04T22:50:27.108" v="1151"/>
        <pc:sldMkLst>
          <pc:docMk/>
          <pc:sldMk cId="4107542340" sldId="262"/>
        </pc:sldMkLst>
        <pc:spChg chg="mod">
          <ac:chgData name="João Figueiredo" userId="S::jrcidra@ua.pt::bdd7a525-fe9b-45ce-8f93-97e2658df9d3" providerId="AD" clId="Web-{FBBEFE73-45AB-A2E8-72BA-A14A3A93C410}" dt="2023-03-04T22:46:55.234" v="1148" actId="20577"/>
          <ac:spMkLst>
            <pc:docMk/>
            <pc:sldMk cId="4107542340" sldId="262"/>
            <ac:spMk id="2" creationId="{8FEB404B-FB06-68E3-E348-E8F2DB648AB5}"/>
          </ac:spMkLst>
        </pc:spChg>
        <pc:spChg chg="del">
          <ac:chgData name="João Figueiredo" userId="S::jrcidra@ua.pt::bdd7a525-fe9b-45ce-8f93-97e2658df9d3" providerId="AD" clId="Web-{FBBEFE73-45AB-A2E8-72BA-A14A3A93C410}" dt="2023-03-04T22:46:31.654" v="1141"/>
          <ac:spMkLst>
            <pc:docMk/>
            <pc:sldMk cId="4107542340" sldId="262"/>
            <ac:spMk id="3" creationId="{F1E850B3-E97E-CC37-9584-A57F9105444D}"/>
          </ac:spMkLst>
        </pc:spChg>
        <pc:picChg chg="add mod ord">
          <ac:chgData name="João Figueiredo" userId="S::jrcidra@ua.pt::bdd7a525-fe9b-45ce-8f93-97e2658df9d3" providerId="AD" clId="Web-{FBBEFE73-45AB-A2E8-72BA-A14A3A93C410}" dt="2023-03-04T22:46:59.781" v="1149" actId="1076"/>
          <ac:picMkLst>
            <pc:docMk/>
            <pc:sldMk cId="4107542340" sldId="262"/>
            <ac:picMk id="7" creationId="{DBB32168-D6CD-A0E5-8CD8-77A935EAE0A0}"/>
          </ac:picMkLst>
        </pc:picChg>
        <pc:extLst>
          <p:ext xmlns:p="http://schemas.openxmlformats.org/presentationml/2006/main" uri="{D6D511B9-2390-475A-947B-AFAB55BFBCF1}">
            <pc226:cmChg xmlns:pc226="http://schemas.microsoft.com/office/powerpoint/2022/06/main/command" chg="add">
              <pc226:chgData name="João Figueiredo" userId="S::jrcidra@ua.pt::bdd7a525-fe9b-45ce-8f93-97e2658df9d3" providerId="AD" clId="Web-{FBBEFE73-45AB-A2E8-72BA-A14A3A93C410}" dt="2023-03-04T22:50:27.108" v="1151"/>
              <pc2:cmMkLst xmlns:pc2="http://schemas.microsoft.com/office/powerpoint/2019/9/main/command">
                <pc:docMk/>
                <pc:sldMk cId="4107542340" sldId="262"/>
                <pc2:cmMk id="{E2DA7F8B-87A2-4048-BDC0-20256D17E794}"/>
              </pc2:cmMkLst>
            </pc226:cmChg>
          </p:ext>
        </pc:extLst>
      </pc:sldChg>
      <pc:sldChg chg="addSp delSp modSp add replId">
        <pc:chgData name="João Figueiredo" userId="S::jrcidra@ua.pt::bdd7a525-fe9b-45ce-8f93-97e2658df9d3" providerId="AD" clId="Web-{FBBEFE73-45AB-A2E8-72BA-A14A3A93C410}" dt="2023-03-04T22:56:46.639" v="1247" actId="14100"/>
        <pc:sldMkLst>
          <pc:docMk/>
          <pc:sldMk cId="1338380471" sldId="263"/>
        </pc:sldMkLst>
        <pc:spChg chg="mod">
          <ac:chgData name="João Figueiredo" userId="S::jrcidra@ua.pt::bdd7a525-fe9b-45ce-8f93-97e2658df9d3" providerId="AD" clId="Web-{FBBEFE73-45AB-A2E8-72BA-A14A3A93C410}" dt="2023-03-04T22:55:11.741" v="1216" actId="14100"/>
          <ac:spMkLst>
            <pc:docMk/>
            <pc:sldMk cId="1338380471" sldId="263"/>
            <ac:spMk id="2" creationId="{8FEB404B-FB06-68E3-E348-E8F2DB648AB5}"/>
          </ac:spMkLst>
        </pc:spChg>
        <pc:spChg chg="del">
          <ac:chgData name="João Figueiredo" userId="S::jrcidra@ua.pt::bdd7a525-fe9b-45ce-8f93-97e2658df9d3" providerId="AD" clId="Web-{FBBEFE73-45AB-A2E8-72BA-A14A3A93C410}" dt="2023-03-04T22:56:37.247" v="1243"/>
          <ac:spMkLst>
            <pc:docMk/>
            <pc:sldMk cId="1338380471" sldId="263"/>
            <ac:spMk id="3" creationId="{F1E850B3-E97E-CC37-9584-A57F9105444D}"/>
          </ac:spMkLst>
        </pc:spChg>
        <pc:picChg chg="add mod ord">
          <ac:chgData name="João Figueiredo" userId="S::jrcidra@ua.pt::bdd7a525-fe9b-45ce-8f93-97e2658df9d3" providerId="AD" clId="Web-{FBBEFE73-45AB-A2E8-72BA-A14A3A93C410}" dt="2023-03-04T22:56:46.639" v="1247" actId="14100"/>
          <ac:picMkLst>
            <pc:docMk/>
            <pc:sldMk cId="1338380471" sldId="263"/>
            <ac:picMk id="7" creationId="{7724D739-DB7A-13B4-5D97-F68DDE30451E}"/>
          </ac:picMkLst>
        </pc:picChg>
      </pc:sldChg>
      <pc:sldChg chg="modSp add replId">
        <pc:chgData name="João Figueiredo" userId="S::jrcidra@ua.pt::bdd7a525-fe9b-45ce-8f93-97e2658df9d3" providerId="AD" clId="Web-{FBBEFE73-45AB-A2E8-72BA-A14A3A93C410}" dt="2023-03-04T23:01:18.654" v="1264" actId="20577"/>
        <pc:sldMkLst>
          <pc:docMk/>
          <pc:sldMk cId="4099449654" sldId="264"/>
        </pc:sldMkLst>
        <pc:spChg chg="mod">
          <ac:chgData name="João Figueiredo" userId="S::jrcidra@ua.pt::bdd7a525-fe9b-45ce-8f93-97e2658df9d3" providerId="AD" clId="Web-{FBBEFE73-45AB-A2E8-72BA-A14A3A93C410}" dt="2023-03-04T23:01:18.654" v="1264" actId="20577"/>
          <ac:spMkLst>
            <pc:docMk/>
            <pc:sldMk cId="4099449654" sldId="264"/>
            <ac:spMk id="2" creationId="{8FEB404B-FB06-68E3-E348-E8F2DB648AB5}"/>
          </ac:spMkLst>
        </pc:spChg>
      </pc:sldChg>
      <pc:sldChg chg="add replId">
        <pc:chgData name="João Figueiredo" userId="S::jrcidra@ua.pt::bdd7a525-fe9b-45ce-8f93-97e2658df9d3" providerId="AD" clId="Web-{FBBEFE73-45AB-A2E8-72BA-A14A3A93C410}" dt="2023-03-04T20:20:04.921" v="308"/>
        <pc:sldMkLst>
          <pc:docMk/>
          <pc:sldMk cId="1239787129" sldId="265"/>
        </pc:sldMkLst>
      </pc:sldChg>
      <pc:sldChg chg="add replId">
        <pc:chgData name="João Figueiredo" userId="S::jrcidra@ua.pt::bdd7a525-fe9b-45ce-8f93-97e2658df9d3" providerId="AD" clId="Web-{FBBEFE73-45AB-A2E8-72BA-A14A3A93C410}" dt="2023-03-04T20:20:05.046" v="309"/>
        <pc:sldMkLst>
          <pc:docMk/>
          <pc:sldMk cId="3248503261" sldId="266"/>
        </pc:sldMkLst>
      </pc:sldChg>
      <pc:sldChg chg="add replId">
        <pc:chgData name="João Figueiredo" userId="S::jrcidra@ua.pt::bdd7a525-fe9b-45ce-8f93-97e2658df9d3" providerId="AD" clId="Web-{FBBEFE73-45AB-A2E8-72BA-A14A3A93C410}" dt="2023-03-04T20:20:05.280" v="310"/>
        <pc:sldMkLst>
          <pc:docMk/>
          <pc:sldMk cId="4255553699" sldId="267"/>
        </pc:sldMkLst>
      </pc:sldChg>
      <pc:sldChg chg="add replId">
        <pc:chgData name="João Figueiredo" userId="S::jrcidra@ua.pt::bdd7a525-fe9b-45ce-8f93-97e2658df9d3" providerId="AD" clId="Web-{FBBEFE73-45AB-A2E8-72BA-A14A3A93C410}" dt="2023-03-04T20:20:11.484" v="311"/>
        <pc:sldMkLst>
          <pc:docMk/>
          <pc:sldMk cId="3443679748" sldId="268"/>
        </pc:sldMkLst>
      </pc:sldChg>
      <pc:sldChg chg="add replId">
        <pc:chgData name="João Figueiredo" userId="S::jrcidra@ua.pt::bdd7a525-fe9b-45ce-8f93-97e2658df9d3" providerId="AD" clId="Web-{FBBEFE73-45AB-A2E8-72BA-A14A3A93C410}" dt="2023-03-04T20:20:11.953" v="312"/>
        <pc:sldMkLst>
          <pc:docMk/>
          <pc:sldMk cId="11581904" sldId="269"/>
        </pc:sldMkLst>
      </pc:sldChg>
      <pc:sldChg chg="add replId">
        <pc:chgData name="João Figueiredo" userId="S::jrcidra@ua.pt::bdd7a525-fe9b-45ce-8f93-97e2658df9d3" providerId="AD" clId="Web-{FBBEFE73-45AB-A2E8-72BA-A14A3A93C410}" dt="2023-03-04T20:20:13.625" v="313"/>
        <pc:sldMkLst>
          <pc:docMk/>
          <pc:sldMk cId="2971399221" sldId="270"/>
        </pc:sldMkLst>
      </pc:sldChg>
      <pc:sldChg chg="addSp delSp modSp add replId">
        <pc:chgData name="João Figueiredo" userId="S::jrcidra@ua.pt::bdd7a525-fe9b-45ce-8f93-97e2658df9d3" providerId="AD" clId="Web-{FBBEFE73-45AB-A2E8-72BA-A14A3A93C410}" dt="2023-03-04T23:00:41.713" v="1257" actId="1076"/>
        <pc:sldMkLst>
          <pc:docMk/>
          <pc:sldMk cId="2232712599" sldId="271"/>
        </pc:sldMkLst>
        <pc:spChg chg="mod">
          <ac:chgData name="João Figueiredo" userId="S::jrcidra@ua.pt::bdd7a525-fe9b-45ce-8f93-97e2658df9d3" providerId="AD" clId="Web-{FBBEFE73-45AB-A2E8-72BA-A14A3A93C410}" dt="2023-03-04T23:00:38.213" v="1254" actId="1076"/>
          <ac:spMkLst>
            <pc:docMk/>
            <pc:sldMk cId="2232712599" sldId="271"/>
            <ac:spMk id="2" creationId="{8FEB404B-FB06-68E3-E348-E8F2DB648AB5}"/>
          </ac:spMkLst>
        </pc:spChg>
        <pc:spChg chg="del">
          <ac:chgData name="João Figueiredo" userId="S::jrcidra@ua.pt::bdd7a525-fe9b-45ce-8f93-97e2658df9d3" providerId="AD" clId="Web-{FBBEFE73-45AB-A2E8-72BA-A14A3A93C410}" dt="2023-03-04T22:57:02.109" v="1248"/>
          <ac:spMkLst>
            <pc:docMk/>
            <pc:sldMk cId="2232712599" sldId="271"/>
            <ac:spMk id="3" creationId="{F1E850B3-E97E-CC37-9584-A57F9105444D}"/>
          </ac:spMkLst>
        </pc:spChg>
        <pc:picChg chg="add mod ord">
          <ac:chgData name="João Figueiredo" userId="S::jrcidra@ua.pt::bdd7a525-fe9b-45ce-8f93-97e2658df9d3" providerId="AD" clId="Web-{FBBEFE73-45AB-A2E8-72BA-A14A3A93C410}" dt="2023-03-04T23:00:41.713" v="1257" actId="1076"/>
          <ac:picMkLst>
            <pc:docMk/>
            <pc:sldMk cId="2232712599" sldId="271"/>
            <ac:picMk id="7" creationId="{D85F1789-A772-6111-D39E-47932B4A6B7B}"/>
          </ac:picMkLst>
        </pc:picChg>
      </pc:sldChg>
      <pc:sldChg chg="addSp delSp modSp add ord replId">
        <pc:chgData name="João Figueiredo" userId="S::jrcidra@ua.pt::bdd7a525-fe9b-45ce-8f93-97e2658df9d3" providerId="AD" clId="Web-{FBBEFE73-45AB-A2E8-72BA-A14A3A93C410}" dt="2023-03-04T22:54:14.331" v="1196"/>
        <pc:sldMkLst>
          <pc:docMk/>
          <pc:sldMk cId="3580236729" sldId="272"/>
        </pc:sldMkLst>
        <pc:spChg chg="mod">
          <ac:chgData name="João Figueiredo" userId="S::jrcidra@ua.pt::bdd7a525-fe9b-45ce-8f93-97e2658df9d3" providerId="AD" clId="Web-{FBBEFE73-45AB-A2E8-72BA-A14A3A93C410}" dt="2023-03-04T22:52:56.713" v="1186" actId="14100"/>
          <ac:spMkLst>
            <pc:docMk/>
            <pc:sldMk cId="3580236729" sldId="272"/>
            <ac:spMk id="2" creationId="{8FEB404B-FB06-68E3-E348-E8F2DB648AB5}"/>
          </ac:spMkLst>
        </pc:spChg>
        <pc:spChg chg="del">
          <ac:chgData name="João Figueiredo" userId="S::jrcidra@ua.pt::bdd7a525-fe9b-45ce-8f93-97e2658df9d3" providerId="AD" clId="Web-{FBBEFE73-45AB-A2E8-72BA-A14A3A93C410}" dt="2023-03-04T22:53:16.480" v="1187"/>
          <ac:spMkLst>
            <pc:docMk/>
            <pc:sldMk cId="3580236729" sldId="272"/>
            <ac:spMk id="3" creationId="{F1E850B3-E97E-CC37-9584-A57F9105444D}"/>
          </ac:spMkLst>
        </pc:spChg>
        <pc:picChg chg="add mod ord">
          <ac:chgData name="João Figueiredo" userId="S::jrcidra@ua.pt::bdd7a525-fe9b-45ce-8f93-97e2658df9d3" providerId="AD" clId="Web-{FBBEFE73-45AB-A2E8-72BA-A14A3A93C410}" dt="2023-03-04T22:53:21.230" v="1189" actId="14100"/>
          <ac:picMkLst>
            <pc:docMk/>
            <pc:sldMk cId="3580236729" sldId="272"/>
            <ac:picMk id="7" creationId="{1DDDA903-3549-D871-D7C6-60265DB11DD5}"/>
          </ac:picMkLst>
        </pc:picChg>
        <pc:picChg chg="add mod">
          <ac:chgData name="João Figueiredo" userId="S::jrcidra@ua.pt::bdd7a525-fe9b-45ce-8f93-97e2658df9d3" providerId="AD" clId="Web-{FBBEFE73-45AB-A2E8-72BA-A14A3A93C410}" dt="2023-03-04T22:53:58.936" v="1195" actId="14100"/>
          <ac:picMkLst>
            <pc:docMk/>
            <pc:sldMk cId="3580236729" sldId="272"/>
            <ac:picMk id="8" creationId="{60AA799F-FFD9-8473-D75F-9E50357BEED9}"/>
          </ac:picMkLst>
        </pc:picChg>
      </pc:sldChg>
    </pc:docChg>
  </pc:docChgLst>
  <pc:docChgLst>
    <pc:chgData name="Priscillia Reis" userId="S::priscillia.reis@ua.pt::b06c0d3d-a035-4713-b99e-567785b85b9e" providerId="AD" clId="Web-{869907B9-7100-E452-E419-5E002B6433D3}"/>
    <pc:docChg chg="modSld">
      <pc:chgData name="Priscillia Reis" userId="S::priscillia.reis@ua.pt::b06c0d3d-a035-4713-b99e-567785b85b9e" providerId="AD" clId="Web-{869907B9-7100-E452-E419-5E002B6433D3}" dt="2023-03-02T17:54:14.489" v="71"/>
      <pc:docMkLst>
        <pc:docMk/>
      </pc:docMkLst>
      <pc:sldChg chg="addSp modSp">
        <pc:chgData name="Priscillia Reis" userId="S::priscillia.reis@ua.pt::b06c0d3d-a035-4713-b99e-567785b85b9e" providerId="AD" clId="Web-{869907B9-7100-E452-E419-5E002B6433D3}" dt="2023-03-02T17:54:14.489" v="71"/>
        <pc:sldMkLst>
          <pc:docMk/>
          <pc:sldMk cId="648355227" sldId="256"/>
        </pc:sldMkLst>
        <pc:spChg chg="mod">
          <ac:chgData name="Priscillia Reis" userId="S::priscillia.reis@ua.pt::b06c0d3d-a035-4713-b99e-567785b85b9e" providerId="AD" clId="Web-{869907B9-7100-E452-E419-5E002B6433D3}" dt="2023-03-02T17:53:42.582" v="64" actId="1076"/>
          <ac:spMkLst>
            <pc:docMk/>
            <pc:sldMk cId="648355227" sldId="256"/>
            <ac:spMk id="2" creationId="{F23E7462-2167-8329-639E-F1876C3E3756}"/>
          </ac:spMkLst>
        </pc:spChg>
        <pc:graphicFrameChg chg="add mod modGraphic">
          <ac:chgData name="Priscillia Reis" userId="S::priscillia.reis@ua.pt::b06c0d3d-a035-4713-b99e-567785b85b9e" providerId="AD" clId="Web-{869907B9-7100-E452-E419-5E002B6433D3}" dt="2023-03-02T17:54:14.489" v="71"/>
          <ac:graphicFrameMkLst>
            <pc:docMk/>
            <pc:sldMk cId="648355227" sldId="256"/>
            <ac:graphicFrameMk id="3" creationId="{01E61C09-93FB-8ED0-B005-5118C3A00215}"/>
          </ac:graphicFrameMkLst>
        </pc:graphicFrameChg>
      </pc:sldChg>
    </pc:docChg>
  </pc:docChgLst>
  <pc:docChgLst>
    <pc:chgData name="Priscillia Reis" userId="S::priscillia.reis@ua.pt::b06c0d3d-a035-4713-b99e-567785b85b9e" providerId="AD" clId="Web-{9C5E5D67-3B10-1EEC-3665-541E135A7C0D}"/>
    <pc:docChg chg="modSld">
      <pc:chgData name="Priscillia Reis" userId="S::priscillia.reis@ua.pt::b06c0d3d-a035-4713-b99e-567785b85b9e" providerId="AD" clId="Web-{9C5E5D67-3B10-1EEC-3665-541E135A7C0D}" dt="2023-03-02T17:55:33.928" v="5"/>
      <pc:docMkLst>
        <pc:docMk/>
      </pc:docMkLst>
      <pc:sldChg chg="modSp">
        <pc:chgData name="Priscillia Reis" userId="S::priscillia.reis@ua.pt::b06c0d3d-a035-4713-b99e-567785b85b9e" providerId="AD" clId="Web-{9C5E5D67-3B10-1EEC-3665-541E135A7C0D}" dt="2023-03-02T17:55:33.928" v="5"/>
        <pc:sldMkLst>
          <pc:docMk/>
          <pc:sldMk cId="648355227" sldId="256"/>
        </pc:sldMkLst>
        <pc:graphicFrameChg chg="mod modGraphic">
          <ac:chgData name="Priscillia Reis" userId="S::priscillia.reis@ua.pt::b06c0d3d-a035-4713-b99e-567785b85b9e" providerId="AD" clId="Web-{9C5E5D67-3B10-1EEC-3665-541E135A7C0D}" dt="2023-03-02T17:55:33.928" v="5"/>
          <ac:graphicFrameMkLst>
            <pc:docMk/>
            <pc:sldMk cId="648355227" sldId="256"/>
            <ac:graphicFrameMk id="3" creationId="{01E61C09-93FB-8ED0-B005-5118C3A00215}"/>
          </ac:graphicFrameMkLst>
        </pc:graphicFrameChg>
      </pc:sldChg>
    </pc:docChg>
  </pc:docChgLst>
  <pc:docChgLst>
    <pc:chgData name="Priscillia Reis" userId="S::priscillia.reis@ua.pt::b06c0d3d-a035-4713-b99e-567785b85b9e" providerId="AD" clId="Web-{74BE54E8-B330-0296-CBB7-D8EC3706AB14}"/>
    <pc:docChg chg="modSld">
      <pc:chgData name="Priscillia Reis" userId="S::priscillia.reis@ua.pt::b06c0d3d-a035-4713-b99e-567785b85b9e" providerId="AD" clId="Web-{74BE54E8-B330-0296-CBB7-D8EC3706AB14}" dt="2023-03-02T18:19:18.343" v="29" actId="1076"/>
      <pc:docMkLst>
        <pc:docMk/>
      </pc:docMkLst>
      <pc:sldChg chg="modSp">
        <pc:chgData name="Priscillia Reis" userId="S::priscillia.reis@ua.pt::b06c0d3d-a035-4713-b99e-567785b85b9e" providerId="AD" clId="Web-{74BE54E8-B330-0296-CBB7-D8EC3706AB14}" dt="2023-03-02T18:19:18.343" v="29" actId="1076"/>
        <pc:sldMkLst>
          <pc:docMk/>
          <pc:sldMk cId="648355227" sldId="256"/>
        </pc:sldMkLst>
        <pc:graphicFrameChg chg="mod modGraphic">
          <ac:chgData name="Priscillia Reis" userId="S::priscillia.reis@ua.pt::b06c0d3d-a035-4713-b99e-567785b85b9e" providerId="AD" clId="Web-{74BE54E8-B330-0296-CBB7-D8EC3706AB14}" dt="2023-03-02T18:19:18.343" v="29" actId="1076"/>
          <ac:graphicFrameMkLst>
            <pc:docMk/>
            <pc:sldMk cId="648355227" sldId="256"/>
            <ac:graphicFrameMk id="3" creationId="{01E61C09-93FB-8ED0-B005-5118C3A00215}"/>
          </ac:graphicFrameMkLst>
        </pc:graphicFrameChg>
      </pc:sldChg>
    </pc:docChg>
  </pc:docChgLst>
  <pc:docChgLst>
    <pc:chgData name="João Figueiredo" userId="S::jrcidra@ua.pt::bdd7a525-fe9b-45ce-8f93-97e2658df9d3" providerId="AD" clId="Web-{64F65369-607B-E6F1-20C8-95F87B36A788}"/>
    <pc:docChg chg="addSld delSld modSld">
      <pc:chgData name="João Figueiredo" userId="S::jrcidra@ua.pt::bdd7a525-fe9b-45ce-8f93-97e2658df9d3" providerId="AD" clId="Web-{64F65369-607B-E6F1-20C8-95F87B36A788}" dt="2023-03-04T19:15:10.012" v="87" actId="20577"/>
      <pc:docMkLst>
        <pc:docMk/>
      </pc:docMkLst>
      <pc:sldChg chg="addSp delSp modSp">
        <pc:chgData name="João Figueiredo" userId="S::jrcidra@ua.pt::bdd7a525-fe9b-45ce-8f93-97e2658df9d3" providerId="AD" clId="Web-{64F65369-607B-E6F1-20C8-95F87B36A788}" dt="2023-03-04T19:07:01.841" v="46" actId="1076"/>
        <pc:sldMkLst>
          <pc:docMk/>
          <pc:sldMk cId="648355227" sldId="256"/>
        </pc:sldMkLst>
        <pc:spChg chg="mod">
          <ac:chgData name="João Figueiredo" userId="S::jrcidra@ua.pt::bdd7a525-fe9b-45ce-8f93-97e2658df9d3" providerId="AD" clId="Web-{64F65369-607B-E6F1-20C8-95F87B36A788}" dt="2023-03-04T19:06:57.138" v="45" actId="20577"/>
          <ac:spMkLst>
            <pc:docMk/>
            <pc:sldMk cId="648355227" sldId="256"/>
            <ac:spMk id="11" creationId="{3CCAF79F-C899-F15A-DABE-B32A366EEF27}"/>
          </ac:spMkLst>
        </pc:spChg>
        <pc:graphicFrameChg chg="mod modGraphic">
          <ac:chgData name="João Figueiredo" userId="S::jrcidra@ua.pt::bdd7a525-fe9b-45ce-8f93-97e2658df9d3" providerId="AD" clId="Web-{64F65369-607B-E6F1-20C8-95F87B36A788}" dt="2023-03-04T19:06:48.216" v="43"/>
          <ac:graphicFrameMkLst>
            <pc:docMk/>
            <pc:sldMk cId="648355227" sldId="256"/>
            <ac:graphicFrameMk id="3" creationId="{01E61C09-93FB-8ED0-B005-5118C3A00215}"/>
          </ac:graphicFrameMkLst>
        </pc:graphicFrameChg>
        <pc:graphicFrameChg chg="add del mod">
          <ac:chgData name="João Figueiredo" userId="S::jrcidra@ua.pt::bdd7a525-fe9b-45ce-8f93-97e2658df9d3" providerId="AD" clId="Web-{64F65369-607B-E6F1-20C8-95F87B36A788}" dt="2023-03-04T19:05:21.197" v="1"/>
          <ac:graphicFrameMkLst>
            <pc:docMk/>
            <pc:sldMk cId="648355227" sldId="256"/>
            <ac:graphicFrameMk id="5" creationId="{1A67668B-91C7-CE8D-8B29-A066B5D42AC6}"/>
          </ac:graphicFrameMkLst>
        </pc:graphicFrameChg>
        <pc:picChg chg="add mod">
          <ac:chgData name="João Figueiredo" userId="S::jrcidra@ua.pt::bdd7a525-fe9b-45ce-8f93-97e2658df9d3" providerId="AD" clId="Web-{64F65369-607B-E6F1-20C8-95F87B36A788}" dt="2023-03-04T19:07:01.841" v="46" actId="1076"/>
          <ac:picMkLst>
            <pc:docMk/>
            <pc:sldMk cId="648355227" sldId="256"/>
            <ac:picMk id="7" creationId="{493656AF-64FC-C023-79B8-1097723C8531}"/>
          </ac:picMkLst>
        </pc:picChg>
      </pc:sldChg>
      <pc:sldChg chg="del">
        <pc:chgData name="João Figueiredo" userId="S::jrcidra@ua.pt::bdd7a525-fe9b-45ce-8f93-97e2658df9d3" providerId="AD" clId="Web-{64F65369-607B-E6F1-20C8-95F87B36A788}" dt="2023-03-04T19:07:11.373" v="48"/>
        <pc:sldMkLst>
          <pc:docMk/>
          <pc:sldMk cId="4247111068" sldId="257"/>
        </pc:sldMkLst>
      </pc:sldChg>
      <pc:sldChg chg="modSp add">
        <pc:chgData name="João Figueiredo" userId="S::jrcidra@ua.pt::bdd7a525-fe9b-45ce-8f93-97e2658df9d3" providerId="AD" clId="Web-{64F65369-607B-E6F1-20C8-95F87B36A788}" dt="2023-03-04T19:15:10.012" v="87" actId="20577"/>
        <pc:sldMkLst>
          <pc:docMk/>
          <pc:sldMk cId="1416416035" sldId="258"/>
        </pc:sldMkLst>
        <pc:spChg chg="mod">
          <ac:chgData name="João Figueiredo" userId="S::jrcidra@ua.pt::bdd7a525-fe9b-45ce-8f93-97e2658df9d3" providerId="AD" clId="Web-{64F65369-607B-E6F1-20C8-95F87B36A788}" dt="2023-03-04T19:15:10.012" v="87" actId="20577"/>
          <ac:spMkLst>
            <pc:docMk/>
            <pc:sldMk cId="1416416035" sldId="258"/>
            <ac:spMk id="7" creationId="{305C1828-C445-0E17-BE96-04C9685389EC}"/>
          </ac:spMkLst>
        </pc:spChg>
      </pc:sldChg>
      <pc:sldChg chg="modSp add">
        <pc:chgData name="João Figueiredo" userId="S::jrcidra@ua.pt::bdd7a525-fe9b-45ce-8f93-97e2658df9d3" providerId="AD" clId="Web-{64F65369-607B-E6F1-20C8-95F87B36A788}" dt="2023-03-04T19:10:52.645" v="76" actId="20577"/>
        <pc:sldMkLst>
          <pc:docMk/>
          <pc:sldMk cId="3071247363" sldId="259"/>
        </pc:sldMkLst>
        <pc:spChg chg="mod">
          <ac:chgData name="João Figueiredo" userId="S::jrcidra@ua.pt::bdd7a525-fe9b-45ce-8f93-97e2658df9d3" providerId="AD" clId="Web-{64F65369-607B-E6F1-20C8-95F87B36A788}" dt="2023-03-04T19:10:38.832" v="74" actId="20577"/>
          <ac:spMkLst>
            <pc:docMk/>
            <pc:sldMk cId="3071247363" sldId="259"/>
            <ac:spMk id="3" creationId="{04E09E8D-0669-58C8-1DDD-EB61040C6907}"/>
          </ac:spMkLst>
        </pc:spChg>
        <pc:spChg chg="mod">
          <ac:chgData name="João Figueiredo" userId="S::jrcidra@ua.pt::bdd7a525-fe9b-45ce-8f93-97e2658df9d3" providerId="AD" clId="Web-{64F65369-607B-E6F1-20C8-95F87B36A788}" dt="2023-03-04T19:10:52.645" v="76" actId="20577"/>
          <ac:spMkLst>
            <pc:docMk/>
            <pc:sldMk cId="3071247363" sldId="259"/>
            <ac:spMk id="5" creationId="{D335541D-F946-7613-26C1-777DD49205ED}"/>
          </ac:spMkLst>
        </pc:spChg>
      </pc:sldChg>
    </pc:docChg>
  </pc:docChgLst>
  <pc:docChgLst>
    <pc:chgData name="João Figueiredo" userId="S::jrcidra@ua.pt::bdd7a525-fe9b-45ce-8f93-97e2658df9d3" providerId="AD" clId="Web-{FC538670-7622-4EFC-8B5D-381B09CAAEE6}"/>
    <pc:docChg chg="delSld modSld sldOrd">
      <pc:chgData name="João Figueiredo" userId="S::jrcidra@ua.pt::bdd7a525-fe9b-45ce-8f93-97e2658df9d3" providerId="AD" clId="Web-{FC538670-7622-4EFC-8B5D-381B09CAAEE6}" dt="2023-03-05T02:23:00.674" v="762"/>
      <pc:docMkLst>
        <pc:docMk/>
      </pc:docMkLst>
      <pc:sldChg chg="modSp">
        <pc:chgData name="João Figueiredo" userId="S::jrcidra@ua.pt::bdd7a525-fe9b-45ce-8f93-97e2658df9d3" providerId="AD" clId="Web-{FC538670-7622-4EFC-8B5D-381B09CAAEE6}" dt="2023-03-05T02:22:31.127" v="758"/>
        <pc:sldMkLst>
          <pc:docMk/>
          <pc:sldMk cId="648355227" sldId="256"/>
        </pc:sldMkLst>
        <pc:graphicFrameChg chg="mod modGraphic">
          <ac:chgData name="João Figueiredo" userId="S::jrcidra@ua.pt::bdd7a525-fe9b-45ce-8f93-97e2658df9d3" providerId="AD" clId="Web-{FC538670-7622-4EFC-8B5D-381B09CAAEE6}" dt="2023-03-05T02:22:31.127" v="758"/>
          <ac:graphicFrameMkLst>
            <pc:docMk/>
            <pc:sldMk cId="648355227" sldId="256"/>
            <ac:graphicFrameMk id="3" creationId="{01E61C09-93FB-8ED0-B005-5118C3A00215}"/>
          </ac:graphicFrameMkLst>
        </pc:graphicFrameChg>
      </pc:sldChg>
      <pc:sldChg chg="modSp">
        <pc:chgData name="João Figueiredo" userId="S::jrcidra@ua.pt::bdd7a525-fe9b-45ce-8f93-97e2658df9d3" providerId="AD" clId="Web-{FC538670-7622-4EFC-8B5D-381B09CAAEE6}" dt="2023-03-05T00:02:17.344" v="25" actId="1076"/>
        <pc:sldMkLst>
          <pc:docMk/>
          <pc:sldMk cId="1416416035" sldId="258"/>
        </pc:sldMkLst>
        <pc:spChg chg="mod">
          <ac:chgData name="João Figueiredo" userId="S::jrcidra@ua.pt::bdd7a525-fe9b-45ce-8f93-97e2658df9d3" providerId="AD" clId="Web-{FC538670-7622-4EFC-8B5D-381B09CAAEE6}" dt="2023-03-05T00:02:17.344" v="25" actId="1076"/>
          <ac:spMkLst>
            <pc:docMk/>
            <pc:sldMk cId="1416416035" sldId="258"/>
            <ac:spMk id="7" creationId="{305C1828-C445-0E17-BE96-04C9685389EC}"/>
          </ac:spMkLst>
        </pc:spChg>
      </pc:sldChg>
      <pc:sldChg chg="modSp">
        <pc:chgData name="João Figueiredo" userId="S::jrcidra@ua.pt::bdd7a525-fe9b-45ce-8f93-97e2658df9d3" providerId="AD" clId="Web-{FC538670-7622-4EFC-8B5D-381B09CAAEE6}" dt="2023-03-05T00:44:25.179" v="122" actId="20577"/>
        <pc:sldMkLst>
          <pc:docMk/>
          <pc:sldMk cId="1835035168" sldId="260"/>
        </pc:sldMkLst>
        <pc:spChg chg="mod">
          <ac:chgData name="João Figueiredo" userId="S::jrcidra@ua.pt::bdd7a525-fe9b-45ce-8f93-97e2658df9d3" providerId="AD" clId="Web-{FC538670-7622-4EFC-8B5D-381B09CAAEE6}" dt="2023-03-05T00:44:25.179" v="122" actId="20577"/>
          <ac:spMkLst>
            <pc:docMk/>
            <pc:sldMk cId="1835035168" sldId="260"/>
            <ac:spMk id="2" creationId="{8FEB404B-FB06-68E3-E348-E8F2DB648AB5}"/>
          </ac:spMkLst>
        </pc:spChg>
        <pc:spChg chg="mod">
          <ac:chgData name="João Figueiredo" userId="S::jrcidra@ua.pt::bdd7a525-fe9b-45ce-8f93-97e2658df9d3" providerId="AD" clId="Web-{FC538670-7622-4EFC-8B5D-381B09CAAEE6}" dt="2023-03-05T00:02:23.454" v="26" actId="20577"/>
          <ac:spMkLst>
            <pc:docMk/>
            <pc:sldMk cId="1835035168" sldId="260"/>
            <ac:spMk id="5" creationId="{E6537381-AC98-2D7B-68FA-0530D16B8A96}"/>
          </ac:spMkLst>
        </pc:spChg>
      </pc:sldChg>
      <pc:sldChg chg="modSp">
        <pc:chgData name="João Figueiredo" userId="S::jrcidra@ua.pt::bdd7a525-fe9b-45ce-8f93-97e2658df9d3" providerId="AD" clId="Web-{FC538670-7622-4EFC-8B5D-381B09CAAEE6}" dt="2023-03-05T00:02:26.798" v="28" actId="20577"/>
        <pc:sldMkLst>
          <pc:docMk/>
          <pc:sldMk cId="1080596424" sldId="261"/>
        </pc:sldMkLst>
        <pc:spChg chg="mod">
          <ac:chgData name="João Figueiredo" userId="S::jrcidra@ua.pt::bdd7a525-fe9b-45ce-8f93-97e2658df9d3" providerId="AD" clId="Web-{FC538670-7622-4EFC-8B5D-381B09CAAEE6}" dt="2023-03-05T00:02:26.798" v="28" actId="20577"/>
          <ac:spMkLst>
            <pc:docMk/>
            <pc:sldMk cId="1080596424" sldId="261"/>
            <ac:spMk id="5" creationId="{E6537381-AC98-2D7B-68FA-0530D16B8A96}"/>
          </ac:spMkLst>
        </pc:spChg>
      </pc:sldChg>
      <pc:sldChg chg="modSp modCm">
        <pc:chgData name="João Figueiredo" userId="S::jrcidra@ua.pt::bdd7a525-fe9b-45ce-8f93-97e2658df9d3" providerId="AD" clId="Web-{FC538670-7622-4EFC-8B5D-381B09CAAEE6}" dt="2023-03-05T00:02:30.189" v="29" actId="20577"/>
        <pc:sldMkLst>
          <pc:docMk/>
          <pc:sldMk cId="4107542340" sldId="262"/>
        </pc:sldMkLst>
        <pc:spChg chg="mod">
          <ac:chgData name="João Figueiredo" userId="S::jrcidra@ua.pt::bdd7a525-fe9b-45ce-8f93-97e2658df9d3" providerId="AD" clId="Web-{FC538670-7622-4EFC-8B5D-381B09CAAEE6}" dt="2023-03-05T00:02:30.189" v="29" actId="20577"/>
          <ac:spMkLst>
            <pc:docMk/>
            <pc:sldMk cId="4107542340" sldId="262"/>
            <ac:spMk id="5" creationId="{E6537381-AC98-2D7B-68FA-0530D16B8A96}"/>
          </ac:spMkLst>
        </pc:spChg>
        <pc:extLst>
          <p:ext xmlns:p="http://schemas.openxmlformats.org/presentationml/2006/main" uri="{D6D511B9-2390-475A-947B-AFAB55BFBCF1}">
            <pc226:cmChg xmlns:pc226="http://schemas.microsoft.com/office/powerpoint/2022/06/main/command" chg="">
              <pc226:chgData name="João Figueiredo" userId="S::jrcidra@ua.pt::bdd7a525-fe9b-45ce-8f93-97e2658df9d3" providerId="AD" clId="Web-{FC538670-7622-4EFC-8B5D-381B09CAAEE6}" dt="2023-03-04T23:55:06.543" v="21"/>
              <pc2:cmMkLst xmlns:pc2="http://schemas.microsoft.com/office/powerpoint/2019/9/main/command">
                <pc:docMk/>
                <pc:sldMk cId="4107542340" sldId="262"/>
                <pc2:cmMk id="{E2DA7F8B-87A2-4048-BDC0-20256D17E794}"/>
              </pc2:cmMkLst>
              <pc226:cmRplyChg chg="add">
                <pc226:chgData name="João Figueiredo" userId="S::jrcidra@ua.pt::bdd7a525-fe9b-45ce-8f93-97e2658df9d3" providerId="AD" clId="Web-{FC538670-7622-4EFC-8B5D-381B09CAAEE6}" dt="2023-03-04T23:55:06.543" v="21"/>
                <pc2:cmRplyMkLst xmlns:pc2="http://schemas.microsoft.com/office/powerpoint/2019/9/main/command">
                  <pc:docMk/>
                  <pc:sldMk cId="4107542340" sldId="262"/>
                  <pc2:cmMk id="{E2DA7F8B-87A2-4048-BDC0-20256D17E794}"/>
                  <pc2:cmRplyMk id="{A8F6A31C-60AE-4D16-A4E3-9BBA24CBCFAA}"/>
                </pc2:cmRplyMkLst>
              </pc226:cmRplyChg>
            </pc226:cmChg>
          </p:ext>
        </pc:extLst>
      </pc:sldChg>
      <pc:sldChg chg="modSp">
        <pc:chgData name="João Figueiredo" userId="S::jrcidra@ua.pt::bdd7a525-fe9b-45ce-8f93-97e2658df9d3" providerId="AD" clId="Web-{FC538670-7622-4EFC-8B5D-381B09CAAEE6}" dt="2023-03-05T02:21:29.469" v="692" actId="20577"/>
        <pc:sldMkLst>
          <pc:docMk/>
          <pc:sldMk cId="1338380471" sldId="263"/>
        </pc:sldMkLst>
        <pc:spChg chg="mod">
          <ac:chgData name="João Figueiredo" userId="S::jrcidra@ua.pt::bdd7a525-fe9b-45ce-8f93-97e2658df9d3" providerId="AD" clId="Web-{FC538670-7622-4EFC-8B5D-381B09CAAEE6}" dt="2023-03-05T02:21:29.469" v="692" actId="20577"/>
          <ac:spMkLst>
            <pc:docMk/>
            <pc:sldMk cId="1338380471" sldId="263"/>
            <ac:spMk id="5" creationId="{E6537381-AC98-2D7B-68FA-0530D16B8A96}"/>
          </ac:spMkLst>
        </pc:spChg>
      </pc:sldChg>
      <pc:sldChg chg="modSp">
        <pc:chgData name="João Figueiredo" userId="S::jrcidra@ua.pt::bdd7a525-fe9b-45ce-8f93-97e2658df9d3" providerId="AD" clId="Web-{FC538670-7622-4EFC-8B5D-381B09CAAEE6}" dt="2023-03-05T01:04:41.994" v="397" actId="20577"/>
        <pc:sldMkLst>
          <pc:docMk/>
          <pc:sldMk cId="4099449654" sldId="264"/>
        </pc:sldMkLst>
        <pc:spChg chg="mod">
          <ac:chgData name="João Figueiredo" userId="S::jrcidra@ua.pt::bdd7a525-fe9b-45ce-8f93-97e2658df9d3" providerId="AD" clId="Web-{FC538670-7622-4EFC-8B5D-381B09CAAEE6}" dt="2023-03-05T01:04:41.994" v="397" actId="20577"/>
          <ac:spMkLst>
            <pc:docMk/>
            <pc:sldMk cId="4099449654" sldId="264"/>
            <ac:spMk id="2" creationId="{8FEB404B-FB06-68E3-E348-E8F2DB648AB5}"/>
          </ac:spMkLst>
        </pc:spChg>
        <pc:spChg chg="mod">
          <ac:chgData name="João Figueiredo" userId="S::jrcidra@ua.pt::bdd7a525-fe9b-45ce-8f93-97e2658df9d3" providerId="AD" clId="Web-{FC538670-7622-4EFC-8B5D-381B09CAAEE6}" dt="2023-03-05T01:04:25.744" v="391" actId="20577"/>
          <ac:spMkLst>
            <pc:docMk/>
            <pc:sldMk cId="4099449654" sldId="264"/>
            <ac:spMk id="3" creationId="{F1E850B3-E97E-CC37-9584-A57F9105444D}"/>
          </ac:spMkLst>
        </pc:spChg>
        <pc:spChg chg="mod">
          <ac:chgData name="João Figueiredo" userId="S::jrcidra@ua.pt::bdd7a525-fe9b-45ce-8f93-97e2658df9d3" providerId="AD" clId="Web-{FC538670-7622-4EFC-8B5D-381B09CAAEE6}" dt="2023-03-05T00:02:37.269" v="32" actId="20577"/>
          <ac:spMkLst>
            <pc:docMk/>
            <pc:sldMk cId="4099449654" sldId="264"/>
            <ac:spMk id="5" creationId="{E6537381-AC98-2D7B-68FA-0530D16B8A96}"/>
          </ac:spMkLst>
        </pc:spChg>
      </pc:sldChg>
      <pc:sldChg chg="modSp">
        <pc:chgData name="João Figueiredo" userId="S::jrcidra@ua.pt::bdd7a525-fe9b-45ce-8f93-97e2658df9d3" providerId="AD" clId="Web-{FC538670-7622-4EFC-8B5D-381B09CAAEE6}" dt="2023-03-05T00:02:43.332" v="34" actId="1076"/>
        <pc:sldMkLst>
          <pc:docMk/>
          <pc:sldMk cId="1239787129" sldId="265"/>
        </pc:sldMkLst>
        <pc:spChg chg="mod">
          <ac:chgData name="João Figueiredo" userId="S::jrcidra@ua.pt::bdd7a525-fe9b-45ce-8f93-97e2658df9d3" providerId="AD" clId="Web-{FC538670-7622-4EFC-8B5D-381B09CAAEE6}" dt="2023-03-04T23:47:54.351" v="4" actId="20577"/>
          <ac:spMkLst>
            <pc:docMk/>
            <pc:sldMk cId="1239787129" sldId="265"/>
            <ac:spMk id="2" creationId="{8FEB404B-FB06-68E3-E348-E8F2DB648AB5}"/>
          </ac:spMkLst>
        </pc:spChg>
        <pc:spChg chg="mod">
          <ac:chgData name="João Figueiredo" userId="S::jrcidra@ua.pt::bdd7a525-fe9b-45ce-8f93-97e2658df9d3" providerId="AD" clId="Web-{FC538670-7622-4EFC-8B5D-381B09CAAEE6}" dt="2023-03-05T00:02:43.332" v="34" actId="1076"/>
          <ac:spMkLst>
            <pc:docMk/>
            <pc:sldMk cId="1239787129" sldId="265"/>
            <ac:spMk id="3" creationId="{F1E850B3-E97E-CC37-9584-A57F9105444D}"/>
          </ac:spMkLst>
        </pc:spChg>
        <pc:spChg chg="mod">
          <ac:chgData name="João Figueiredo" userId="S::jrcidra@ua.pt::bdd7a525-fe9b-45ce-8f93-97e2658df9d3" providerId="AD" clId="Web-{FC538670-7622-4EFC-8B5D-381B09CAAEE6}" dt="2023-03-05T00:02:40.332" v="33" actId="20577"/>
          <ac:spMkLst>
            <pc:docMk/>
            <pc:sldMk cId="1239787129" sldId="265"/>
            <ac:spMk id="5" creationId="{E6537381-AC98-2D7B-68FA-0530D16B8A96}"/>
          </ac:spMkLst>
        </pc:spChg>
      </pc:sldChg>
      <pc:sldChg chg="modSp ord">
        <pc:chgData name="João Figueiredo" userId="S::jrcidra@ua.pt::bdd7a525-fe9b-45ce-8f93-97e2658df9d3" providerId="AD" clId="Web-{FC538670-7622-4EFC-8B5D-381B09CAAEE6}" dt="2023-03-05T02:21:22.531" v="688" actId="20577"/>
        <pc:sldMkLst>
          <pc:docMk/>
          <pc:sldMk cId="3248503261" sldId="266"/>
        </pc:sldMkLst>
        <pc:spChg chg="mod">
          <ac:chgData name="João Figueiredo" userId="S::jrcidra@ua.pt::bdd7a525-fe9b-45ce-8f93-97e2658df9d3" providerId="AD" clId="Web-{FC538670-7622-4EFC-8B5D-381B09CAAEE6}" dt="2023-03-05T01:04:45.541" v="399" actId="20577"/>
          <ac:spMkLst>
            <pc:docMk/>
            <pc:sldMk cId="3248503261" sldId="266"/>
            <ac:spMk id="2" creationId="{8FEB404B-FB06-68E3-E348-E8F2DB648AB5}"/>
          </ac:spMkLst>
        </pc:spChg>
        <pc:spChg chg="mod">
          <ac:chgData name="João Figueiredo" userId="S::jrcidra@ua.pt::bdd7a525-fe9b-45ce-8f93-97e2658df9d3" providerId="AD" clId="Web-{FC538670-7622-4EFC-8B5D-381B09CAAEE6}" dt="2023-03-05T02:21:05.077" v="686" actId="1076"/>
          <ac:spMkLst>
            <pc:docMk/>
            <pc:sldMk cId="3248503261" sldId="266"/>
            <ac:spMk id="3" creationId="{F1E850B3-E97E-CC37-9584-A57F9105444D}"/>
          </ac:spMkLst>
        </pc:spChg>
        <pc:spChg chg="mod">
          <ac:chgData name="João Figueiredo" userId="S::jrcidra@ua.pt::bdd7a525-fe9b-45ce-8f93-97e2658df9d3" providerId="AD" clId="Web-{FC538670-7622-4EFC-8B5D-381B09CAAEE6}" dt="2023-03-05T02:21:22.531" v="688" actId="20577"/>
          <ac:spMkLst>
            <pc:docMk/>
            <pc:sldMk cId="3248503261" sldId="266"/>
            <ac:spMk id="5" creationId="{E6537381-AC98-2D7B-68FA-0530D16B8A96}"/>
          </ac:spMkLst>
        </pc:spChg>
      </pc:sldChg>
      <pc:sldChg chg="del">
        <pc:chgData name="João Figueiredo" userId="S::jrcidra@ua.pt::bdd7a525-fe9b-45ce-8f93-97e2658df9d3" providerId="AD" clId="Web-{FC538670-7622-4EFC-8B5D-381B09CAAEE6}" dt="2023-03-05T02:23:00.674" v="762"/>
        <pc:sldMkLst>
          <pc:docMk/>
          <pc:sldMk cId="4255553699" sldId="267"/>
        </pc:sldMkLst>
      </pc:sldChg>
      <pc:sldChg chg="del">
        <pc:chgData name="João Figueiredo" userId="S::jrcidra@ua.pt::bdd7a525-fe9b-45ce-8f93-97e2658df9d3" providerId="AD" clId="Web-{FC538670-7622-4EFC-8B5D-381B09CAAEE6}" dt="2023-03-05T02:22:59.909" v="761"/>
        <pc:sldMkLst>
          <pc:docMk/>
          <pc:sldMk cId="3443679748" sldId="268"/>
        </pc:sldMkLst>
      </pc:sldChg>
      <pc:sldChg chg="del">
        <pc:chgData name="João Figueiredo" userId="S::jrcidra@ua.pt::bdd7a525-fe9b-45ce-8f93-97e2658df9d3" providerId="AD" clId="Web-{FC538670-7622-4EFC-8B5D-381B09CAAEE6}" dt="2023-03-05T02:22:58.956" v="760"/>
        <pc:sldMkLst>
          <pc:docMk/>
          <pc:sldMk cId="11581904" sldId="269"/>
        </pc:sldMkLst>
      </pc:sldChg>
      <pc:sldChg chg="del">
        <pc:chgData name="João Figueiredo" userId="S::jrcidra@ua.pt::bdd7a525-fe9b-45ce-8f93-97e2658df9d3" providerId="AD" clId="Web-{FC538670-7622-4EFC-8B5D-381B09CAAEE6}" dt="2023-03-05T02:22:57.831" v="759"/>
        <pc:sldMkLst>
          <pc:docMk/>
          <pc:sldMk cId="2971399221" sldId="270"/>
        </pc:sldMkLst>
      </pc:sldChg>
      <pc:sldChg chg="modSp">
        <pc:chgData name="João Figueiredo" userId="S::jrcidra@ua.pt::bdd7a525-fe9b-45ce-8f93-97e2658df9d3" providerId="AD" clId="Web-{FC538670-7622-4EFC-8B5D-381B09CAAEE6}" dt="2023-03-05T02:21:26.828" v="690" actId="20577"/>
        <pc:sldMkLst>
          <pc:docMk/>
          <pc:sldMk cId="2232712599" sldId="271"/>
        </pc:sldMkLst>
        <pc:spChg chg="mod">
          <ac:chgData name="João Figueiredo" userId="S::jrcidra@ua.pt::bdd7a525-fe9b-45ce-8f93-97e2658df9d3" providerId="AD" clId="Web-{FC538670-7622-4EFC-8B5D-381B09CAAEE6}" dt="2023-03-05T02:21:26.828" v="690" actId="20577"/>
          <ac:spMkLst>
            <pc:docMk/>
            <pc:sldMk cId="2232712599" sldId="271"/>
            <ac:spMk id="5" creationId="{E6537381-AC98-2D7B-68FA-0530D16B8A96}"/>
          </ac:spMkLst>
        </pc:spChg>
      </pc:sldChg>
      <pc:sldChg chg="modSp">
        <pc:chgData name="João Figueiredo" userId="S::jrcidra@ua.pt::bdd7a525-fe9b-45ce-8f93-97e2658df9d3" providerId="AD" clId="Web-{FC538670-7622-4EFC-8B5D-381B09CAAEE6}" dt="2023-03-05T00:02:33.378" v="31" actId="20577"/>
        <pc:sldMkLst>
          <pc:docMk/>
          <pc:sldMk cId="3580236729" sldId="272"/>
        </pc:sldMkLst>
        <pc:spChg chg="mod">
          <ac:chgData name="João Figueiredo" userId="S::jrcidra@ua.pt::bdd7a525-fe9b-45ce-8f93-97e2658df9d3" providerId="AD" clId="Web-{FC538670-7622-4EFC-8B5D-381B09CAAEE6}" dt="2023-03-05T00:02:33.378" v="31" actId="20577"/>
          <ac:spMkLst>
            <pc:docMk/>
            <pc:sldMk cId="3580236729" sldId="272"/>
            <ac:spMk id="5" creationId="{E6537381-AC98-2D7B-68FA-0530D16B8A96}"/>
          </ac:spMkLst>
        </pc:spChg>
      </pc:sldChg>
    </pc:docChg>
  </pc:docChgLst>
</pc:chgInfo>
</file>

<file path=ppt/comments/modernComment_102_546CCB23.xml><?xml version="1.0" encoding="utf-8"?>
<p188:cmLst xmlns:a="http://schemas.openxmlformats.org/drawingml/2006/main" xmlns:r="http://schemas.openxmlformats.org/officeDocument/2006/relationships" xmlns:p188="http://schemas.microsoft.com/office/powerpoint/2018/8/main">
  <p188:cm id="{F38E8C5C-8DEC-4FFC-B96E-9EC4115D5186}" authorId="{0C0D39E0-D3F4-D6A3-7C1F-E71B68E19AC7}" created="2023-03-04T19:42:46.254">
    <pc:sldMkLst xmlns:pc="http://schemas.microsoft.com/office/powerpoint/2013/main/command">
      <pc:docMk/>
      <pc:sldMk cId="1416416035" sldId="258"/>
    </pc:sldMkLst>
    <p188:txBody>
      <a:bodyPr/>
      <a:lstStyle/>
      <a:p>
        <a:r>
          <a:rPr lang="en-US"/>
          <a:t>You could describe local explanations as a way to understand how an ML model makes predictions for individual instances or groups of instances by identifying the features that contribute to those predictions. It provides transparency and interpretability to the model's decision-making process.</a:t>
        </a:r>
      </a:p>
    </p188:txBody>
  </p188:cm>
</p188:cmLst>
</file>

<file path=ppt/comments/modernComment_104_6D606A20.xml><?xml version="1.0" encoding="utf-8"?>
<p188:cmLst xmlns:a="http://schemas.openxmlformats.org/drawingml/2006/main" xmlns:r="http://schemas.openxmlformats.org/officeDocument/2006/relationships" xmlns:p188="http://schemas.microsoft.com/office/powerpoint/2018/8/main">
  <p188:cm id="{51BA6090-CB7F-48FB-B66F-9981102DCB3C}" authorId="{0C0D39E0-D3F4-D6A3-7C1F-E71B68E19AC7}" created="2023-03-04T22:13:41.254">
    <pc:sldMkLst xmlns:pc="http://schemas.microsoft.com/office/powerpoint/2013/main/command">
      <pc:docMk/>
      <pc:sldMk cId="1835035168" sldId="260"/>
    </pc:sldMkLst>
    <p188:txBody>
      <a:bodyPr/>
      <a:lstStyle/>
      <a:p>
        <a:r>
          <a:rPr lang="en-US"/>
          <a:t>LIME --&gt; LIME (Local Interpretable Model-Agnostic Explanations) is a technique used to explain individual predictions made by machine learning models. It works by approximating the model's behavior locally around the prediction of interest and generating a linear model that can be easily interpreted by humans.</a:t>
        </a:r>
      </a:p>
    </p188:txBody>
  </p188:cm>
  <p188:cm id="{E6ABE782-52AF-4BE7-AE23-D5750D97767B}" authorId="{0C0D39E0-D3F4-D6A3-7C1F-E71B68E19AC7}" created="2023-03-04T22:13:48.817">
    <pc:sldMkLst xmlns:pc="http://schemas.microsoft.com/office/powerpoint/2013/main/command">
      <pc:docMk/>
      <pc:sldMk cId="1835035168" sldId="260"/>
    </pc:sldMkLst>
    <p188:txBody>
      <a:bodyPr/>
      <a:lstStyle/>
      <a:p>
        <a:r>
          <a:rPr lang="en-US"/>
          <a:t>SHAP (Shapley Additive explanations) is another technique used to explain the output of machine learning models. It uses a game-theoretic approach to determine the contribution of each input feature to the final prediction.</a:t>
        </a:r>
      </a:p>
    </p188:txBody>
  </p188:cm>
  <p188:cm id="{4A26CD9A-87E6-40BA-B152-434BBADE5D5D}" authorId="{0C0D39E0-D3F4-D6A3-7C1F-E71B68E19AC7}" created="2023-03-04T22:23:20.749">
    <pc:sldMkLst xmlns:pc="http://schemas.microsoft.com/office/powerpoint/2013/main/command">
      <pc:docMk/>
      <pc:sldMk cId="1835035168" sldId="260"/>
    </pc:sldMkLst>
    <p188:txBody>
      <a:bodyPr/>
      <a:lstStyle/>
      <a:p>
        <a:r>
          <a:rPr lang="en-US"/>
          <a:t>as técnicas usadas para agrupar, são utilizadas para diminuir a complexidade visual.</a:t>
        </a:r>
      </a:p>
    </p188:txBody>
  </p188:cm>
</p188:cmLst>
</file>

<file path=ppt/comments/modernComment_105_406897C8.xml><?xml version="1.0" encoding="utf-8"?>
<p188:cmLst xmlns:a="http://schemas.openxmlformats.org/drawingml/2006/main" xmlns:r="http://schemas.openxmlformats.org/officeDocument/2006/relationships" xmlns:p188="http://schemas.microsoft.com/office/powerpoint/2018/8/main">
  <p188:cm id="{C9BFBD42-C78F-4A21-9937-CA5995F603AB}" authorId="{0C0D39E0-D3F4-D6A3-7C1F-E71B68E19AC7}" created="2023-03-04T22:31:12.251">
    <pc:sldMkLst xmlns:pc="http://schemas.microsoft.com/office/powerpoint/2013/main/command">
      <pc:docMk/>
      <pc:sldMk cId="1080596424" sldId="261"/>
    </pc:sldMkLst>
    <p188:txBody>
      <a:bodyPr/>
      <a:lstStyle/>
      <a:p>
        <a:r>
          <a:rPr lang="en-US"/>
          <a:t>Explicar os gráficos, o que são, etc
dificuladades enfrentadas:
- mesmo com clustering e projection é difícil comparar as local explanations
Mencionar a diferença que o user input faz</a:t>
        </a:r>
      </a:p>
    </p188:txBody>
  </p188:cm>
</p188:cmLst>
</file>

<file path=ppt/comments/modernComment_106_F4D41F44.xml><?xml version="1.0" encoding="utf-8"?>
<p188:cmLst xmlns:a="http://schemas.openxmlformats.org/drawingml/2006/main" xmlns:r="http://schemas.openxmlformats.org/officeDocument/2006/relationships" xmlns:p188="http://schemas.microsoft.com/office/powerpoint/2018/8/main">
  <p188:cm id="{E2DA7F8B-87A2-4048-BDC0-20256D17E794}" authorId="{0C0D39E0-D3F4-D6A3-7C1F-E71B68E19AC7}" created="2023-03-04T22:50:27.108">
    <pc:sldMkLst xmlns:pc="http://schemas.microsoft.com/office/powerpoint/2013/main/command">
      <pc:docMk/>
      <pc:sldMk cId="4107542340" sldId="262"/>
    </pc:sldMkLst>
    <p188:replyLst>
      <p188:reply id="{A8F6A31C-60AE-4D16-A4E3-9BBA24CBCFAA}" authorId="{0C0D39E0-D3F4-D6A3-7C1F-E71B68E19AC7}" created="2023-03-04T23:55:06.543">
        <p188:txBody>
          <a:bodyPr/>
          <a:lstStyle/>
          <a:p>
            <a:r>
              <a:rPr lang="en-US"/>
              <a:t>secção de bloco de código diz respeito ao jupyter notebook (não sei será muito importante, mas refere-se na mesma)</a:t>
            </a:r>
          </a:p>
        </p188:txBody>
      </p188:reply>
    </p188:replyLst>
    <p188:txBody>
      <a:bodyPr/>
      <a:lstStyle/>
      <a:p>
        <a:r>
          <a:rPr lang="en-US"/>
          <a:t>explicar o subplex:
- mencionar as suas features
- existe maior interação com o user
- o user pode inserir os inputs para enquadrar os resultados/processo dentro do contecto envolvido
Features:
-bloco de código
- janela/opção para refinar o(s) cluster(s)
- visão de projections
- paínel para criar subpopulations
- Visão detalhadas das local explanations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9B6E0BE-9079-4492-9E23-F67CE32BC2E0}" type="datetime1">
              <a:rPr lang="pt-PT" smtClean="0"/>
              <a:t>04/03/2023</a:t>
            </a:fld>
            <a:endParaRPr lang="pt-PT"/>
          </a:p>
        </p:txBody>
      </p:sp>
      <p:sp>
        <p:nvSpPr>
          <p:cNvPr id="4" name="Marcador de Posição do Rodapé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pt-PT" smtClean="0"/>
              <a:t>‹#›</a:t>
            </a:fld>
            <a:endParaRPr lang="pt-PT"/>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6B3E3-3BE0-4E77-9E25-E1EBA58B569B}" type="datetime1">
              <a:rPr lang="pt-PT" smtClean="0"/>
              <a:pPr/>
              <a:t>04/03/2023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pt-PT" noProof="0" smtClean="0"/>
              <a:t>‹#›</a:t>
            </a:fld>
            <a:endParaRPr lang="pt-PT"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PT"/>
              <a:t>Clique para editar o estilo de título do Modelo Global</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riângulo Retângulo 10">
            <a:extLst>
              <a:ext uri="{FF2B5EF4-FFF2-40B4-BE49-F238E27FC236}">
                <a16:creationId xmlns:a16="http://schemas.microsoft.com/office/drawing/2014/main" id="{B033CE7C-7B43-B76B-E5D9-72FBA85B67D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8" name="Conexão Reta 15">
            <a:extLst>
              <a:ext uri="{FF2B5EF4-FFF2-40B4-BE49-F238E27FC236}">
                <a16:creationId xmlns:a16="http://schemas.microsoft.com/office/drawing/2014/main" id="{26B094A5-4AAA-86AF-7902-3E9D3F64337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17">
            <a:extLst>
              <a:ext uri="{FF2B5EF4-FFF2-40B4-BE49-F238E27FC236}">
                <a16:creationId xmlns:a16="http://schemas.microsoft.com/office/drawing/2014/main" id="{754D9211-DD59-2044-33B6-4334310BA648}"/>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Conexão Reta 8">
            <a:extLst>
              <a:ext uri="{FF2B5EF4-FFF2-40B4-BE49-F238E27FC236}">
                <a16:creationId xmlns:a16="http://schemas.microsoft.com/office/drawing/2014/main" id="{AE0FD4CD-943C-CCF6-DBE3-FC9E10EBBB9A}"/>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9845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5586B75A-687E-405C-8A0B-8D00578BA2C3}" type="datetimeFigureOut">
              <a:rPr lang="en-US" smtClean="0"/>
              <a:pPr/>
              <a:t>3/4/2023</a:t>
            </a:fld>
            <a:endParaRPr lang="en-US"/>
          </a:p>
        </p:txBody>
      </p:sp>
      <p:sp>
        <p:nvSpPr>
          <p:cNvPr id="4" name="Footer Placeholder 3"/>
          <p:cNvSpPr>
            <a:spLocks noGrp="1"/>
          </p:cNvSpPr>
          <p:nvPr>
            <p:ph type="ftr" sz="quarter" idx="11"/>
          </p:nvPr>
        </p:nvSpPr>
        <p:spPr/>
        <p:txBody>
          <a:bodyPr/>
          <a:lstStyle/>
          <a:p>
            <a:pPr rtl="0"/>
            <a:r>
              <a:rPr lang="pt-PT" noProof="0"/>
              <a:t>Adicione um rodapé</a:t>
            </a:r>
          </a:p>
        </p:txBody>
      </p:sp>
      <p:sp>
        <p:nvSpPr>
          <p:cNvPr id="5" name="Slide Number Placeholder 4"/>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269193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PT"/>
              <a:t>Clique para editar o estilo de título do Modelo Global</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1112101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57712196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PT"/>
              <a:t>Clique para editar o estilo de título do Modelo Global</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79394507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00881594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421823168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408279134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291681281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o de Título com Imagem">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6" name="Conexão Reta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Marcador de Posição da Imagem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pt-PT" noProof="0"/>
              <a:t>Clique no ícone para adicionar uma imagem</a:t>
            </a:r>
          </a:p>
        </p:txBody>
      </p:sp>
      <p:cxnSp>
        <p:nvCxnSpPr>
          <p:cNvPr id="18" name="Conexão Reta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pt-PT" noProof="0"/>
              <a:t>Clique Para Editar o Estilo do Título do Modelo Global</a:t>
            </a:r>
          </a:p>
        </p:txBody>
      </p:sp>
      <p:sp>
        <p:nvSpPr>
          <p:cNvPr id="3" name="Subtítulo 2" title="Subtítu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SUBTÍTULO</a:t>
            </a:r>
          </a:p>
        </p:txBody>
      </p:sp>
      <p:cxnSp>
        <p:nvCxnSpPr>
          <p:cNvPr id="9" name="Conexão Reta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beçalho de Secção com Imagem">
    <p:spTree>
      <p:nvGrpSpPr>
        <p:cNvPr id="1" name=""/>
        <p:cNvGrpSpPr/>
        <p:nvPr/>
      </p:nvGrpSpPr>
      <p:grpSpPr>
        <a:xfrm>
          <a:off x="0" y="0"/>
          <a:ext cx="0" cy="0"/>
          <a:chOff x="0" y="0"/>
          <a:chExt cx="0" cy="0"/>
        </a:xfrm>
      </p:grpSpPr>
      <p:sp>
        <p:nvSpPr>
          <p:cNvPr id="19" name="Triângulo Retângu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17" name="Paralelogramo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8" name="Conexão Reta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ítulo 1" title="Títu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pt-PT" noProof="0"/>
              <a:t>Clique Para Editar o Estilo do Título do Modelo Global</a:t>
            </a:r>
          </a:p>
        </p:txBody>
      </p:sp>
      <p:sp>
        <p:nvSpPr>
          <p:cNvPr id="101" name="Marcador de Posição do Texto 2" title="Subtítu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PT" noProof="0"/>
              <a:t>EDITAR ESTILOS DE TEXTO DO MODELO GLOBAL</a:t>
            </a:r>
          </a:p>
        </p:txBody>
      </p:sp>
      <p:cxnSp>
        <p:nvCxnSpPr>
          <p:cNvPr id="21" name="Conexão Reta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elogramo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cxnSp>
        <p:nvCxnSpPr>
          <p:cNvPr id="26" name="Conexão Reta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Marcador de Posição da Imagem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pt-PT" noProof="0"/>
              <a:t>Clique no ícone para adicionar uma imagem</a:t>
            </a:r>
          </a:p>
        </p:txBody>
      </p:sp>
      <p:cxnSp>
        <p:nvCxnSpPr>
          <p:cNvPr id="16" name="Conexão Reta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elogramo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t>3/4/2023</a:t>
            </a:fld>
            <a:endParaRPr lang="en-US"/>
          </a:p>
        </p:txBody>
      </p:sp>
      <p:sp>
        <p:nvSpPr>
          <p:cNvPr id="5" name="Footer Placeholder 4"/>
          <p:cNvSpPr>
            <a:spLocks noGrp="1"/>
          </p:cNvSpPr>
          <p:nvPr>
            <p:ph type="ftr" sz="quarter" idx="11"/>
          </p:nvPr>
        </p:nvSpPr>
        <p:spPr/>
        <p:txBody>
          <a:bodyPr/>
          <a:lstStyle/>
          <a:p>
            <a:pPr rtl="0"/>
            <a:r>
              <a:rPr lang="pt-PT" noProof="0"/>
              <a:t>Adicione um rodapé</a:t>
            </a:r>
          </a:p>
        </p:txBody>
      </p:sp>
      <p:sp>
        <p:nvSpPr>
          <p:cNvPr id="6" name="Slide Number Placeholder 5"/>
          <p:cNvSpPr>
            <a:spLocks noGrp="1"/>
          </p:cNvSpPr>
          <p:nvPr>
            <p:ph type="sldNum" sz="quarter" idx="12"/>
          </p:nvPr>
        </p:nvSpPr>
        <p:spPr/>
        <p:txBody>
          <a:body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127631656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squema de Texto 01">
    <p:spTree>
      <p:nvGrpSpPr>
        <p:cNvPr id="1" name=""/>
        <p:cNvGrpSpPr/>
        <p:nvPr/>
      </p:nvGrpSpPr>
      <p:grpSpPr>
        <a:xfrm>
          <a:off x="0" y="0"/>
          <a:ext cx="0" cy="0"/>
          <a:chOff x="0" y="0"/>
          <a:chExt cx="0" cy="0"/>
        </a:xfrm>
      </p:grpSpPr>
      <p:sp>
        <p:nvSpPr>
          <p:cNvPr id="3" name="Marcador de Posição de Conteúdo 2" title="Marcas de Lista">
            <a:extLst>
              <a:ext uri="{FF2B5EF4-FFF2-40B4-BE49-F238E27FC236}">
                <a16:creationId xmlns:a16="http://schemas.microsoft.com/office/drawing/2014/main" id="{BFD7EA17-BE66-4636-9684-F93562587911}"/>
              </a:ext>
            </a:extLst>
          </p:cNvPr>
          <p:cNvSpPr>
            <a:spLocks noGrp="1"/>
          </p:cNvSpPr>
          <p:nvPr>
            <p:ph idx="1" hasCustomPrompt="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4" name="Triângulo Retângu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25" name="Paralelogramo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cxnSp>
        <p:nvCxnSpPr>
          <p:cNvPr id="34" name="Conexão Reta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Marcador de Posição do Texto 4" title="Subtítu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pt-PT" noProof="0"/>
              <a:t>CLIQUE PARA EDITAR O ESTILO DO SUBTÍTULO</a:t>
            </a:r>
          </a:p>
        </p:txBody>
      </p:sp>
      <p:sp>
        <p:nvSpPr>
          <p:cNvPr id="2" name="Título 1" title="Títu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pt-PT" noProof="0"/>
              <a:t>CLIQUE PARA EDITAR </a:t>
            </a:r>
            <a:br>
              <a:rPr lang="pt-PT" noProof="0"/>
            </a:br>
            <a:r>
              <a:rPr lang="pt-PT" noProof="0"/>
              <a:t>Estilo do Título do Modelo Global </a:t>
            </a:r>
          </a:p>
        </p:txBody>
      </p:sp>
      <p:sp>
        <p:nvSpPr>
          <p:cNvPr id="15" name="Marcador de Posição da Imagem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pt-PT" noProof="0"/>
              <a:t>Clique no ícone para adicionar uma imagem</a:t>
            </a:r>
          </a:p>
        </p:txBody>
      </p:sp>
      <p:sp>
        <p:nvSpPr>
          <p:cNvPr id="4" name="Marcador de Posição do Rodapé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pt-PT" noProof="0" smtClean="0"/>
              <a:t>‹#›</a:t>
            </a:fld>
            <a:endParaRPr lang="pt-PT" noProof="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squema de Texto 02">
    <p:spTree>
      <p:nvGrpSpPr>
        <p:cNvPr id="1" name=""/>
        <p:cNvGrpSpPr/>
        <p:nvPr/>
      </p:nvGrpSpPr>
      <p:grpSpPr>
        <a:xfrm>
          <a:off x="0" y="0"/>
          <a:ext cx="0" cy="0"/>
          <a:chOff x="0" y="0"/>
          <a:chExt cx="0" cy="0"/>
        </a:xfrm>
      </p:grpSpPr>
      <p:sp>
        <p:nvSpPr>
          <p:cNvPr id="35" name="Triângulo Retângu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18" name="Marcador de Posição da Imagem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pt-PT" noProof="0"/>
              <a:t>Clique no ícone para adicionar uma imagem</a:t>
            </a:r>
          </a:p>
        </p:txBody>
      </p:sp>
      <p:sp>
        <p:nvSpPr>
          <p:cNvPr id="3" name="Marcador de Posição de Conteúdo 2" title="Marcas de Lista">
            <a:extLst>
              <a:ext uri="{FF2B5EF4-FFF2-40B4-BE49-F238E27FC236}">
                <a16:creationId xmlns:a16="http://schemas.microsoft.com/office/drawing/2014/main" id="{BFD7EA17-BE66-4636-9684-F93562587911}"/>
              </a:ext>
            </a:extLst>
          </p:cNvPr>
          <p:cNvSpPr>
            <a:spLocks noGrp="1"/>
          </p:cNvSpPr>
          <p:nvPr>
            <p:ph idx="1" hasCustomPrompt="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5" name="Paralelogramo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cxnSp>
        <p:nvCxnSpPr>
          <p:cNvPr id="34" name="Conexão Reta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Marcador de Posição do Texto 4" title="Subtítu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pt-PT" noProof="0"/>
              <a:t>CLIQUE PARA EDITAR O ESTILO DO SUBTÍTULO</a:t>
            </a:r>
          </a:p>
        </p:txBody>
      </p:sp>
      <p:sp>
        <p:nvSpPr>
          <p:cNvPr id="17" name="Caixa de tex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sp>
        <p:nvSpPr>
          <p:cNvPr id="19" name="Título 1" title="Títu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pt-PT" noProof="0"/>
              <a:t>CLIQUE PARA EDITAR </a:t>
            </a:r>
            <a:br>
              <a:rPr lang="pt-PT" noProof="0"/>
            </a:br>
            <a:r>
              <a:rPr lang="pt-PT" noProof="0"/>
              <a:t>Estilo do Título do Modelo Global </a:t>
            </a:r>
          </a:p>
        </p:txBody>
      </p:sp>
      <p:sp>
        <p:nvSpPr>
          <p:cNvPr id="2" name="Marcador de Posição do Rodapé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pt-PT" noProof="0"/>
              <a:t>Adicione um rodapé</a:t>
            </a:r>
          </a:p>
        </p:txBody>
      </p:sp>
      <p:sp>
        <p:nvSpPr>
          <p:cNvPr id="4" name="Marcador de Posição do Número do Diapositivo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pt-PT" noProof="0" smtClean="0"/>
              <a:t>‹#›</a:t>
            </a:fld>
            <a:endParaRPr lang="pt-PT" noProof="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16" name="Caixa de texto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28" name="Gru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Faixa Diagonal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30" name="Conexão Reta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elogramo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33" name="Paralelogramo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34" name="Marcador de Posição do Texto 4" title="Subtítu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pt-PT" noProof="0"/>
              <a:t>CLIQUE PARA EDITAR O ESTILO DO SUBTÍTULO</a:t>
            </a:r>
          </a:p>
        </p:txBody>
      </p:sp>
      <p:sp>
        <p:nvSpPr>
          <p:cNvPr id="2" name="Marcador de Posição do Rodapé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pt-PT" noProof="0" smtClean="0"/>
              <a:t>‹#›</a:t>
            </a:fld>
            <a:endParaRPr lang="pt-PT" noProof="0"/>
          </a:p>
        </p:txBody>
      </p:sp>
      <p:sp>
        <p:nvSpPr>
          <p:cNvPr id="17" name="Título 1" title="Títu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pt-PT" noProof="0"/>
              <a:t>Clique para Editar o Estilo do Título do Modelo Global </a:t>
            </a:r>
          </a:p>
        </p:txBody>
      </p:sp>
      <p:sp>
        <p:nvSpPr>
          <p:cNvPr id="5" name="Marcador de Posição do Tex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pt-PT" noProof="0"/>
              <a:t>Texto aqui</a:t>
            </a:r>
          </a:p>
        </p:txBody>
      </p:sp>
      <p:sp>
        <p:nvSpPr>
          <p:cNvPr id="20" name="Marcador de Posição do Gráfico 2" title="Grá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pt-PT" noProof="0"/>
              <a:t>Clique no ícone para adicionar um gráfico</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sp>
        <p:nvSpPr>
          <p:cNvPr id="15" name="Marcador de Posição da Tabela 11" title="Tabe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pt-PT" noProof="0"/>
              <a:t>Clique no ícone para adicionar uma tabela</a:t>
            </a:r>
          </a:p>
        </p:txBody>
      </p:sp>
      <p:sp>
        <p:nvSpPr>
          <p:cNvPr id="16" name="Caixa de texto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26" name="Gru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Faixa Diagonal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8" name="Conexão Reta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elogramo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36" name="Paralelogramo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sp>
        <p:nvSpPr>
          <p:cNvPr id="37" name="Marcador de Posição do Texto 4" title="Subtítu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pt-PT" noProof="0"/>
              <a:t>CLIQUE PARA EDITAR O ESTILO DO SUBTÍTULO</a:t>
            </a:r>
          </a:p>
        </p:txBody>
      </p:sp>
      <p:sp>
        <p:nvSpPr>
          <p:cNvPr id="2" name="Marcador de Posição do Rodapé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pt-PT" noProof="0" smtClean="0"/>
              <a:t>‹#›</a:t>
            </a:fld>
            <a:endParaRPr lang="pt-PT" noProof="0"/>
          </a:p>
        </p:txBody>
      </p:sp>
      <p:sp>
        <p:nvSpPr>
          <p:cNvPr id="17" name="Título 1" title="Títu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pt-PT" noProof="0"/>
              <a:t>Clique para Editar o Estilo do Título do Modelo Global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grafia Grande">
    <p:spTree>
      <p:nvGrpSpPr>
        <p:cNvPr id="1" name=""/>
        <p:cNvGrpSpPr/>
        <p:nvPr/>
      </p:nvGrpSpPr>
      <p:grpSpPr>
        <a:xfrm>
          <a:off x="0" y="0"/>
          <a:ext cx="0" cy="0"/>
          <a:chOff x="0" y="0"/>
          <a:chExt cx="0" cy="0"/>
        </a:xfrm>
      </p:grpSpPr>
      <p:sp>
        <p:nvSpPr>
          <p:cNvPr id="4" name="Triângulo Retângu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5" name="Marcador de Posição da Imagem 31" title="Imagem">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pt-PT" noProof="0"/>
              <a:t>Insira ou Arraste e Largue a Imagem Aqui</a:t>
            </a:r>
          </a:p>
        </p:txBody>
      </p:sp>
      <p:cxnSp>
        <p:nvCxnSpPr>
          <p:cNvPr id="6" name="Conexão Reta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ítulo 1" title="Títu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pt-PT" noProof="0"/>
              <a:t>Adicione Legenda Aqui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brigado">
    <p:spTree>
      <p:nvGrpSpPr>
        <p:cNvPr id="1" name=""/>
        <p:cNvGrpSpPr/>
        <p:nvPr/>
      </p:nvGrpSpPr>
      <p:grpSpPr>
        <a:xfrm>
          <a:off x="0" y="0"/>
          <a:ext cx="0" cy="0"/>
          <a:chOff x="0" y="0"/>
          <a:chExt cx="0" cy="0"/>
        </a:xfrm>
      </p:grpSpPr>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pt-PT" noProof="0"/>
              <a:t>Clique Para Editar o Estilo do Título do Modelo Global</a:t>
            </a:r>
          </a:p>
        </p:txBody>
      </p:sp>
      <p:sp>
        <p:nvSpPr>
          <p:cNvPr id="9" name="Marcador de Posição do Tex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pt-PT" noProof="0"/>
              <a:t>Nome</a:t>
            </a:r>
          </a:p>
        </p:txBody>
      </p:sp>
      <p:sp>
        <p:nvSpPr>
          <p:cNvPr id="10" name="Marcador de Posição do Tex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pt-PT" noProof="0"/>
              <a:t>Número de Telefone</a:t>
            </a:r>
          </a:p>
        </p:txBody>
      </p:sp>
      <p:sp>
        <p:nvSpPr>
          <p:cNvPr id="11" name="Marcador de Posição do Tex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pt-PT" noProof="0"/>
              <a:t>E-mail </a:t>
            </a:r>
          </a:p>
        </p:txBody>
      </p:sp>
      <p:sp>
        <p:nvSpPr>
          <p:cNvPr id="13" name="Marcador de Posição do Tex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pt-PT" noProof="0"/>
              <a:t>Site da Empresa</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pt-PT" noProof="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pt-PT" noProof="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pt-PT" noProof="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pt-PT" noProof="0"/>
          </a:p>
        </p:txBody>
      </p:sp>
      <p:sp>
        <p:nvSpPr>
          <p:cNvPr id="21" name="Triângulo Retângu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22" name="Conexão Reta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exão Reta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Marcador de Posição da Imagem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pt-PT" noProof="0"/>
              <a:t>Clique no ícone para adicionar uma imagem</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apositivo de Título">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6" name="Conexão Reta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pt-PT" noProof="0"/>
              <a:t>Clique Para Editar o Estilo do Título do Modelo Global</a:t>
            </a:r>
          </a:p>
        </p:txBody>
      </p:sp>
      <p:sp>
        <p:nvSpPr>
          <p:cNvPr id="3" name="Subtítulo 2" title="Subtítu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DO SUBTÍTULO DO MODELO GLOBAL</a:t>
            </a:r>
          </a:p>
        </p:txBody>
      </p:sp>
      <p:cxnSp>
        <p:nvCxnSpPr>
          <p:cNvPr id="9" name="Conexão Reta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abeçalho da Secção">
    <p:spTree>
      <p:nvGrpSpPr>
        <p:cNvPr id="1" name=""/>
        <p:cNvGrpSpPr/>
        <p:nvPr/>
      </p:nvGrpSpPr>
      <p:grpSpPr>
        <a:xfrm>
          <a:off x="0" y="0"/>
          <a:ext cx="0" cy="0"/>
          <a:chOff x="0" y="0"/>
          <a:chExt cx="0" cy="0"/>
        </a:xfrm>
      </p:grpSpPr>
      <p:sp>
        <p:nvSpPr>
          <p:cNvPr id="19" name="Triângulo Retângu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17" name="Paralelogramo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8" name="Conexão Reta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ítulo 1" title="Títu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pt-PT" noProof="0"/>
              <a:t>Clique Para Editar o Estilo do Título do Modelo Global</a:t>
            </a:r>
          </a:p>
        </p:txBody>
      </p:sp>
      <p:sp>
        <p:nvSpPr>
          <p:cNvPr id="101" name="Marcador de Posição do Texto 2" title="Subtítu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PT" noProof="0"/>
              <a:t>EDITAR ESTILOS DE TEXTO DO MODELO GLOBAL</a:t>
            </a:r>
          </a:p>
        </p:txBody>
      </p:sp>
      <p:cxnSp>
        <p:nvCxnSpPr>
          <p:cNvPr id="21" name="Conexão Reta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elogramo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cxnSp>
        <p:nvCxnSpPr>
          <p:cNvPr id="26" name="Conexão Reta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elogramo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cxnSp>
        <p:nvCxnSpPr>
          <p:cNvPr id="22" name="Conexão Reta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aix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8" name="Conexão Reta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25" name="Caixa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6"/>
                </a:solidFill>
                <a:latin typeface="Arial Black" panose="020B0A04020102020204" pitchFamily="34" charset="0"/>
              </a:rPr>
              <a:t>RF</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2" name="Marcador de Posição do Rodapé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pt-PT" noProof="0" smtClean="0"/>
              <a:t>‹#›</a:t>
            </a:fld>
            <a:endParaRPr lang="pt-PT" noProof="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pt-PT" noProof="0"/>
              <a:t>Clique para Editar o Estilo do Título do Modelo Global </a:t>
            </a:r>
          </a:p>
        </p:txBody>
      </p:sp>
      <p:sp>
        <p:nvSpPr>
          <p:cNvPr id="29" name="Marcador de Posição de Conteúdo 2">
            <a:extLst>
              <a:ext uri="{FF2B5EF4-FFF2-40B4-BE49-F238E27FC236}">
                <a16:creationId xmlns:a16="http://schemas.microsoft.com/office/drawing/2014/main" id="{1FAE0C34-9220-45F0-9FC2-9FE7C994E7BD}"/>
              </a:ext>
            </a:extLst>
          </p:cNvPr>
          <p:cNvSpPr>
            <a:spLocks noGrp="1"/>
          </p:cNvSpPr>
          <p:nvPr>
            <p:ph idx="1" hasCustomPrompt="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cxnSp>
        <p:nvCxnSpPr>
          <p:cNvPr id="22" name="Conexão Reta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aix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8" name="Conexão Reta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25" name="Caixa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6"/>
                </a:solidFill>
                <a:latin typeface="Arial Black" panose="020B0A04020102020204" pitchFamily="34" charset="0"/>
              </a:rPr>
              <a:t>RF</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2" name="Marcador de Posição do Rodapé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pt-PT" noProof="0" smtClean="0"/>
              <a:t>‹#›</a:t>
            </a:fld>
            <a:endParaRPr lang="pt-PT" noProof="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pt-PT" noProof="0"/>
              <a:t>Clique para Editar o Estilo do Título do Modelo Global </a:t>
            </a:r>
          </a:p>
        </p:txBody>
      </p:sp>
      <p:sp>
        <p:nvSpPr>
          <p:cNvPr id="14" name="Marcador de Posição de Conteúdo 2">
            <a:extLst>
              <a:ext uri="{FF2B5EF4-FFF2-40B4-BE49-F238E27FC236}">
                <a16:creationId xmlns:a16="http://schemas.microsoft.com/office/drawing/2014/main" id="{217F9213-0142-420B-A84D-C5627A0C81E4}"/>
              </a:ext>
            </a:extLst>
          </p:cNvPr>
          <p:cNvSpPr>
            <a:spLocks noGrp="1"/>
          </p:cNvSpPr>
          <p:nvPr>
            <p:ph sz="half" idx="1" hasCustomPrompt="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15" name="Marcador de Posição de Conteúdo 3">
            <a:extLst>
              <a:ext uri="{FF2B5EF4-FFF2-40B4-BE49-F238E27FC236}">
                <a16:creationId xmlns:a16="http://schemas.microsoft.com/office/drawing/2014/main" id="{8014328B-D576-4B5C-A4AE-CF98318929FE}"/>
              </a:ext>
            </a:extLst>
          </p:cNvPr>
          <p:cNvSpPr>
            <a:spLocks noGrp="1"/>
          </p:cNvSpPr>
          <p:nvPr>
            <p:ph sz="half" idx="2" hasCustomPrompt="1"/>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PT"/>
              <a:t>Clique para editar o estilo de título do Modelo Global</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586B75A-687E-405C-8A0B-8D00578BA2C3}" type="datetimeFigureOut">
              <a:rPr lang="en-US" smtClean="0"/>
              <a:pPr/>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7" name="Triângulo Retângulo 18">
            <a:extLst>
              <a:ext uri="{FF2B5EF4-FFF2-40B4-BE49-F238E27FC236}">
                <a16:creationId xmlns:a16="http://schemas.microsoft.com/office/drawing/2014/main" id="{DDA5C783-955D-2CE8-56B8-20F0297143C2}"/>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
        <p:nvSpPr>
          <p:cNvPr id="8" name="Paralelogramo 7">
            <a:extLst>
              <a:ext uri="{FF2B5EF4-FFF2-40B4-BE49-F238E27FC236}">
                <a16:creationId xmlns:a16="http://schemas.microsoft.com/office/drawing/2014/main" id="{AE68E61B-524B-5A41-E9A2-BCB29E3323A1}"/>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9" name="Conexão Reta 17">
            <a:extLst>
              <a:ext uri="{FF2B5EF4-FFF2-40B4-BE49-F238E27FC236}">
                <a16:creationId xmlns:a16="http://schemas.microsoft.com/office/drawing/2014/main" id="{BE56E715-CAE4-C554-8517-BCDC1107CD49}"/>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20">
            <a:extLst>
              <a:ext uri="{FF2B5EF4-FFF2-40B4-BE49-F238E27FC236}">
                <a16:creationId xmlns:a16="http://schemas.microsoft.com/office/drawing/2014/main" id="{85442ECC-9D8C-D13A-674A-0A96D1093E4F}"/>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Paralelogramo 10">
            <a:extLst>
              <a:ext uri="{FF2B5EF4-FFF2-40B4-BE49-F238E27FC236}">
                <a16:creationId xmlns:a16="http://schemas.microsoft.com/office/drawing/2014/main" id="{0FDA3E32-9A73-62FF-C83E-AC3B26EF27D2}"/>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PT" noProof="0"/>
          </a:p>
        </p:txBody>
      </p:sp>
      <p:cxnSp>
        <p:nvCxnSpPr>
          <p:cNvPr id="12" name="Conexão Reta 25">
            <a:extLst>
              <a:ext uri="{FF2B5EF4-FFF2-40B4-BE49-F238E27FC236}">
                <a16:creationId xmlns:a16="http://schemas.microsoft.com/office/drawing/2014/main" id="{587C7F96-652F-8465-54C2-45A598B63D88}"/>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5">
            <a:extLst>
              <a:ext uri="{FF2B5EF4-FFF2-40B4-BE49-F238E27FC236}">
                <a16:creationId xmlns:a16="http://schemas.microsoft.com/office/drawing/2014/main" id="{C9264784-75CF-DEF2-830A-242C17E2D664}"/>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aralelogramo 13">
            <a:extLst>
              <a:ext uri="{FF2B5EF4-FFF2-40B4-BE49-F238E27FC236}">
                <a16:creationId xmlns:a16="http://schemas.microsoft.com/office/drawing/2014/main" id="{9616BEDD-FF73-260B-9185-BE17EB637E9E}"/>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91415488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cxnSp>
        <p:nvCxnSpPr>
          <p:cNvPr id="22" name="Conexão Reta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Faixa Diagonal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8" name="Conexão Reta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25" name="Caixa de tex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6"/>
                </a:solidFill>
                <a:latin typeface="Arial Black" panose="020B0A04020102020204" pitchFamily="34" charset="0"/>
              </a:rPr>
              <a:t>RF</a:t>
            </a:r>
          </a:p>
        </p:txBody>
      </p:sp>
      <p:sp>
        <p:nvSpPr>
          <p:cNvPr id="36" name="Paralelogramo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2" name="Marcador de Posição do Rodapé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pt-PT" noProof="0" smtClean="0"/>
              <a:t>‹#›</a:t>
            </a:fld>
            <a:endParaRPr lang="pt-PT" noProof="0"/>
          </a:p>
        </p:txBody>
      </p:sp>
      <p:sp>
        <p:nvSpPr>
          <p:cNvPr id="27" name="Título 1" title="Títu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pt-PT" noProof="0"/>
              <a:t>Clique para Editar o Estilo do Título do Modelo Global </a:t>
            </a:r>
          </a:p>
        </p:txBody>
      </p:sp>
      <p:sp>
        <p:nvSpPr>
          <p:cNvPr id="18" name="Marcador de Posição do Texto 2">
            <a:extLst>
              <a:ext uri="{FF2B5EF4-FFF2-40B4-BE49-F238E27FC236}">
                <a16:creationId xmlns:a16="http://schemas.microsoft.com/office/drawing/2014/main" id="{82BFF385-445D-4DBB-9773-F99669415884}"/>
              </a:ext>
            </a:extLst>
          </p:cNvPr>
          <p:cNvSpPr>
            <a:spLocks noGrp="1"/>
          </p:cNvSpPr>
          <p:nvPr>
            <p:ph type="body" idx="1" hasCustomPrompt="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pt-PT" noProof="0"/>
              <a:t>Clique para editar os estilos de texto do Modelo Global</a:t>
            </a:r>
          </a:p>
        </p:txBody>
      </p:sp>
      <p:sp>
        <p:nvSpPr>
          <p:cNvPr id="20" name="Marcador de Posição do Texto 4">
            <a:extLst>
              <a:ext uri="{FF2B5EF4-FFF2-40B4-BE49-F238E27FC236}">
                <a16:creationId xmlns:a16="http://schemas.microsoft.com/office/drawing/2014/main" id="{311B1CFE-1B35-4B5C-B40A-DC5ADF211B5C}"/>
              </a:ext>
            </a:extLst>
          </p:cNvPr>
          <p:cNvSpPr>
            <a:spLocks noGrp="1"/>
          </p:cNvSpPr>
          <p:nvPr>
            <p:ph type="body" sz="quarter" idx="3" hasCustomPrompt="1"/>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21" name="Marcador de Posição de Conteúdo 5">
            <a:extLst>
              <a:ext uri="{FF2B5EF4-FFF2-40B4-BE49-F238E27FC236}">
                <a16:creationId xmlns:a16="http://schemas.microsoft.com/office/drawing/2014/main" id="{1CE840E8-D596-479D-AE97-E88F42DC1B13}"/>
              </a:ext>
            </a:extLst>
          </p:cNvPr>
          <p:cNvSpPr>
            <a:spLocks noGrp="1"/>
          </p:cNvSpPr>
          <p:nvPr>
            <p:ph sz="quarter" idx="4" hasCustomPrompt="1"/>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4" name="Marcador de Posição de Conteúdo 3">
            <a:extLst>
              <a:ext uri="{FF2B5EF4-FFF2-40B4-BE49-F238E27FC236}">
                <a16:creationId xmlns:a16="http://schemas.microsoft.com/office/drawing/2014/main" id="{B9A68D25-B19E-4E84-B65D-596EE8382DAD}"/>
              </a:ext>
            </a:extLst>
          </p:cNvPr>
          <p:cNvSpPr>
            <a:spLocks noGrp="1"/>
          </p:cNvSpPr>
          <p:nvPr>
            <p:ph sz="half" idx="2" hasCustomPrompt="1"/>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6" name="Conexão Reta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pt-PT" noProof="0"/>
              <a:t>Clique Para Editar o Estilo do Título do Modelo Global</a:t>
            </a:r>
          </a:p>
        </p:txBody>
      </p:sp>
      <p:cxnSp>
        <p:nvCxnSpPr>
          <p:cNvPr id="9" name="Conexão Reta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arcador de Posição do Texto 3">
            <a:extLst>
              <a:ext uri="{FF2B5EF4-FFF2-40B4-BE49-F238E27FC236}">
                <a16:creationId xmlns:a16="http://schemas.microsoft.com/office/drawing/2014/main" id="{BDEAC3CA-E21C-4A63-BE7D-DCC820552AB7}"/>
              </a:ext>
            </a:extLst>
          </p:cNvPr>
          <p:cNvSpPr>
            <a:spLocks noGrp="1"/>
          </p:cNvSpPr>
          <p:nvPr>
            <p:ph type="body" sz="half" idx="2" hasCustomPrompt="1"/>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de texto do Modelo Global</a:t>
            </a:r>
          </a:p>
        </p:txBody>
      </p:sp>
      <p:sp>
        <p:nvSpPr>
          <p:cNvPr id="14" name="Marcador de Posição de Conteúdo 2">
            <a:extLst>
              <a:ext uri="{FF2B5EF4-FFF2-40B4-BE49-F238E27FC236}">
                <a16:creationId xmlns:a16="http://schemas.microsoft.com/office/drawing/2014/main" id="{C9A1E80C-1A76-4D3E-92A1-846866867DE1}"/>
              </a:ext>
            </a:extLst>
          </p:cNvPr>
          <p:cNvSpPr>
            <a:spLocks noGrp="1"/>
          </p:cNvSpPr>
          <p:nvPr>
            <p:ph idx="1" hasCustomPrompt="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16" name="Conexão Reta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ítulo 1" title="Títu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pt-PT" noProof="0"/>
              <a:t>Clique Para Editar o Estilo do Título do Modelo Global</a:t>
            </a:r>
          </a:p>
        </p:txBody>
      </p:sp>
      <p:cxnSp>
        <p:nvCxnSpPr>
          <p:cNvPr id="9" name="Conexão Reta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arcador de Posição do Texto 3">
            <a:extLst>
              <a:ext uri="{FF2B5EF4-FFF2-40B4-BE49-F238E27FC236}">
                <a16:creationId xmlns:a16="http://schemas.microsoft.com/office/drawing/2014/main" id="{BDEAC3CA-E21C-4A63-BE7D-DCC820552AB7}"/>
              </a:ext>
            </a:extLst>
          </p:cNvPr>
          <p:cNvSpPr>
            <a:spLocks noGrp="1"/>
          </p:cNvSpPr>
          <p:nvPr>
            <p:ph type="body" sz="half" idx="2" hasCustomPrompt="1"/>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de texto do Modelo Global</a:t>
            </a:r>
          </a:p>
        </p:txBody>
      </p:sp>
      <p:sp>
        <p:nvSpPr>
          <p:cNvPr id="12" name="Marcador de Posição da Imagem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Em branco">
    <p:spTree>
      <p:nvGrpSpPr>
        <p:cNvPr id="1" name=""/>
        <p:cNvGrpSpPr/>
        <p:nvPr/>
      </p:nvGrpSpPr>
      <p:grpSpPr>
        <a:xfrm>
          <a:off x="0" y="0"/>
          <a:ext cx="0" cy="0"/>
          <a:chOff x="0" y="0"/>
          <a:chExt cx="0" cy="0"/>
        </a:xfrm>
      </p:grpSpPr>
      <p:sp>
        <p:nvSpPr>
          <p:cNvPr id="18" name="Caixa de tex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26" name="Gru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Faixa Diagonal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8" name="Conexão Reta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elogramo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30" name="Paralelogramo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2" name="Marcador de Posição do Rodapé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pt-PT" noProof="0" smtClean="0"/>
              <a:t>‹#›</a:t>
            </a:fld>
            <a:endParaRPr lang="pt-PT"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ó Título">
    <p:spTree>
      <p:nvGrpSpPr>
        <p:cNvPr id="1" name=""/>
        <p:cNvGrpSpPr/>
        <p:nvPr/>
      </p:nvGrpSpPr>
      <p:grpSpPr>
        <a:xfrm>
          <a:off x="0" y="0"/>
          <a:ext cx="0" cy="0"/>
          <a:chOff x="0" y="0"/>
          <a:chExt cx="0" cy="0"/>
        </a:xfrm>
      </p:grpSpPr>
      <p:sp>
        <p:nvSpPr>
          <p:cNvPr id="21" name="Caixa de tex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27" name="Gru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Faixa Diagonal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29" name="Conexão Reta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elogramo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31" name="Paralelogramo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
        <p:nvSpPr>
          <p:cNvPr id="33" name="Título 1" title="Títu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pt-PT" noProof="0"/>
              <a:t>Clique para Editar o Estilo do Título do Modelo Global </a:t>
            </a:r>
          </a:p>
        </p:txBody>
      </p:sp>
      <p:sp>
        <p:nvSpPr>
          <p:cNvPr id="2" name="Marcador de Posição do Rodapé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pt-PT" noProof="0"/>
              <a:t>Adicione um rodapé</a:t>
            </a:r>
          </a:p>
        </p:txBody>
      </p:sp>
      <p:sp>
        <p:nvSpPr>
          <p:cNvPr id="3" name="Marcador de Posição do Número do Diapositivo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pt-PT" noProof="0" smtClean="0"/>
              <a:t>‹#›</a:t>
            </a:fld>
            <a:endParaRPr lang="pt-PT"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CE2EB-00DF-4EBA-BF1F-D37805D45585}"/>
              </a:ext>
            </a:extLst>
          </p:cNvPr>
          <p:cNvSpPr>
            <a:spLocks noGrp="1"/>
          </p:cNvSpPr>
          <p:nvPr>
            <p:ph type="title" hasCustomPrompt="1"/>
          </p:nvPr>
        </p:nvSpPr>
        <p:spPr/>
        <p:txBody>
          <a:bodyPr rtlCol="0"/>
          <a:lstStyle/>
          <a:p>
            <a:pPr rtl="0"/>
            <a:r>
              <a:rPr lang="pt-PT" noProof="0"/>
              <a:t>Clique para editar o estilo do título do Modelo Global</a:t>
            </a:r>
          </a:p>
        </p:txBody>
      </p:sp>
    </p:spTree>
    <p:extLst>
      <p:ext uri="{BB962C8B-B14F-4D97-AF65-F5344CB8AC3E}">
        <p14:creationId xmlns:p14="http://schemas.microsoft.com/office/powerpoint/2010/main" val="16589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t>3/4/2023</a:t>
            </a:fld>
            <a:endParaRPr lang="en-US"/>
          </a:p>
        </p:txBody>
      </p:sp>
      <p:sp>
        <p:nvSpPr>
          <p:cNvPr id="6" name="Footer Placeholder 5"/>
          <p:cNvSpPr>
            <a:spLocks noGrp="1"/>
          </p:cNvSpPr>
          <p:nvPr>
            <p:ph type="ftr" sz="quarter" idx="11"/>
          </p:nvPr>
        </p:nvSpPr>
        <p:spPr/>
        <p:txBody>
          <a:bodyPr/>
          <a:lstStyle/>
          <a:p>
            <a:pPr rtl="0"/>
            <a:r>
              <a:rPr lang="pt-PT" noProof="0"/>
              <a:t>Adicione um rodapé</a:t>
            </a:r>
          </a:p>
        </p:txBody>
      </p:sp>
      <p:sp>
        <p:nvSpPr>
          <p:cNvPr id="7" name="Slide Number Placeholder 6"/>
          <p:cNvSpPr>
            <a:spLocks noGrp="1"/>
          </p:cNvSpPr>
          <p:nvPr>
            <p:ph type="sldNum" sz="quarter" idx="12"/>
          </p:nvPr>
        </p:nvSpPr>
        <p:spPr/>
        <p:txBody>
          <a:bodyPr/>
          <a:lstStyle/>
          <a:p>
            <a:pPr rtl="0"/>
            <a:fld id="{8699F50C-BE38-4BD0-BA84-9B090E1F2B9B}" type="slidenum">
              <a:rPr lang="pt-PT" noProof="0" smtClean="0"/>
              <a:t>‹#›</a:t>
            </a:fld>
            <a:endParaRPr lang="pt-PT" noProof="0"/>
          </a:p>
        </p:txBody>
      </p:sp>
      <p:cxnSp>
        <p:nvCxnSpPr>
          <p:cNvPr id="8" name="Conexão Reta 21">
            <a:extLst>
              <a:ext uri="{FF2B5EF4-FFF2-40B4-BE49-F238E27FC236}">
                <a16:creationId xmlns:a16="http://schemas.microsoft.com/office/drawing/2014/main" id="{C4623B9E-EFDB-241B-42BE-FD96F894ECBC}"/>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upo 22">
            <a:extLst>
              <a:ext uri="{FF2B5EF4-FFF2-40B4-BE49-F238E27FC236}">
                <a16:creationId xmlns:a16="http://schemas.microsoft.com/office/drawing/2014/main" id="{D4459DFB-28DA-AF18-CFFB-FD4B388ED9CE}"/>
              </a:ext>
            </a:extLst>
          </p:cNvPr>
          <p:cNvGrpSpPr/>
          <p:nvPr userDrawn="1"/>
        </p:nvGrpSpPr>
        <p:grpSpPr>
          <a:xfrm flipH="1">
            <a:off x="7561328" y="0"/>
            <a:ext cx="4831840" cy="3541007"/>
            <a:chOff x="-192127" y="-2"/>
            <a:chExt cx="4831840" cy="3367272"/>
          </a:xfrm>
        </p:grpSpPr>
        <p:sp>
          <p:nvSpPr>
            <p:cNvPr id="10" name="Faixa Diagonal 9">
              <a:extLst>
                <a:ext uri="{FF2B5EF4-FFF2-40B4-BE49-F238E27FC236}">
                  <a16:creationId xmlns:a16="http://schemas.microsoft.com/office/drawing/2014/main" id="{1B0E468F-B6EA-911A-7CE3-052BF3724931}"/>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11" name="Conexão Reta 27">
              <a:extLst>
                <a:ext uri="{FF2B5EF4-FFF2-40B4-BE49-F238E27FC236}">
                  <a16:creationId xmlns:a16="http://schemas.microsoft.com/office/drawing/2014/main" id="{79BC3142-73BB-0D0D-6065-7414991820B6}"/>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elogramo 11">
              <a:extLst>
                <a:ext uri="{FF2B5EF4-FFF2-40B4-BE49-F238E27FC236}">
                  <a16:creationId xmlns:a16="http://schemas.microsoft.com/office/drawing/2014/main" id="{EA363DDA-AC4D-F830-D853-4710A0DA1E4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13" name="Caixa de texto 24">
            <a:extLst>
              <a:ext uri="{FF2B5EF4-FFF2-40B4-BE49-F238E27FC236}">
                <a16:creationId xmlns:a16="http://schemas.microsoft.com/office/drawing/2014/main" id="{75944ED8-336C-C772-6B8A-F33451F27A01}"/>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6"/>
                </a:solidFill>
                <a:latin typeface="Arial Black" panose="020B0A04020102020204" pitchFamily="34" charset="0"/>
              </a:rPr>
              <a:t>RF</a:t>
            </a:r>
          </a:p>
        </p:txBody>
      </p:sp>
      <p:sp>
        <p:nvSpPr>
          <p:cNvPr id="14" name="Paralelogramo 13">
            <a:extLst>
              <a:ext uri="{FF2B5EF4-FFF2-40B4-BE49-F238E27FC236}">
                <a16:creationId xmlns:a16="http://schemas.microsoft.com/office/drawing/2014/main" id="{D4FF1CF1-9ECD-29C8-974B-2B1A011A92F5}"/>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Tree>
    <p:extLst>
      <p:ext uri="{BB962C8B-B14F-4D97-AF65-F5344CB8AC3E}">
        <p14:creationId xmlns:p14="http://schemas.microsoft.com/office/powerpoint/2010/main" val="6585803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t>3/4/2023</a:t>
            </a:fld>
            <a:endParaRPr lang="en-US"/>
          </a:p>
        </p:txBody>
      </p:sp>
      <p:sp>
        <p:nvSpPr>
          <p:cNvPr id="8" name="Footer Placeholder 7"/>
          <p:cNvSpPr>
            <a:spLocks noGrp="1"/>
          </p:cNvSpPr>
          <p:nvPr>
            <p:ph type="ftr" sz="quarter" idx="11"/>
          </p:nvPr>
        </p:nvSpPr>
        <p:spPr/>
        <p:txBody>
          <a:bodyPr/>
          <a:lstStyle/>
          <a:p>
            <a:pPr rtl="0"/>
            <a:r>
              <a:rPr lang="pt-PT" noProof="0"/>
              <a:t>Adicione um rodapé</a:t>
            </a:r>
          </a:p>
        </p:txBody>
      </p:sp>
      <p:sp>
        <p:nvSpPr>
          <p:cNvPr id="9" name="Slide Number Placeholder 8"/>
          <p:cNvSpPr>
            <a:spLocks noGrp="1"/>
          </p:cNvSpPr>
          <p:nvPr>
            <p:ph type="sldNum" sz="quarter" idx="12"/>
          </p:nvPr>
        </p:nvSpPr>
        <p:spPr/>
        <p:txBody>
          <a:bodyPr/>
          <a:lstStyle/>
          <a:p>
            <a:pPr rtl="0"/>
            <a:fld id="{8699F50C-BE38-4BD0-BA84-9B090E1F2B9B}" type="slidenum">
              <a:rPr lang="pt-PT" noProof="0" smtClean="0"/>
              <a:t>‹#›</a:t>
            </a:fld>
            <a:endParaRPr lang="pt-PT" noProof="0"/>
          </a:p>
        </p:txBody>
      </p:sp>
      <p:cxnSp>
        <p:nvCxnSpPr>
          <p:cNvPr id="10" name="Conexão Reta 21">
            <a:extLst>
              <a:ext uri="{FF2B5EF4-FFF2-40B4-BE49-F238E27FC236}">
                <a16:creationId xmlns:a16="http://schemas.microsoft.com/office/drawing/2014/main" id="{57E61C57-C293-DCA9-1E17-39ADA16C6808}"/>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upo 22">
            <a:extLst>
              <a:ext uri="{FF2B5EF4-FFF2-40B4-BE49-F238E27FC236}">
                <a16:creationId xmlns:a16="http://schemas.microsoft.com/office/drawing/2014/main" id="{4782D53F-EB29-3206-ABE6-DB8AD9D5F72C}"/>
              </a:ext>
            </a:extLst>
          </p:cNvPr>
          <p:cNvGrpSpPr/>
          <p:nvPr userDrawn="1"/>
        </p:nvGrpSpPr>
        <p:grpSpPr>
          <a:xfrm flipH="1">
            <a:off x="7561328" y="0"/>
            <a:ext cx="4831840" cy="3541007"/>
            <a:chOff x="-192127" y="-2"/>
            <a:chExt cx="4831840" cy="3367272"/>
          </a:xfrm>
        </p:grpSpPr>
        <p:sp>
          <p:nvSpPr>
            <p:cNvPr id="12" name="Faixa Diagonal 11">
              <a:extLst>
                <a:ext uri="{FF2B5EF4-FFF2-40B4-BE49-F238E27FC236}">
                  <a16:creationId xmlns:a16="http://schemas.microsoft.com/office/drawing/2014/main" id="{A007AAA9-1AF6-EFB7-04A1-5A520A99FC9F}"/>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13" name="Conexão Reta 27">
              <a:extLst>
                <a:ext uri="{FF2B5EF4-FFF2-40B4-BE49-F238E27FC236}">
                  <a16:creationId xmlns:a16="http://schemas.microsoft.com/office/drawing/2014/main" id="{45E4C8F0-3492-0AFA-599F-134D2141949D}"/>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Paralelogramo 13">
              <a:extLst>
                <a:ext uri="{FF2B5EF4-FFF2-40B4-BE49-F238E27FC236}">
                  <a16:creationId xmlns:a16="http://schemas.microsoft.com/office/drawing/2014/main" id="{B8F9F501-49EB-AB81-850E-E28D375C990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15" name="Caixa de texto 24">
            <a:extLst>
              <a:ext uri="{FF2B5EF4-FFF2-40B4-BE49-F238E27FC236}">
                <a16:creationId xmlns:a16="http://schemas.microsoft.com/office/drawing/2014/main" id="{3BB3EB1F-93A1-34ED-9647-6655F1A005E1}"/>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6"/>
                </a:solidFill>
                <a:latin typeface="Arial Black" panose="020B0A04020102020204" pitchFamily="34" charset="0"/>
              </a:rPr>
              <a:t>RF</a:t>
            </a:r>
          </a:p>
        </p:txBody>
      </p:sp>
      <p:sp>
        <p:nvSpPr>
          <p:cNvPr id="16" name="Paralelogramo 15">
            <a:extLst>
              <a:ext uri="{FF2B5EF4-FFF2-40B4-BE49-F238E27FC236}">
                <a16:creationId xmlns:a16="http://schemas.microsoft.com/office/drawing/2014/main" id="{045527A0-C781-8258-B056-21C2BFD36431}"/>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Tree>
    <p:extLst>
      <p:ext uri="{BB962C8B-B14F-4D97-AF65-F5344CB8AC3E}">
        <p14:creationId xmlns:p14="http://schemas.microsoft.com/office/powerpoint/2010/main" val="31173472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t>3/4/2023</a:t>
            </a:fld>
            <a:endParaRPr lang="en-US"/>
          </a:p>
        </p:txBody>
      </p:sp>
      <p:sp>
        <p:nvSpPr>
          <p:cNvPr id="4" name="Footer Placeholder 3"/>
          <p:cNvSpPr>
            <a:spLocks noGrp="1"/>
          </p:cNvSpPr>
          <p:nvPr>
            <p:ph type="ftr" sz="quarter" idx="11"/>
          </p:nvPr>
        </p:nvSpPr>
        <p:spPr/>
        <p:txBody>
          <a:bodyPr/>
          <a:lstStyle/>
          <a:p>
            <a:pPr rtl="0"/>
            <a:r>
              <a:rPr lang="pt-PT" noProof="0"/>
              <a:t>Adicione um rodapé</a:t>
            </a:r>
          </a:p>
        </p:txBody>
      </p:sp>
      <p:sp>
        <p:nvSpPr>
          <p:cNvPr id="5" name="Slide Number Placeholder 4"/>
          <p:cNvSpPr>
            <a:spLocks noGrp="1"/>
          </p:cNvSpPr>
          <p:nvPr>
            <p:ph type="sldNum" sz="quarter" idx="12"/>
          </p:nvPr>
        </p:nvSpPr>
        <p:spPr/>
        <p:txBody>
          <a:bodyPr/>
          <a:lstStyle/>
          <a:p>
            <a:pPr rtl="0"/>
            <a:fld id="{8699F50C-BE38-4BD0-BA84-9B090E1F2B9B}" type="slidenum">
              <a:rPr lang="pt-PT" noProof="0" smtClean="0"/>
              <a:t>‹#›</a:t>
            </a:fld>
            <a:endParaRPr lang="pt-PT" noProof="0"/>
          </a:p>
        </p:txBody>
      </p:sp>
      <p:sp>
        <p:nvSpPr>
          <p:cNvPr id="6" name="Caixa de texto 20">
            <a:extLst>
              <a:ext uri="{FF2B5EF4-FFF2-40B4-BE49-F238E27FC236}">
                <a16:creationId xmlns:a16="http://schemas.microsoft.com/office/drawing/2014/main" id="{95307CF0-211F-8024-D534-EDBF79E1A57E}"/>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7" name="Grupo 26">
            <a:extLst>
              <a:ext uri="{FF2B5EF4-FFF2-40B4-BE49-F238E27FC236}">
                <a16:creationId xmlns:a16="http://schemas.microsoft.com/office/drawing/2014/main" id="{95EF806D-4F7C-1389-6D3F-AC1C28D2C6C0}"/>
              </a:ext>
            </a:extLst>
          </p:cNvPr>
          <p:cNvGrpSpPr/>
          <p:nvPr userDrawn="1"/>
        </p:nvGrpSpPr>
        <p:grpSpPr>
          <a:xfrm flipH="1">
            <a:off x="7561328" y="0"/>
            <a:ext cx="4831840" cy="3541007"/>
            <a:chOff x="-192127" y="-2"/>
            <a:chExt cx="4831840" cy="3367272"/>
          </a:xfrm>
        </p:grpSpPr>
        <p:sp>
          <p:nvSpPr>
            <p:cNvPr id="8" name="Faixa Diagonal 7">
              <a:extLst>
                <a:ext uri="{FF2B5EF4-FFF2-40B4-BE49-F238E27FC236}">
                  <a16:creationId xmlns:a16="http://schemas.microsoft.com/office/drawing/2014/main" id="{933A49B3-DC41-BD6E-AD61-4F94066ED93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9" name="Conexão Reta 28">
              <a:extLst>
                <a:ext uri="{FF2B5EF4-FFF2-40B4-BE49-F238E27FC236}">
                  <a16:creationId xmlns:a16="http://schemas.microsoft.com/office/drawing/2014/main" id="{5493438F-FB9C-EB62-5B8A-8D574A2FA2FF}"/>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elogramo 9">
              <a:extLst>
                <a:ext uri="{FF2B5EF4-FFF2-40B4-BE49-F238E27FC236}">
                  <a16:creationId xmlns:a16="http://schemas.microsoft.com/office/drawing/2014/main" id="{A0169E59-8F59-251F-C281-1BB4267162CD}"/>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11" name="Paralelogramo 10">
            <a:extLst>
              <a:ext uri="{FF2B5EF4-FFF2-40B4-BE49-F238E27FC236}">
                <a16:creationId xmlns:a16="http://schemas.microsoft.com/office/drawing/2014/main" id="{2AA71701-69EB-66EC-49C7-72E2DD4D1970}"/>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Tree>
    <p:extLst>
      <p:ext uri="{BB962C8B-B14F-4D97-AF65-F5344CB8AC3E}">
        <p14:creationId xmlns:p14="http://schemas.microsoft.com/office/powerpoint/2010/main" val="412145326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3/4/2023</a:t>
            </a:fld>
            <a:endParaRPr lang="en-US"/>
          </a:p>
        </p:txBody>
      </p:sp>
      <p:sp>
        <p:nvSpPr>
          <p:cNvPr id="3" name="Footer Placeholder 2"/>
          <p:cNvSpPr>
            <a:spLocks noGrp="1"/>
          </p:cNvSpPr>
          <p:nvPr>
            <p:ph type="ftr" sz="quarter" idx="11"/>
          </p:nvPr>
        </p:nvSpPr>
        <p:spPr/>
        <p:txBody>
          <a:bodyPr/>
          <a:lstStyle/>
          <a:p>
            <a:pPr rtl="0"/>
            <a:r>
              <a:rPr lang="pt-PT" noProof="0"/>
              <a:t>Adicione um rodapé</a:t>
            </a:r>
          </a:p>
        </p:txBody>
      </p:sp>
      <p:sp>
        <p:nvSpPr>
          <p:cNvPr id="4" name="Slide Number Placeholder 3"/>
          <p:cNvSpPr>
            <a:spLocks noGrp="1"/>
          </p:cNvSpPr>
          <p:nvPr>
            <p:ph type="sldNum" sz="quarter" idx="12"/>
          </p:nvPr>
        </p:nvSpPr>
        <p:spPr/>
        <p:txBody>
          <a:bodyPr/>
          <a:lstStyle/>
          <a:p>
            <a:pPr rtl="0"/>
            <a:fld id="{8699F50C-BE38-4BD0-BA84-9B090E1F2B9B}" type="slidenum">
              <a:rPr lang="pt-PT" noProof="0" smtClean="0"/>
              <a:t>‹#›</a:t>
            </a:fld>
            <a:endParaRPr lang="pt-PT" noProof="0"/>
          </a:p>
        </p:txBody>
      </p:sp>
      <p:sp>
        <p:nvSpPr>
          <p:cNvPr id="5" name="Caixa de texto 17">
            <a:extLst>
              <a:ext uri="{FF2B5EF4-FFF2-40B4-BE49-F238E27FC236}">
                <a16:creationId xmlns:a16="http://schemas.microsoft.com/office/drawing/2014/main" id="{C14F62F3-B4F8-EC73-FF7E-61A721D5B210}"/>
              </a:ext>
            </a:extLst>
          </p:cNvPr>
          <p:cNvSpPr txBox="1"/>
          <p:nvPr userDrawn="1"/>
        </p:nvSpPr>
        <p:spPr>
          <a:xfrm>
            <a:off x="11072378" y="235732"/>
            <a:ext cx="814647" cy="615553"/>
          </a:xfrm>
          <a:prstGeom prst="rect">
            <a:avLst/>
          </a:prstGeom>
          <a:noFill/>
        </p:spPr>
        <p:txBody>
          <a:bodyPr wrap="none" rtlCol="0">
            <a:spAutoFit/>
          </a:bodyPr>
          <a:lstStyle/>
          <a:p>
            <a:pPr rtl="0"/>
            <a:r>
              <a:rPr lang="pt-PT" sz="3400" b="1" noProof="0">
                <a:solidFill>
                  <a:schemeClr val="accent1"/>
                </a:solidFill>
                <a:latin typeface="Arial Black" panose="020B0A04020102020204" pitchFamily="34" charset="0"/>
              </a:rPr>
              <a:t>RF</a:t>
            </a:r>
          </a:p>
        </p:txBody>
      </p:sp>
      <p:grpSp>
        <p:nvGrpSpPr>
          <p:cNvPr id="6" name="Grupo 25">
            <a:extLst>
              <a:ext uri="{FF2B5EF4-FFF2-40B4-BE49-F238E27FC236}">
                <a16:creationId xmlns:a16="http://schemas.microsoft.com/office/drawing/2014/main" id="{76C729C3-E6E3-2478-9F85-5BEBF3566DA6}"/>
              </a:ext>
            </a:extLst>
          </p:cNvPr>
          <p:cNvGrpSpPr/>
          <p:nvPr userDrawn="1"/>
        </p:nvGrpSpPr>
        <p:grpSpPr>
          <a:xfrm flipH="1">
            <a:off x="7561328" y="0"/>
            <a:ext cx="4831840" cy="3541007"/>
            <a:chOff x="-192127" y="-2"/>
            <a:chExt cx="4831840" cy="3367272"/>
          </a:xfrm>
        </p:grpSpPr>
        <p:sp>
          <p:nvSpPr>
            <p:cNvPr id="7" name="Faixa Diagonal 6">
              <a:extLst>
                <a:ext uri="{FF2B5EF4-FFF2-40B4-BE49-F238E27FC236}">
                  <a16:creationId xmlns:a16="http://schemas.microsoft.com/office/drawing/2014/main" id="{54D684BD-CC12-CFC2-7555-938D5EBB403B}"/>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solidFill>
                  <a:schemeClr val="tx1"/>
                </a:solidFill>
              </a:endParaRPr>
            </a:p>
          </p:txBody>
        </p:sp>
        <p:cxnSp>
          <p:nvCxnSpPr>
            <p:cNvPr id="8" name="Conexão Reta 27">
              <a:extLst>
                <a:ext uri="{FF2B5EF4-FFF2-40B4-BE49-F238E27FC236}">
                  <a16:creationId xmlns:a16="http://schemas.microsoft.com/office/drawing/2014/main" id="{56796B58-0474-F0F4-295D-2886CB770BA0}"/>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aralelogramo 8">
              <a:extLst>
                <a:ext uri="{FF2B5EF4-FFF2-40B4-BE49-F238E27FC236}">
                  <a16:creationId xmlns:a16="http://schemas.microsoft.com/office/drawing/2014/main" id="{134EEB50-A0F9-FB5D-8A81-51761DE258A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grpSp>
      <p:sp>
        <p:nvSpPr>
          <p:cNvPr id="10" name="Paralelogramo 9">
            <a:extLst>
              <a:ext uri="{FF2B5EF4-FFF2-40B4-BE49-F238E27FC236}">
                <a16:creationId xmlns:a16="http://schemas.microsoft.com/office/drawing/2014/main" id="{3357293B-8BE1-5674-9B55-688A8DE24E11}"/>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PT" noProof="0"/>
          </a:p>
        </p:txBody>
      </p:sp>
    </p:spTree>
    <p:extLst>
      <p:ext uri="{BB962C8B-B14F-4D97-AF65-F5344CB8AC3E}">
        <p14:creationId xmlns:p14="http://schemas.microsoft.com/office/powerpoint/2010/main" val="24000937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PT"/>
              <a:t>Clique para editar o estilo de título do Modelo Global</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F6E2C9B-5FA2-460D-9BE7-B0812FC2A6FF}"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8" name="Triângulo Retângulo 10">
            <a:extLst>
              <a:ext uri="{FF2B5EF4-FFF2-40B4-BE49-F238E27FC236}">
                <a16:creationId xmlns:a16="http://schemas.microsoft.com/office/drawing/2014/main" id="{0A425603-172E-6B31-30CD-AA7D38FA502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9" name="Conexão Reta 15">
            <a:extLst>
              <a:ext uri="{FF2B5EF4-FFF2-40B4-BE49-F238E27FC236}">
                <a16:creationId xmlns:a16="http://schemas.microsoft.com/office/drawing/2014/main" id="{86B52F50-66E0-9B12-3B5B-2835D6A19624}"/>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17">
            <a:extLst>
              <a:ext uri="{FF2B5EF4-FFF2-40B4-BE49-F238E27FC236}">
                <a16:creationId xmlns:a16="http://schemas.microsoft.com/office/drawing/2014/main" id="{72CC9375-4636-E588-2E66-BCEB9D43AF73}"/>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Conexão Reta 8">
            <a:extLst>
              <a:ext uri="{FF2B5EF4-FFF2-40B4-BE49-F238E27FC236}">
                <a16:creationId xmlns:a16="http://schemas.microsoft.com/office/drawing/2014/main" id="{448BB8CF-3CE0-80AB-4108-19A4850FF61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080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PT"/>
              <a:t>Clique para editar o estilo de título do Modelo Global</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586B75A-687E-405C-8A0B-8D00578BA2C3}" type="datetimeFigureOut">
              <a:rPr lang="en-US" smtClean="0"/>
              <a:pPr/>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3" name="Triângulo Retângulo 10">
            <a:extLst>
              <a:ext uri="{FF2B5EF4-FFF2-40B4-BE49-F238E27FC236}">
                <a16:creationId xmlns:a16="http://schemas.microsoft.com/office/drawing/2014/main" id="{A20CAB1B-580C-355A-E568-142569EC07E0}"/>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cxnSp>
        <p:nvCxnSpPr>
          <p:cNvPr id="8" name="Conexão Reta 15">
            <a:extLst>
              <a:ext uri="{FF2B5EF4-FFF2-40B4-BE49-F238E27FC236}">
                <a16:creationId xmlns:a16="http://schemas.microsoft.com/office/drawing/2014/main" id="{5CF656CD-B710-FFAF-F3C8-8F0038C9B42B}"/>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17">
            <a:extLst>
              <a:ext uri="{FF2B5EF4-FFF2-40B4-BE49-F238E27FC236}">
                <a16:creationId xmlns:a16="http://schemas.microsoft.com/office/drawing/2014/main" id="{D9E7208C-2278-840C-B4A4-570AB5B8ADD9}"/>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Conexão Reta 8">
            <a:extLst>
              <a:ext uri="{FF2B5EF4-FFF2-40B4-BE49-F238E27FC236}">
                <a16:creationId xmlns:a16="http://schemas.microsoft.com/office/drawing/2014/main" id="{538E86A4-C0D9-CA31-0304-FC827BFE241F}"/>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8337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86B75A-687E-405C-8A0B-8D00578BA2C3}" type="datetimeFigureOut">
              <a:rPr lang="en-US" smtClean="0"/>
              <a:pPr/>
              <a:t>3/4/2023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r>
              <a:rPr lang="pt-PT" noProof="0"/>
              <a:t>Adicione um rodapé</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8699F50C-BE38-4BD0-BA84-9B090E1F2B9B}" type="slidenum">
              <a:rPr lang="pt-PT" noProof="0" smtClean="0"/>
              <a:pPr rtl="0"/>
              <a:t>‹#›</a:t>
            </a:fld>
            <a:endParaRPr lang="pt-PT" noProof="0"/>
          </a:p>
        </p:txBody>
      </p:sp>
    </p:spTree>
    <p:extLst>
      <p:ext uri="{BB962C8B-B14F-4D97-AF65-F5344CB8AC3E}">
        <p14:creationId xmlns:p14="http://schemas.microsoft.com/office/powerpoint/2010/main" val="310665948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649" r:id="rId18"/>
    <p:sldLayoutId id="2147483651" r:id="rId19"/>
    <p:sldLayoutId id="2147483685" r:id="rId20"/>
    <p:sldLayoutId id="2147483706" r:id="rId21"/>
    <p:sldLayoutId id="2147483704" r:id="rId22"/>
    <p:sldLayoutId id="2147483689" r:id="rId23"/>
    <p:sldLayoutId id="2147483668" r:id="rId24"/>
    <p:sldLayoutId id="2147483707" r:id="rId25"/>
    <p:sldLayoutId id="2147483710" r:id="rId26"/>
    <p:sldLayoutId id="2147483711" r:id="rId27"/>
    <p:sldLayoutId id="2147483712" r:id="rId28"/>
    <p:sldLayoutId id="2147483713" r:id="rId29"/>
    <p:sldLayoutId id="2147483714" r:id="rId30"/>
    <p:sldLayoutId id="2147483715" r:id="rId31"/>
    <p:sldLayoutId id="2147483716" r:id="rId32"/>
    <p:sldLayoutId id="2147483692" r:id="rId33"/>
    <p:sldLayoutId id="2147483697" r:id="rId34"/>
    <p:sldLayoutId id="2147483674" r:id="rId35"/>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3.ai/glossary/data-science/lime-local-interpretable-model-agnostic-explanations/" TargetMode="External"/><Relationship Id="rId2" Type="http://schemas.openxmlformats.org/officeDocument/2006/relationships/hyperlink" Target="https://ieeexplore.ieee.org/document/9861728" TargetMode="External"/><Relationship Id="rId1" Type="http://schemas.openxmlformats.org/officeDocument/2006/relationships/slideLayout" Target="../slideLayouts/slideLayout2.xml"/><Relationship Id="rId4" Type="http://schemas.openxmlformats.org/officeDocument/2006/relationships/hyperlink" Target="https://news.mit.edu/2022/machine-learning-explainability-0505&#8203;" TargetMode="Externa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546CCB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4_6D606A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5_406897C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F4D41F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211F35AE-7F5A-42E1-B3B2-146E628E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E7462-2167-8329-639E-F1876C3E3756}"/>
              </a:ext>
            </a:extLst>
          </p:cNvPr>
          <p:cNvSpPr>
            <a:spLocks noGrp="1"/>
          </p:cNvSpPr>
          <p:nvPr>
            <p:ph type="ctrTitle"/>
          </p:nvPr>
        </p:nvSpPr>
        <p:spPr>
          <a:xfrm>
            <a:off x="437238" y="4083330"/>
            <a:ext cx="9617563" cy="2510975"/>
          </a:xfrm>
        </p:spPr>
        <p:txBody>
          <a:bodyPr>
            <a:normAutofit/>
          </a:bodyPr>
          <a:lstStyle/>
          <a:p>
            <a:r>
              <a:rPr lang="pt-PT" sz="2400">
                <a:latin typeface="Arial"/>
                <a:cs typeface="Arial"/>
              </a:rPr>
              <a:t>Visualização de dados – 6/03/2023</a:t>
            </a:r>
            <a:br>
              <a:rPr lang="pt-PT" sz="2400">
                <a:latin typeface="Arial" panose="020B0604020202020204" pitchFamily="34" charset="0"/>
                <a:cs typeface="Arial" panose="020B0604020202020204" pitchFamily="34" charset="0"/>
              </a:rPr>
            </a:br>
            <a:br>
              <a:rPr lang="pt-PT" sz="2400">
                <a:latin typeface="Arial" panose="020B0604020202020204" pitchFamily="34" charset="0"/>
                <a:cs typeface="Arial" panose="020B0604020202020204" pitchFamily="34" charset="0"/>
              </a:rPr>
            </a:br>
            <a:br>
              <a:rPr lang="pt-PT" sz="3600">
                <a:latin typeface="Arial" panose="020B0604020202020204" pitchFamily="34" charset="0"/>
                <a:cs typeface="Arial" panose="020B0604020202020204" pitchFamily="34" charset="0"/>
              </a:rPr>
            </a:br>
            <a:br>
              <a:rPr lang="pt-PT" sz="3600">
                <a:latin typeface="Arial" panose="020B0604020202020204" pitchFamily="34" charset="0"/>
                <a:cs typeface="Arial" panose="020B0604020202020204" pitchFamily="34" charset="0"/>
              </a:rPr>
            </a:br>
            <a:endParaRPr lang="pt-PT" sz="3600">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A4D0269D-39E2-42E4-AD56-F65D629C9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4" name="Straight Connector 103">
              <a:extLst>
                <a:ext uri="{FF2B5EF4-FFF2-40B4-BE49-F238E27FC236}">
                  <a16:creationId xmlns:a16="http://schemas.microsoft.com/office/drawing/2014/main" id="{DC4175A4-E4D7-4D1A-93E8-FD679229FC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45E9403-561B-4CEC-B6F7-9BD476FB4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9FE00C17-2C9E-48CF-9BC3-61B34FD13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CA37D796-28F7-4A9C-AD5B-7D8CCE81EE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2E25AE7-6B25-4C75-85E5-733E8A4CE0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 name="Marcador de Posição de Conteúdo 5" descr="Uma imagem com texto">
            <a:extLst>
              <a:ext uri="{FF2B5EF4-FFF2-40B4-BE49-F238E27FC236}">
                <a16:creationId xmlns:a16="http://schemas.microsoft.com/office/drawing/2014/main" id="{44010961-823C-430F-7F9D-72379F93AA1E}"/>
              </a:ext>
            </a:extLst>
          </p:cNvPr>
          <p:cNvPicPr>
            <a:picLocks noChangeAspect="1"/>
          </p:cNvPicPr>
          <p:nvPr/>
        </p:nvPicPr>
        <p:blipFill>
          <a:blip r:embed="rId2"/>
          <a:stretch>
            <a:fillRect/>
          </a:stretch>
        </p:blipFill>
        <p:spPr>
          <a:xfrm>
            <a:off x="551940" y="71279"/>
            <a:ext cx="8341762" cy="37329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CaixaDeTexto 10">
            <a:extLst>
              <a:ext uri="{FF2B5EF4-FFF2-40B4-BE49-F238E27FC236}">
                <a16:creationId xmlns:a16="http://schemas.microsoft.com/office/drawing/2014/main" id="{3CCAF79F-C899-F15A-DABE-B32A366EEF27}"/>
              </a:ext>
            </a:extLst>
          </p:cNvPr>
          <p:cNvSpPr txBox="1"/>
          <p:nvPr/>
        </p:nvSpPr>
        <p:spPr>
          <a:xfrm>
            <a:off x="9062969" y="903013"/>
            <a:ext cx="2981857" cy="830997"/>
          </a:xfrm>
          <a:prstGeom prst="rect">
            <a:avLst/>
          </a:prstGeom>
          <a:noFill/>
        </p:spPr>
        <p:txBody>
          <a:bodyPr wrap="square" lIns="91440" tIns="45720" rIns="91440" bIns="45720" rtlCol="0" anchor="t">
            <a:spAutoFit/>
          </a:bodyPr>
          <a:lstStyle/>
          <a:p>
            <a:r>
              <a:rPr lang="pt-PT" sz="1600">
                <a:latin typeface="Arial"/>
                <a:cs typeface="Arial"/>
              </a:rPr>
              <a:t>Publicado a 18/08/2022</a:t>
            </a:r>
            <a:endParaRPr lang="en-US" sz="1600">
              <a:ea typeface="+mn-lt"/>
              <a:cs typeface="+mn-lt"/>
            </a:endParaRPr>
          </a:p>
          <a:p>
            <a:endParaRPr lang="pt-PT" sz="1600">
              <a:ea typeface="+mn-lt"/>
              <a:cs typeface="+mn-lt"/>
            </a:endParaRPr>
          </a:p>
          <a:p>
            <a:r>
              <a:rPr lang="pt-PT" sz="1600">
                <a:latin typeface="Arial"/>
                <a:cs typeface="Arial"/>
              </a:rPr>
              <a:t>11 páginas</a:t>
            </a:r>
            <a:endParaRPr lang="pt-PT">
              <a:latin typeface="Arial"/>
              <a:cs typeface="Arial"/>
            </a:endParaRPr>
          </a:p>
        </p:txBody>
      </p:sp>
      <p:graphicFrame>
        <p:nvGraphicFramePr>
          <p:cNvPr id="3" name="Table 3">
            <a:extLst>
              <a:ext uri="{FF2B5EF4-FFF2-40B4-BE49-F238E27FC236}">
                <a16:creationId xmlns:a16="http://schemas.microsoft.com/office/drawing/2014/main" id="{01E61C09-93FB-8ED0-B005-5118C3A00215}"/>
              </a:ext>
            </a:extLst>
          </p:cNvPr>
          <p:cNvGraphicFramePr>
            <a:graphicFrameLocks noGrp="1"/>
          </p:cNvGraphicFramePr>
          <p:nvPr>
            <p:extLst>
              <p:ext uri="{D42A27DB-BD31-4B8C-83A1-F6EECF244321}">
                <p14:modId xmlns:p14="http://schemas.microsoft.com/office/powerpoint/2010/main" val="1910778763"/>
              </p:ext>
            </p:extLst>
          </p:nvPr>
        </p:nvGraphicFramePr>
        <p:xfrm>
          <a:off x="451883" y="4731488"/>
          <a:ext cx="5842679" cy="1861103"/>
        </p:xfrm>
        <a:graphic>
          <a:graphicData uri="http://schemas.openxmlformats.org/drawingml/2006/table">
            <a:tbl>
              <a:tblPr firstRow="1" bandRow="1">
                <a:tableStyleId>{5940675A-B579-460E-94D1-54222C63F5DA}</a:tableStyleId>
              </a:tblPr>
              <a:tblGrid>
                <a:gridCol w="2755604">
                  <a:extLst>
                    <a:ext uri="{9D8B030D-6E8A-4147-A177-3AD203B41FA5}">
                      <a16:colId xmlns:a16="http://schemas.microsoft.com/office/drawing/2014/main" val="4110616015"/>
                    </a:ext>
                  </a:extLst>
                </a:gridCol>
                <a:gridCol w="1419794">
                  <a:extLst>
                    <a:ext uri="{9D8B030D-6E8A-4147-A177-3AD203B41FA5}">
                      <a16:colId xmlns:a16="http://schemas.microsoft.com/office/drawing/2014/main" val="887752735"/>
                    </a:ext>
                  </a:extLst>
                </a:gridCol>
                <a:gridCol w="1667281">
                  <a:extLst>
                    <a:ext uri="{9D8B030D-6E8A-4147-A177-3AD203B41FA5}">
                      <a16:colId xmlns:a16="http://schemas.microsoft.com/office/drawing/2014/main" val="4021741701"/>
                    </a:ext>
                  </a:extLst>
                </a:gridCol>
              </a:tblGrid>
              <a:tr h="377743">
                <a:tc>
                  <a:txBody>
                    <a:bodyPr/>
                    <a:lstStyle/>
                    <a:p>
                      <a:pPr lvl="0">
                        <a:buNone/>
                      </a:pPr>
                      <a:r>
                        <a:rPr lang="en-US" sz="1800" b="0" i="0" u="none" strike="noStrike" cap="all" noProof="0" dirty="0">
                          <a:solidFill>
                            <a:schemeClr val="tx1"/>
                          </a:solidFill>
                          <a:latin typeface="Arial"/>
                        </a:rPr>
                        <a:t>JOÃO FIGUEIREDO</a:t>
                      </a:r>
                      <a:endParaRPr lang="en-US" dirty="0">
                        <a:solidFill>
                          <a:schemeClr val="tx1"/>
                        </a:solidFill>
                        <a:latin typeface="Arial"/>
                      </a:endParaRPr>
                    </a:p>
                  </a:txBody>
                  <a:tcPr>
                    <a:lnL w="0">
                      <a:noFill/>
                    </a:lnL>
                    <a:lnR w="0">
                      <a:noFill/>
                    </a:lnR>
                    <a:lnT w="0">
                      <a:noFill/>
                    </a:lnT>
                    <a:lnB w="0">
                      <a:noFill/>
                    </a:lnB>
                  </a:tcPr>
                </a:tc>
                <a:tc>
                  <a:txBody>
                    <a:bodyPr/>
                    <a:lstStyle/>
                    <a:p>
                      <a:pPr lvl="0">
                        <a:buNone/>
                      </a:pPr>
                      <a:r>
                        <a:rPr lang="en-US" sz="1800" b="0" i="0" u="none" strike="noStrike" cap="all" noProof="0" dirty="0">
                          <a:latin typeface="Arial"/>
                        </a:rPr>
                        <a:t>98506</a:t>
                      </a:r>
                      <a:endParaRPr lang="en-US" dirty="0">
                        <a:latin typeface="Arial"/>
                      </a:endParaRPr>
                    </a:p>
                  </a:txBody>
                  <a:tcPr>
                    <a:lnL w="0">
                      <a:noFill/>
                    </a:lnL>
                    <a:lnR w="0">
                      <a:noFill/>
                    </a:lnR>
                    <a:lnT w="0">
                      <a:noFill/>
                    </a:lnT>
                    <a:lnB w="0">
                      <a:noFill/>
                    </a:lnB>
                  </a:tcPr>
                </a:tc>
                <a:tc>
                  <a:txBody>
                    <a:bodyPr/>
                    <a:lstStyle/>
                    <a:p>
                      <a:pPr lvl="0">
                        <a:buNone/>
                      </a:pPr>
                      <a:r>
                        <a:rPr lang="en-US" sz="1800" b="0" i="0" u="none" strike="noStrike" cap="all" noProof="0" dirty="0">
                          <a:latin typeface="Arial"/>
                        </a:rPr>
                        <a:t>ECT</a:t>
                      </a:r>
                      <a:endParaRPr lang="en-US" dirty="0">
                        <a:latin typeface="Arial"/>
                      </a:endParaRPr>
                    </a:p>
                  </a:txBody>
                  <a:tcPr>
                    <a:lnL w="0">
                      <a:noFill/>
                    </a:lnL>
                    <a:lnR w="0">
                      <a:noFill/>
                    </a:lnR>
                    <a:lnT w="0">
                      <a:noFill/>
                    </a:lnT>
                    <a:lnB w="0">
                      <a:noFill/>
                    </a:lnB>
                  </a:tcPr>
                </a:tc>
                <a:extLst>
                  <a:ext uri="{0D108BD9-81ED-4DB2-BD59-A6C34878D82A}">
                    <a16:rowId xmlns:a16="http://schemas.microsoft.com/office/drawing/2014/main" val="1911034823"/>
                  </a:ext>
                </a:extLst>
              </a:tr>
              <a:tr h="370840">
                <a:tc>
                  <a:txBody>
                    <a:bodyPr/>
                    <a:lstStyle/>
                    <a:p>
                      <a:pPr lvl="0">
                        <a:buNone/>
                      </a:pPr>
                      <a:r>
                        <a:rPr lang="pt-PT" sz="1800" b="0" i="0" u="none" strike="noStrike" cap="all" noProof="0" dirty="0">
                          <a:latin typeface="Arial"/>
                        </a:rPr>
                        <a:t>PRISCILLIA REIS</a:t>
                      </a:r>
                      <a:endParaRPr lang="en-US" b="0" dirty="0">
                        <a:latin typeface="Arial"/>
                      </a:endParaRPr>
                    </a:p>
                  </a:txBody>
                  <a:tcPr>
                    <a:lnL w="0">
                      <a:noFill/>
                    </a:lnL>
                    <a:lnR w="0">
                      <a:noFill/>
                    </a:lnR>
                    <a:lnT w="0">
                      <a:noFill/>
                    </a:lnT>
                    <a:lnB w="0">
                      <a:noFill/>
                    </a:lnB>
                  </a:tcPr>
                </a:tc>
                <a:tc>
                  <a:txBody>
                    <a:bodyPr/>
                    <a:lstStyle/>
                    <a:p>
                      <a:pPr lvl="0">
                        <a:buNone/>
                      </a:pPr>
                      <a:r>
                        <a:rPr lang="en-US" sz="1800" b="0" i="0" u="none" strike="noStrike" cap="all" noProof="0" dirty="0">
                          <a:latin typeface="Arial"/>
                        </a:rPr>
                        <a:t>89799</a:t>
                      </a:r>
                      <a:endParaRPr lang="en-US" dirty="0">
                        <a:latin typeface="Arial"/>
                      </a:endParaRPr>
                    </a:p>
                  </a:txBody>
                  <a:tcPr>
                    <a:lnL w="0">
                      <a:noFill/>
                    </a:lnL>
                    <a:lnR w="0">
                      <a:noFill/>
                    </a:lnR>
                    <a:lnT w="0">
                      <a:noFill/>
                    </a:lnT>
                    <a:lnB w="0">
                      <a:noFill/>
                    </a:lnB>
                  </a:tcPr>
                </a:tc>
                <a:tc>
                  <a:txBody>
                    <a:bodyPr/>
                    <a:lstStyle/>
                    <a:p>
                      <a:r>
                        <a:rPr lang="en-US" dirty="0">
                          <a:latin typeface="Arial"/>
                        </a:rPr>
                        <a:t>Eng. Civil</a:t>
                      </a:r>
                    </a:p>
                  </a:txBody>
                  <a:tcPr>
                    <a:lnL w="0">
                      <a:noFill/>
                    </a:lnL>
                    <a:lnR w="0">
                      <a:noFill/>
                    </a:lnR>
                    <a:lnT w="0">
                      <a:noFill/>
                    </a:lnT>
                    <a:lnB w="0">
                      <a:noFill/>
                    </a:lnB>
                  </a:tcPr>
                </a:tc>
                <a:extLst>
                  <a:ext uri="{0D108BD9-81ED-4DB2-BD59-A6C34878D82A}">
                    <a16:rowId xmlns:a16="http://schemas.microsoft.com/office/drawing/2014/main" val="342893492"/>
                  </a:ext>
                </a:extLst>
              </a:tr>
              <a:tr h="370840">
                <a:tc>
                  <a:txBody>
                    <a:bodyPr/>
                    <a:lstStyle/>
                    <a:p>
                      <a:r>
                        <a:rPr lang="en-US" dirty="0">
                          <a:latin typeface="Arial"/>
                        </a:rPr>
                        <a:t>ANDRÉ OLIVEIRA</a:t>
                      </a:r>
                    </a:p>
                  </a:txBody>
                  <a:tcPr>
                    <a:lnL w="0">
                      <a:noFill/>
                    </a:lnL>
                    <a:lnR w="0">
                      <a:noFill/>
                    </a:lnR>
                    <a:lnT w="0">
                      <a:noFill/>
                    </a:lnT>
                    <a:lnB w="0">
                      <a:noFill/>
                    </a:lnB>
                  </a:tcPr>
                </a:tc>
                <a:tc>
                  <a:txBody>
                    <a:bodyPr/>
                    <a:lstStyle/>
                    <a:p>
                      <a:pPr lvl="0">
                        <a:buNone/>
                      </a:pPr>
                      <a:r>
                        <a:rPr lang="en-US" sz="1800" b="0" i="0" u="none" strike="noStrike" noProof="0" dirty="0">
                          <a:latin typeface="Arial"/>
                        </a:rPr>
                        <a:t>102855</a:t>
                      </a:r>
                      <a:endParaRPr lang="en-US" dirty="0">
                        <a:latin typeface="Arial"/>
                      </a:endParaRPr>
                    </a:p>
                  </a:txBody>
                  <a:tcPr>
                    <a:lnL w="0">
                      <a:noFill/>
                    </a:lnL>
                    <a:lnR w="0">
                      <a:noFill/>
                    </a:lnR>
                    <a:lnT w="0">
                      <a:noFill/>
                    </a:lnT>
                    <a:lnB w="0">
                      <a:noFill/>
                    </a:lnB>
                  </a:tcPr>
                </a:tc>
                <a:tc>
                  <a:txBody>
                    <a:bodyPr/>
                    <a:lstStyle/>
                    <a:p>
                      <a:pPr lvl="0">
                        <a:buNone/>
                      </a:pPr>
                      <a:r>
                        <a:rPr lang="en-US" sz="1800" b="0" i="0" u="none" strike="noStrike" noProof="0" dirty="0">
                          <a:latin typeface="Arial"/>
                        </a:rPr>
                        <a:t>EET</a:t>
                      </a:r>
                      <a:endParaRPr lang="en-US" dirty="0">
                        <a:latin typeface="Arial"/>
                      </a:endParaRPr>
                    </a:p>
                  </a:txBody>
                  <a:tcPr>
                    <a:lnL w="0">
                      <a:noFill/>
                    </a:lnL>
                    <a:lnR w="0">
                      <a:noFill/>
                    </a:lnR>
                    <a:lnT w="0">
                      <a:noFill/>
                    </a:lnT>
                    <a:lnB w="0">
                      <a:noFill/>
                    </a:lnB>
                  </a:tcPr>
                </a:tc>
                <a:extLst>
                  <a:ext uri="{0D108BD9-81ED-4DB2-BD59-A6C34878D82A}">
                    <a16:rowId xmlns:a16="http://schemas.microsoft.com/office/drawing/2014/main" val="2822905357"/>
                  </a:ext>
                </a:extLst>
              </a:tr>
              <a:tr h="370840">
                <a:tc>
                  <a:txBody>
                    <a:bodyPr/>
                    <a:lstStyle/>
                    <a:p>
                      <a:r>
                        <a:rPr lang="en-US" dirty="0">
                          <a:latin typeface="Arial"/>
                        </a:rPr>
                        <a:t>DAVID</a:t>
                      </a:r>
                    </a:p>
                  </a:txBody>
                  <a:tcPr>
                    <a:lnL w="0">
                      <a:noFill/>
                    </a:lnL>
                    <a:lnR w="0">
                      <a:noFill/>
                    </a:lnR>
                    <a:lnT w="0">
                      <a:noFill/>
                    </a:lnT>
                    <a:lnB w="0">
                      <a:noFill/>
                    </a:lnB>
                  </a:tcPr>
                </a:tc>
                <a:tc>
                  <a:txBody>
                    <a:bodyPr/>
                    <a:lstStyle/>
                    <a:p>
                      <a:endParaRPr lang="en-US"/>
                    </a:p>
                  </a:txBody>
                  <a:tcPr>
                    <a:lnL w="0">
                      <a:noFill/>
                    </a:lnL>
                    <a:lnR w="0">
                      <a:noFill/>
                    </a:lnR>
                    <a:lnT w="0">
                      <a:noFill/>
                    </a:lnT>
                    <a:lnB w="0">
                      <a:noFill/>
                    </a:lnB>
                  </a:tcPr>
                </a:tc>
                <a:tc>
                  <a:txBody>
                    <a:bodyPr/>
                    <a:lstStyle/>
                    <a:p>
                      <a:r>
                        <a:rPr lang="en-US" dirty="0"/>
                        <a:t>EGI</a:t>
                      </a:r>
                    </a:p>
                  </a:txBody>
                  <a:tcPr>
                    <a:lnL w="0">
                      <a:noFill/>
                    </a:lnL>
                    <a:lnR w="0">
                      <a:noFill/>
                    </a:lnR>
                    <a:lnT w="0">
                      <a:noFill/>
                    </a:lnT>
                    <a:lnB w="0">
                      <a:noFill/>
                    </a:lnB>
                  </a:tcPr>
                </a:tc>
                <a:extLst>
                  <a:ext uri="{0D108BD9-81ED-4DB2-BD59-A6C34878D82A}">
                    <a16:rowId xmlns:a16="http://schemas.microsoft.com/office/drawing/2014/main" val="2781624561"/>
                  </a:ext>
                </a:extLst>
              </a:tr>
              <a:tr h="370840">
                <a:tc>
                  <a:txBody>
                    <a:bodyPr/>
                    <a:lstStyle/>
                    <a:p>
                      <a:endParaRPr lang="en-US"/>
                    </a:p>
                  </a:txBody>
                  <a:tcPr>
                    <a:lnL w="0">
                      <a:noFill/>
                    </a:lnL>
                    <a:lnR w="0">
                      <a:noFill/>
                    </a:lnR>
                    <a:lnT w="0">
                      <a:noFill/>
                    </a:lnT>
                    <a:lnB w="0">
                      <a:noFill/>
                    </a:lnB>
                  </a:tcPr>
                </a:tc>
                <a:tc>
                  <a:txBody>
                    <a:bodyPr/>
                    <a:lstStyle/>
                    <a:p>
                      <a:endParaRPr lang="en-US"/>
                    </a:p>
                  </a:txBody>
                  <a:tcPr>
                    <a:lnL w="0">
                      <a:noFill/>
                    </a:lnL>
                    <a:lnR w="0">
                      <a:noFill/>
                    </a:lnR>
                    <a:lnT w="0">
                      <a:noFill/>
                    </a:lnT>
                    <a:lnB w="0">
                      <a:noFill/>
                    </a:lnB>
                  </a:tcPr>
                </a:tc>
                <a:tc>
                  <a:txBody>
                    <a:bodyPr/>
                    <a:lstStyle/>
                    <a:p>
                      <a:r>
                        <a:rPr lang="en-US" dirty="0"/>
                        <a:t>EEC</a:t>
                      </a:r>
                    </a:p>
                  </a:txBody>
                  <a:tcPr>
                    <a:lnL w="0">
                      <a:noFill/>
                    </a:lnL>
                    <a:lnR w="0">
                      <a:noFill/>
                    </a:lnR>
                    <a:lnT w="0">
                      <a:noFill/>
                    </a:lnT>
                    <a:lnB w="0">
                      <a:noFill/>
                    </a:lnB>
                  </a:tcPr>
                </a:tc>
                <a:extLst>
                  <a:ext uri="{0D108BD9-81ED-4DB2-BD59-A6C34878D82A}">
                    <a16:rowId xmlns:a16="http://schemas.microsoft.com/office/drawing/2014/main" val="865963005"/>
                  </a:ext>
                </a:extLst>
              </a:tr>
            </a:tbl>
          </a:graphicData>
        </a:graphic>
      </p:graphicFrame>
      <p:pic>
        <p:nvPicPr>
          <p:cNvPr id="7" name="Picture 7">
            <a:extLst>
              <a:ext uri="{FF2B5EF4-FFF2-40B4-BE49-F238E27FC236}">
                <a16:creationId xmlns:a16="http://schemas.microsoft.com/office/drawing/2014/main" id="{493656AF-64FC-C023-79B8-1097723C8531}"/>
              </a:ext>
            </a:extLst>
          </p:cNvPr>
          <p:cNvPicPr>
            <a:picLocks noChangeAspect="1"/>
          </p:cNvPicPr>
          <p:nvPr/>
        </p:nvPicPr>
        <p:blipFill>
          <a:blip r:embed="rId3"/>
          <a:stretch>
            <a:fillRect/>
          </a:stretch>
        </p:blipFill>
        <p:spPr>
          <a:xfrm>
            <a:off x="6452191" y="3872247"/>
            <a:ext cx="4036827" cy="2657690"/>
          </a:xfrm>
          <a:prstGeom prst="rect">
            <a:avLst/>
          </a:prstGeom>
        </p:spPr>
      </p:pic>
    </p:spTree>
    <p:extLst>
      <p:ext uri="{BB962C8B-B14F-4D97-AF65-F5344CB8AC3E}">
        <p14:creationId xmlns:p14="http://schemas.microsoft.com/office/powerpoint/2010/main" val="64835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10120423" cy="1507067"/>
          </a:xfrm>
        </p:spPr>
        <p:txBody>
          <a:bodyPr/>
          <a:lstStyle/>
          <a:p>
            <a:pPr algn="ctr"/>
            <a:r>
              <a:rPr lang="en-US" dirty="0" err="1"/>
              <a:t>Avaliação</a:t>
            </a:r>
            <a:r>
              <a:rPr lang="en-US" dirty="0"/>
              <a:t> via feedback de experts</a:t>
            </a:r>
            <a:endParaRPr lang="en-US"/>
          </a:p>
        </p:txBody>
      </p:sp>
      <p:sp>
        <p:nvSpPr>
          <p:cNvPr id="3" name="Content Placeholder 2">
            <a:extLst>
              <a:ext uri="{FF2B5EF4-FFF2-40B4-BE49-F238E27FC236}">
                <a16:creationId xmlns:a16="http://schemas.microsoft.com/office/drawing/2014/main" id="{F1E850B3-E97E-CC37-9584-A57F9105444D}"/>
              </a:ext>
            </a:extLst>
          </p:cNvPr>
          <p:cNvSpPr>
            <a:spLocks noGrp="1"/>
          </p:cNvSpPr>
          <p:nvPr>
            <p:ph idx="1"/>
          </p:nvPr>
        </p:nvSpPr>
        <p:spPr>
          <a:xfrm>
            <a:off x="684212" y="1430080"/>
            <a:ext cx="8631865" cy="4483592"/>
          </a:xfrm>
        </p:spPr>
        <p:txBody>
          <a:bodyPr/>
          <a:lstStyle/>
          <a:p>
            <a:r>
              <a:rPr lang="en-US" dirty="0">
                <a:solidFill>
                  <a:schemeClr val="tx1"/>
                </a:solidFill>
              </a:rPr>
              <a:t>O </a:t>
            </a:r>
            <a:r>
              <a:rPr lang="en-US" dirty="0" err="1">
                <a:solidFill>
                  <a:schemeClr val="tx1"/>
                </a:solidFill>
              </a:rPr>
              <a:t>primeiro</a:t>
            </a:r>
            <a:r>
              <a:rPr lang="en-US" dirty="0">
                <a:solidFill>
                  <a:schemeClr val="tx1"/>
                </a:solidFill>
              </a:rPr>
              <a:t> </a:t>
            </a:r>
            <a:r>
              <a:rPr lang="en-US" dirty="0" err="1">
                <a:solidFill>
                  <a:schemeClr val="tx1"/>
                </a:solidFill>
              </a:rPr>
              <a:t>cenário</a:t>
            </a:r>
            <a:r>
              <a:rPr lang="en-US" dirty="0">
                <a:solidFill>
                  <a:schemeClr val="tx1"/>
                </a:solidFill>
              </a:rPr>
              <a:t> de </a:t>
            </a:r>
            <a:r>
              <a:rPr lang="en-US" dirty="0" err="1">
                <a:solidFill>
                  <a:schemeClr val="tx1"/>
                </a:solidFill>
              </a:rPr>
              <a:t>uso</a:t>
            </a:r>
            <a:r>
              <a:rPr lang="en-US" dirty="0">
                <a:solidFill>
                  <a:schemeClr val="tx1"/>
                </a:solidFill>
              </a:rPr>
              <a:t>, </a:t>
            </a:r>
            <a:r>
              <a:rPr lang="en-US" dirty="0" err="1">
                <a:solidFill>
                  <a:schemeClr val="tx1"/>
                </a:solidFill>
              </a:rPr>
              <a:t>foi</a:t>
            </a:r>
            <a:r>
              <a:rPr lang="en-US" dirty="0">
                <a:solidFill>
                  <a:schemeClr val="tx1"/>
                </a:solidFill>
              </a:rPr>
              <a:t> </a:t>
            </a:r>
            <a:r>
              <a:rPr lang="en-US" dirty="0" err="1">
                <a:solidFill>
                  <a:schemeClr val="tx1"/>
                </a:solidFill>
              </a:rPr>
              <a:t>submetido</a:t>
            </a:r>
            <a:r>
              <a:rPr lang="en-US" dirty="0">
                <a:solidFill>
                  <a:schemeClr val="tx1"/>
                </a:solidFill>
              </a:rPr>
              <a:t> a </a:t>
            </a:r>
            <a:r>
              <a:rPr lang="en-US" dirty="0" err="1">
                <a:solidFill>
                  <a:schemeClr val="tx1"/>
                </a:solidFill>
              </a:rPr>
              <a:t>uma</a:t>
            </a:r>
            <a:r>
              <a:rPr lang="en-US" dirty="0">
                <a:solidFill>
                  <a:schemeClr val="tx1"/>
                </a:solidFill>
              </a:rPr>
              <a:t> </a:t>
            </a:r>
            <a:r>
              <a:rPr lang="en-US" dirty="0" err="1">
                <a:solidFill>
                  <a:schemeClr val="tx1"/>
                </a:solidFill>
              </a:rPr>
              <a:t>avaliação</a:t>
            </a:r>
            <a:r>
              <a:rPr lang="en-US" dirty="0">
                <a:solidFill>
                  <a:schemeClr val="tx1"/>
                </a:solidFill>
              </a:rPr>
              <a:t> </a:t>
            </a:r>
            <a:r>
              <a:rPr lang="en-US" dirty="0" err="1">
                <a:solidFill>
                  <a:schemeClr val="tx1"/>
                </a:solidFill>
              </a:rPr>
              <a:t>por</a:t>
            </a:r>
            <a:r>
              <a:rPr lang="en-US" dirty="0">
                <a:solidFill>
                  <a:schemeClr val="tx1"/>
                </a:solidFill>
              </a:rPr>
              <a:t> 8 experts da </a:t>
            </a:r>
            <a:r>
              <a:rPr lang="en-US" dirty="0" err="1">
                <a:solidFill>
                  <a:schemeClr val="tx1"/>
                </a:solidFill>
              </a:rPr>
              <a:t>área</a:t>
            </a:r>
            <a:r>
              <a:rPr lang="en-US" dirty="0">
                <a:solidFill>
                  <a:schemeClr val="tx1"/>
                </a:solidFill>
              </a:rPr>
              <a:t>. Eis </a:t>
            </a:r>
            <a:r>
              <a:rPr lang="en-US" dirty="0" err="1">
                <a:solidFill>
                  <a:schemeClr val="tx1"/>
                </a:solidFill>
              </a:rPr>
              <a:t>os</a:t>
            </a:r>
            <a:r>
              <a:rPr lang="en-US" dirty="0">
                <a:solidFill>
                  <a:schemeClr val="tx1"/>
                </a:solidFill>
              </a:rPr>
              <a:t> </a:t>
            </a:r>
            <a:r>
              <a:rPr lang="en-US" dirty="0" err="1">
                <a:solidFill>
                  <a:schemeClr val="tx1"/>
                </a:solidFill>
              </a:rPr>
              <a:t>resultados</a:t>
            </a:r>
            <a:r>
              <a:rPr lang="en-US" dirty="0">
                <a:solidFill>
                  <a:schemeClr val="tx1"/>
                </a:solidFill>
              </a:rPr>
              <a:t>:</a:t>
            </a:r>
          </a:p>
          <a:p>
            <a:pPr lvl="1">
              <a:buClr>
                <a:srgbClr val="FFFFFF"/>
              </a:buClr>
            </a:pPr>
            <a:r>
              <a:rPr lang="en-US" dirty="0">
                <a:solidFill>
                  <a:schemeClr val="tx1"/>
                </a:solidFill>
              </a:rPr>
              <a:t>Pros:</a:t>
            </a:r>
          </a:p>
          <a:p>
            <a:pPr lvl="2">
              <a:buClr>
                <a:srgbClr val="FFFFFF"/>
              </a:buClr>
            </a:pPr>
            <a:r>
              <a:rPr lang="en-US" dirty="0" err="1">
                <a:solidFill>
                  <a:schemeClr val="tx1"/>
                </a:solidFill>
              </a:rPr>
              <a:t>Útil</a:t>
            </a:r>
            <a:r>
              <a:rPr lang="en-US" dirty="0">
                <a:solidFill>
                  <a:schemeClr val="tx1"/>
                </a:solidFill>
              </a:rPr>
              <a:t> para </a:t>
            </a:r>
            <a:r>
              <a:rPr lang="en-US" dirty="0" err="1">
                <a:solidFill>
                  <a:schemeClr val="tx1"/>
                </a:solidFill>
              </a:rPr>
              <a:t>explorar</a:t>
            </a:r>
            <a:r>
              <a:rPr lang="en-US" dirty="0">
                <a:solidFill>
                  <a:schemeClr val="tx1"/>
                </a:solidFill>
              </a:rPr>
              <a:t> e </a:t>
            </a:r>
            <a:r>
              <a:rPr lang="en-US" dirty="0" err="1">
                <a:solidFill>
                  <a:schemeClr val="tx1"/>
                </a:solidFill>
              </a:rPr>
              <a:t>perceber</a:t>
            </a:r>
            <a:r>
              <a:rPr lang="en-US" dirty="0">
                <a:solidFill>
                  <a:schemeClr val="tx1"/>
                </a:solidFill>
              </a:rPr>
              <a:t> </a:t>
            </a:r>
            <a:r>
              <a:rPr lang="en-US" dirty="0" err="1">
                <a:solidFill>
                  <a:schemeClr val="tx1"/>
                </a:solidFill>
              </a:rPr>
              <a:t>explicações</a:t>
            </a:r>
            <a:r>
              <a:rPr lang="en-US" dirty="0">
                <a:solidFill>
                  <a:schemeClr val="tx1"/>
                </a:solidFill>
              </a:rPr>
              <a:t> </a:t>
            </a:r>
            <a:r>
              <a:rPr lang="en-US" dirty="0" err="1">
                <a:solidFill>
                  <a:schemeClr val="tx1"/>
                </a:solidFill>
              </a:rPr>
              <a:t>locais</a:t>
            </a:r>
            <a:r>
              <a:rPr lang="en-US" dirty="0">
                <a:solidFill>
                  <a:schemeClr val="tx1"/>
                </a:solidFill>
              </a:rPr>
              <a:t>;</a:t>
            </a:r>
          </a:p>
          <a:p>
            <a:pPr lvl="2">
              <a:buClr>
                <a:srgbClr val="FFFFFF"/>
              </a:buClr>
            </a:pPr>
            <a:r>
              <a:rPr lang="en-US" dirty="0">
                <a:solidFill>
                  <a:schemeClr val="tx1"/>
                </a:solidFill>
              </a:rPr>
              <a:t>As </a:t>
            </a:r>
            <a:r>
              <a:rPr lang="en-US" dirty="0" err="1">
                <a:solidFill>
                  <a:schemeClr val="tx1"/>
                </a:solidFill>
              </a:rPr>
              <a:t>visualizações</a:t>
            </a:r>
            <a:r>
              <a:rPr lang="en-US" dirty="0">
                <a:solidFill>
                  <a:schemeClr val="tx1"/>
                </a:solidFill>
              </a:rPr>
              <a:t> </a:t>
            </a:r>
            <a:r>
              <a:rPr lang="en-US" dirty="0" err="1">
                <a:solidFill>
                  <a:schemeClr val="tx1"/>
                </a:solidFill>
              </a:rPr>
              <a:t>automáticas</a:t>
            </a:r>
            <a:r>
              <a:rPr lang="en-US" dirty="0">
                <a:solidFill>
                  <a:schemeClr val="tx1"/>
                </a:solidFill>
              </a:rPr>
              <a:t> </a:t>
            </a:r>
            <a:r>
              <a:rPr lang="en-US" dirty="0" err="1">
                <a:solidFill>
                  <a:schemeClr val="tx1"/>
                </a:solidFill>
              </a:rPr>
              <a:t>recomendas</a:t>
            </a:r>
            <a:r>
              <a:rPr lang="en-US" dirty="0">
                <a:solidFill>
                  <a:schemeClr val="tx1"/>
                </a:solidFill>
              </a:rPr>
              <a:t> e as cores </a:t>
            </a:r>
            <a:r>
              <a:rPr lang="en-US" dirty="0" err="1">
                <a:solidFill>
                  <a:schemeClr val="tx1"/>
                </a:solidFill>
              </a:rPr>
              <a:t>codifcas</a:t>
            </a:r>
            <a:r>
              <a:rPr lang="en-US" dirty="0">
                <a:solidFill>
                  <a:schemeClr val="tx1"/>
                </a:solidFill>
              </a:rPr>
              <a:t>, </a:t>
            </a:r>
            <a:r>
              <a:rPr lang="en-US" dirty="0" err="1">
                <a:solidFill>
                  <a:schemeClr val="tx1"/>
                </a:solidFill>
              </a:rPr>
              <a:t>foram</a:t>
            </a:r>
            <a:r>
              <a:rPr lang="en-US" dirty="0">
                <a:solidFill>
                  <a:schemeClr val="tx1"/>
                </a:solidFill>
              </a:rPr>
              <a:t> vistas </a:t>
            </a:r>
            <a:r>
              <a:rPr lang="en-US" dirty="0" err="1">
                <a:solidFill>
                  <a:schemeClr val="tx1"/>
                </a:solidFill>
              </a:rPr>
              <a:t>como</a:t>
            </a:r>
            <a:r>
              <a:rPr lang="en-US" dirty="0">
                <a:solidFill>
                  <a:schemeClr val="tx1"/>
                </a:solidFill>
              </a:rPr>
              <a:t> </a:t>
            </a:r>
            <a:r>
              <a:rPr lang="en-US" dirty="0" err="1">
                <a:solidFill>
                  <a:schemeClr val="tx1"/>
                </a:solidFill>
              </a:rPr>
              <a:t>úteis</a:t>
            </a:r>
            <a:r>
              <a:rPr lang="en-US" dirty="0">
                <a:solidFill>
                  <a:schemeClr val="tx1"/>
                </a:solidFill>
              </a:rPr>
              <a:t> e </a:t>
            </a:r>
            <a:r>
              <a:rPr lang="en-US" dirty="0" err="1">
                <a:solidFill>
                  <a:schemeClr val="tx1"/>
                </a:solidFill>
              </a:rPr>
              <a:t>intuitvas</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exploração</a:t>
            </a:r>
            <a:r>
              <a:rPr lang="en-US" dirty="0">
                <a:solidFill>
                  <a:schemeClr val="tx1"/>
                </a:solidFill>
              </a:rPr>
              <a:t> de </a:t>
            </a:r>
            <a:r>
              <a:rPr lang="en-US" dirty="0" err="1">
                <a:solidFill>
                  <a:schemeClr val="tx1"/>
                </a:solidFill>
              </a:rPr>
              <a:t>sobpopulações</a:t>
            </a:r>
            <a:r>
              <a:rPr lang="en-US" dirty="0">
                <a:solidFill>
                  <a:schemeClr val="tx1"/>
                </a:solidFill>
              </a:rPr>
              <a:t>;</a:t>
            </a:r>
          </a:p>
          <a:p>
            <a:pPr lvl="2">
              <a:buClr>
                <a:srgbClr val="FFFFFF"/>
              </a:buClr>
            </a:pPr>
            <a:r>
              <a:rPr lang="en-US" dirty="0">
                <a:solidFill>
                  <a:schemeClr val="tx1"/>
                </a:solidFill>
              </a:rPr>
              <a:t>O </a:t>
            </a:r>
            <a:r>
              <a:rPr lang="en-US" dirty="0" err="1">
                <a:solidFill>
                  <a:schemeClr val="tx1"/>
                </a:solidFill>
              </a:rPr>
              <a:t>subplex</a:t>
            </a:r>
            <a:r>
              <a:rPr lang="en-US" dirty="0">
                <a:solidFill>
                  <a:schemeClr val="tx1"/>
                </a:solidFill>
              </a:rPr>
              <a:t> </a:t>
            </a:r>
            <a:r>
              <a:rPr lang="en-US" dirty="0" err="1">
                <a:solidFill>
                  <a:schemeClr val="tx1"/>
                </a:solidFill>
              </a:rPr>
              <a:t>ajudou</a:t>
            </a:r>
            <a:r>
              <a:rPr lang="en-US" dirty="0">
                <a:solidFill>
                  <a:schemeClr val="tx1"/>
                </a:solidFill>
              </a:rPr>
              <a:t> a </a:t>
            </a:r>
            <a:r>
              <a:rPr lang="en-US" dirty="0" err="1">
                <a:solidFill>
                  <a:schemeClr val="tx1"/>
                </a:solidFill>
              </a:rPr>
              <a:t>ligar</a:t>
            </a:r>
            <a:r>
              <a:rPr lang="en-US" dirty="0">
                <a:solidFill>
                  <a:schemeClr val="tx1"/>
                </a:solidFill>
              </a:rPr>
              <a:t> a </a:t>
            </a:r>
            <a:r>
              <a:rPr lang="en-US" dirty="0" err="1">
                <a:solidFill>
                  <a:schemeClr val="tx1"/>
                </a:solidFill>
              </a:rPr>
              <a:t>visão</a:t>
            </a:r>
            <a:r>
              <a:rPr lang="en-US" dirty="0">
                <a:solidFill>
                  <a:schemeClr val="tx1"/>
                </a:solidFill>
              </a:rPr>
              <a:t> global e individual </a:t>
            </a:r>
            <a:r>
              <a:rPr lang="en-US" dirty="0" err="1">
                <a:solidFill>
                  <a:schemeClr val="tx1"/>
                </a:solidFill>
              </a:rPr>
              <a:t>às</a:t>
            </a:r>
            <a:r>
              <a:rPr lang="en-US" dirty="0">
                <a:solidFill>
                  <a:schemeClr val="tx1"/>
                </a:solidFill>
              </a:rPr>
              <a:t> </a:t>
            </a:r>
            <a:r>
              <a:rPr lang="en-US" dirty="0" err="1">
                <a:solidFill>
                  <a:schemeClr val="tx1"/>
                </a:solidFill>
              </a:rPr>
              <a:t>explicações</a:t>
            </a:r>
            <a:r>
              <a:rPr lang="en-US" dirty="0">
                <a:solidFill>
                  <a:schemeClr val="tx1"/>
                </a:solidFill>
              </a:rPr>
              <a:t> </a:t>
            </a:r>
            <a:r>
              <a:rPr lang="en-US" dirty="0" err="1">
                <a:solidFill>
                  <a:schemeClr val="tx1"/>
                </a:solidFill>
              </a:rPr>
              <a:t>locais</a:t>
            </a:r>
            <a:r>
              <a:rPr lang="en-US" dirty="0">
                <a:solidFill>
                  <a:schemeClr val="tx1"/>
                </a:solidFill>
              </a:rPr>
              <a:t>;</a:t>
            </a:r>
          </a:p>
          <a:p>
            <a:pPr lvl="2">
              <a:buClr>
                <a:srgbClr val="FFFFFF"/>
              </a:buClr>
            </a:pPr>
            <a:r>
              <a:rPr lang="en-US" dirty="0">
                <a:solidFill>
                  <a:schemeClr val="tx1"/>
                </a:solidFill>
              </a:rPr>
              <a:t>A </a:t>
            </a:r>
            <a:r>
              <a:rPr lang="en-US" dirty="0" err="1">
                <a:solidFill>
                  <a:schemeClr val="tx1"/>
                </a:solidFill>
              </a:rPr>
              <a:t>interatividade</a:t>
            </a:r>
            <a:r>
              <a:rPr lang="en-US" dirty="0">
                <a:solidFill>
                  <a:schemeClr val="tx1"/>
                </a:solidFill>
              </a:rPr>
              <a:t> do </a:t>
            </a:r>
            <a:r>
              <a:rPr lang="en-US" dirty="0" err="1">
                <a:solidFill>
                  <a:schemeClr val="tx1"/>
                </a:solidFill>
              </a:rPr>
              <a:t>subplex</a:t>
            </a:r>
            <a:r>
              <a:rPr lang="en-US" dirty="0">
                <a:solidFill>
                  <a:schemeClr val="tx1"/>
                </a:solidFill>
              </a:rPr>
              <a:t> </a:t>
            </a:r>
            <a:r>
              <a:rPr lang="en-US" dirty="0" err="1">
                <a:solidFill>
                  <a:schemeClr val="tx1"/>
                </a:solidFill>
              </a:rPr>
              <a:t>permitiu</a:t>
            </a:r>
            <a:r>
              <a:rPr lang="en-US" dirty="0">
                <a:solidFill>
                  <a:schemeClr val="tx1"/>
                </a:solidFill>
              </a:rPr>
              <a:t> </a:t>
            </a:r>
            <a:r>
              <a:rPr lang="en-US" dirty="0" err="1">
                <a:solidFill>
                  <a:schemeClr val="tx1"/>
                </a:solidFill>
              </a:rPr>
              <a:t>uma</a:t>
            </a:r>
            <a:r>
              <a:rPr lang="en-US" dirty="0">
                <a:solidFill>
                  <a:schemeClr val="tx1"/>
                </a:solidFill>
              </a:rPr>
              <a:t> </a:t>
            </a:r>
            <a:r>
              <a:rPr lang="en-US" dirty="0" err="1">
                <a:solidFill>
                  <a:schemeClr val="tx1"/>
                </a:solidFill>
              </a:rPr>
              <a:t>análise</a:t>
            </a:r>
            <a:r>
              <a:rPr lang="en-US" dirty="0">
                <a:solidFill>
                  <a:schemeClr val="tx1"/>
                </a:solidFill>
              </a:rPr>
              <a:t> </a:t>
            </a:r>
            <a:r>
              <a:rPr lang="en-US" dirty="0" err="1">
                <a:solidFill>
                  <a:schemeClr val="tx1"/>
                </a:solidFill>
              </a:rPr>
              <a:t>mais</a:t>
            </a:r>
            <a:r>
              <a:rPr lang="en-US" dirty="0">
                <a:solidFill>
                  <a:schemeClr val="tx1"/>
                </a:solidFill>
              </a:rPr>
              <a:t> </a:t>
            </a:r>
            <a:r>
              <a:rPr lang="en-US" dirty="0" err="1">
                <a:solidFill>
                  <a:schemeClr val="tx1"/>
                </a:solidFill>
              </a:rPr>
              <a:t>exploratória</a:t>
            </a:r>
            <a:r>
              <a:rPr lang="en-US" dirty="0">
                <a:solidFill>
                  <a:schemeClr val="tx1"/>
                </a:solidFill>
              </a:rPr>
              <a:t> de </a:t>
            </a:r>
            <a:r>
              <a:rPr lang="en-US" dirty="0" err="1">
                <a:solidFill>
                  <a:schemeClr val="tx1"/>
                </a:solidFill>
              </a:rPr>
              <a:t>acordo</a:t>
            </a:r>
            <a:r>
              <a:rPr lang="en-US" dirty="0">
                <a:solidFill>
                  <a:schemeClr val="tx1"/>
                </a:solidFill>
              </a:rPr>
              <a:t> com o </a:t>
            </a:r>
            <a:r>
              <a:rPr lang="en-US" dirty="0" err="1">
                <a:solidFill>
                  <a:schemeClr val="tx1"/>
                </a:solidFill>
              </a:rPr>
              <a:t>modelo</a:t>
            </a:r>
            <a:r>
              <a:rPr lang="en-US" dirty="0">
                <a:solidFill>
                  <a:schemeClr val="tx1"/>
                </a:solidFill>
              </a:rPr>
              <a:t>;</a:t>
            </a:r>
          </a:p>
          <a:p>
            <a:pPr lvl="1">
              <a:buClr>
                <a:srgbClr val="FFFFFF"/>
              </a:buClr>
            </a:pPr>
            <a:r>
              <a:rPr lang="en-US" dirty="0">
                <a:solidFill>
                  <a:schemeClr val="tx1"/>
                </a:solidFill>
              </a:rPr>
              <a:t>Cons:</a:t>
            </a:r>
          </a:p>
          <a:p>
            <a:pPr lvl="2">
              <a:buClr>
                <a:srgbClr val="FFFFFF"/>
              </a:buClr>
            </a:pPr>
            <a:r>
              <a:rPr lang="en-US" dirty="0">
                <a:solidFill>
                  <a:schemeClr val="tx1"/>
                </a:solidFill>
              </a:rPr>
              <a:t>As </a:t>
            </a:r>
            <a:r>
              <a:rPr lang="en-US" dirty="0" err="1">
                <a:solidFill>
                  <a:schemeClr val="tx1"/>
                </a:solidFill>
              </a:rPr>
              <a:t>preferências</a:t>
            </a:r>
            <a:r>
              <a:rPr lang="en-US" dirty="0">
                <a:solidFill>
                  <a:schemeClr val="tx1"/>
                </a:solidFill>
              </a:rPr>
              <a:t> dos experts </a:t>
            </a:r>
            <a:r>
              <a:rPr lang="en-US" dirty="0" err="1">
                <a:solidFill>
                  <a:schemeClr val="tx1"/>
                </a:solidFill>
              </a:rPr>
              <a:t>variaram</a:t>
            </a:r>
            <a:r>
              <a:rPr lang="en-US" dirty="0">
                <a:solidFill>
                  <a:schemeClr val="tx1"/>
                </a:solidFill>
              </a:rPr>
              <a:t> no que </a:t>
            </a:r>
            <a:r>
              <a:rPr lang="en-US" dirty="0" err="1">
                <a:solidFill>
                  <a:schemeClr val="tx1"/>
                </a:solidFill>
              </a:rPr>
              <a:t>toca</a:t>
            </a:r>
            <a:r>
              <a:rPr lang="en-US" dirty="0">
                <a:solidFill>
                  <a:schemeClr val="tx1"/>
                </a:solidFill>
              </a:rPr>
              <a:t> a </a:t>
            </a:r>
            <a:r>
              <a:rPr lang="en-US" dirty="0" err="1">
                <a:solidFill>
                  <a:schemeClr val="tx1"/>
                </a:solidFill>
              </a:rPr>
              <a:t>exploração</a:t>
            </a:r>
            <a:r>
              <a:rPr lang="en-US" dirty="0">
                <a:solidFill>
                  <a:schemeClr val="tx1"/>
                </a:solidFill>
              </a:rPr>
              <a:t> das </a:t>
            </a:r>
            <a:r>
              <a:rPr lang="en-US" dirty="0" err="1">
                <a:solidFill>
                  <a:schemeClr val="tx1"/>
                </a:solidFill>
              </a:rPr>
              <a:t>explicações</a:t>
            </a:r>
            <a:r>
              <a:rPr lang="en-US" dirty="0">
                <a:solidFill>
                  <a:schemeClr val="tx1"/>
                </a:solidFill>
              </a:rPr>
              <a:t> </a:t>
            </a:r>
            <a:r>
              <a:rPr lang="en-US" dirty="0" err="1">
                <a:solidFill>
                  <a:schemeClr val="tx1"/>
                </a:solidFill>
              </a:rPr>
              <a:t>locais</a:t>
            </a:r>
            <a:r>
              <a:rPr lang="en-US" dirty="0">
                <a:solidFill>
                  <a:schemeClr val="tx1"/>
                </a:solidFill>
              </a:rPr>
              <a:t>;</a:t>
            </a:r>
          </a:p>
        </p:txBody>
      </p:sp>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10</a:t>
            </a:fld>
            <a:endParaRPr lang="pt-PT" noProof="0"/>
          </a:p>
        </p:txBody>
      </p:sp>
    </p:spTree>
    <p:extLst>
      <p:ext uri="{BB962C8B-B14F-4D97-AF65-F5344CB8AC3E}">
        <p14:creationId xmlns:p14="http://schemas.microsoft.com/office/powerpoint/2010/main" val="409944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8534400" cy="1507067"/>
          </a:xfrm>
        </p:spPr>
        <p:txBody>
          <a:bodyPr/>
          <a:lstStyle/>
          <a:p>
            <a:pPr algn="ctr"/>
            <a:r>
              <a:rPr lang="en-US" dirty="0" err="1"/>
              <a:t>Conclusões</a:t>
            </a:r>
            <a:endParaRPr lang="en-US" dirty="0"/>
          </a:p>
        </p:txBody>
      </p:sp>
      <p:sp>
        <p:nvSpPr>
          <p:cNvPr id="3" name="Content Placeholder 2">
            <a:extLst>
              <a:ext uri="{FF2B5EF4-FFF2-40B4-BE49-F238E27FC236}">
                <a16:creationId xmlns:a16="http://schemas.microsoft.com/office/drawing/2014/main" id="{F1E850B3-E97E-CC37-9584-A57F9105444D}"/>
              </a:ext>
            </a:extLst>
          </p:cNvPr>
          <p:cNvSpPr>
            <a:spLocks noGrp="1"/>
          </p:cNvSpPr>
          <p:nvPr>
            <p:ph idx="1"/>
          </p:nvPr>
        </p:nvSpPr>
        <p:spPr>
          <a:xfrm>
            <a:off x="781677" y="1793358"/>
            <a:ext cx="8534400" cy="4377267"/>
          </a:xfrm>
        </p:spPr>
        <p:txBody>
          <a:bodyPr>
            <a:normAutofit fontScale="92500" lnSpcReduction="10000"/>
          </a:bodyPr>
          <a:lstStyle/>
          <a:p>
            <a:endParaRPr lang="en-US" dirty="0"/>
          </a:p>
          <a:p>
            <a:pPr>
              <a:buClr>
                <a:srgbClr val="FFFFFF"/>
              </a:buClr>
            </a:pPr>
            <a:endParaRPr lang="en-US" dirty="0">
              <a:solidFill>
                <a:schemeClr val="tx1"/>
              </a:solidFill>
            </a:endParaRPr>
          </a:p>
          <a:p>
            <a:pPr>
              <a:buClr>
                <a:srgbClr val="FFFFFF"/>
              </a:buClr>
            </a:pPr>
            <a:r>
              <a:rPr lang="en-US" dirty="0" err="1">
                <a:solidFill>
                  <a:schemeClr val="tx1"/>
                </a:solidFill>
                <a:ea typeface="+mn-lt"/>
                <a:cs typeface="+mn-lt"/>
              </a:rPr>
              <a:t>Limitações</a:t>
            </a:r>
            <a:r>
              <a:rPr lang="en-US" dirty="0">
                <a:solidFill>
                  <a:schemeClr val="tx1"/>
                </a:solidFill>
                <a:ea typeface="+mn-lt"/>
                <a:cs typeface="+mn-lt"/>
              </a:rPr>
              <a:t>:</a:t>
            </a:r>
          </a:p>
          <a:p>
            <a:pPr lvl="1">
              <a:buClr>
                <a:srgbClr val="FFFFFF"/>
              </a:buClr>
            </a:pPr>
            <a:r>
              <a:rPr lang="en-US" dirty="0">
                <a:solidFill>
                  <a:schemeClr val="tx1"/>
                </a:solidFill>
                <a:ea typeface="+mn-lt"/>
                <a:cs typeface="+mn-lt"/>
              </a:rPr>
              <a:t>Ferramenta </a:t>
            </a:r>
            <a:r>
              <a:rPr lang="en-US" dirty="0" err="1">
                <a:solidFill>
                  <a:schemeClr val="tx1"/>
                </a:solidFill>
                <a:ea typeface="+mn-lt"/>
                <a:cs typeface="+mn-lt"/>
              </a:rPr>
              <a:t>pode</a:t>
            </a:r>
            <a:r>
              <a:rPr lang="en-US" dirty="0">
                <a:solidFill>
                  <a:schemeClr val="tx1"/>
                </a:solidFill>
                <a:ea typeface="+mn-lt"/>
                <a:cs typeface="+mn-lt"/>
              </a:rPr>
              <a:t> </a:t>
            </a:r>
            <a:r>
              <a:rPr lang="en-US" dirty="0" err="1">
                <a:solidFill>
                  <a:schemeClr val="tx1"/>
                </a:solidFill>
                <a:ea typeface="+mn-lt"/>
                <a:cs typeface="+mn-lt"/>
              </a:rPr>
              <a:t>não</a:t>
            </a:r>
            <a:r>
              <a:rPr lang="en-US" dirty="0">
                <a:solidFill>
                  <a:schemeClr val="tx1"/>
                </a:solidFill>
                <a:ea typeface="+mn-lt"/>
                <a:cs typeface="+mn-lt"/>
              </a:rPr>
              <a:t> </a:t>
            </a:r>
            <a:r>
              <a:rPr lang="en-US" dirty="0" err="1">
                <a:solidFill>
                  <a:schemeClr val="tx1"/>
                </a:solidFill>
                <a:ea typeface="+mn-lt"/>
                <a:cs typeface="+mn-lt"/>
              </a:rPr>
              <a:t>conseguir</a:t>
            </a:r>
            <a:r>
              <a:rPr lang="en-US" dirty="0">
                <a:solidFill>
                  <a:schemeClr val="tx1"/>
                </a:solidFill>
                <a:ea typeface="+mn-lt"/>
                <a:cs typeface="+mn-lt"/>
              </a:rPr>
              <a:t> </a:t>
            </a:r>
            <a:r>
              <a:rPr lang="en-US" dirty="0" err="1">
                <a:solidFill>
                  <a:schemeClr val="tx1"/>
                </a:solidFill>
                <a:ea typeface="+mn-lt"/>
                <a:cs typeface="+mn-lt"/>
              </a:rPr>
              <a:t>representar</a:t>
            </a:r>
            <a:r>
              <a:rPr lang="en-US" dirty="0">
                <a:solidFill>
                  <a:schemeClr val="tx1"/>
                </a:solidFill>
                <a:ea typeface="+mn-lt"/>
                <a:cs typeface="+mn-lt"/>
              </a:rPr>
              <a:t> </a:t>
            </a:r>
            <a:r>
              <a:rPr lang="en-US" dirty="0" err="1">
                <a:solidFill>
                  <a:schemeClr val="tx1"/>
                </a:solidFill>
                <a:ea typeface="+mn-lt"/>
                <a:cs typeface="+mn-lt"/>
              </a:rPr>
              <a:t>todos</a:t>
            </a:r>
            <a:r>
              <a:rPr lang="en-US" dirty="0">
                <a:solidFill>
                  <a:schemeClr val="tx1"/>
                </a:solidFill>
                <a:ea typeface="+mn-lt"/>
                <a:cs typeface="+mn-lt"/>
              </a:rPr>
              <a:t> </a:t>
            </a:r>
            <a:r>
              <a:rPr lang="en-US" dirty="0" err="1">
                <a:solidFill>
                  <a:schemeClr val="tx1"/>
                </a:solidFill>
                <a:ea typeface="+mn-lt"/>
                <a:cs typeface="+mn-lt"/>
              </a:rPr>
              <a:t>os</a:t>
            </a:r>
            <a:r>
              <a:rPr lang="en-US" dirty="0">
                <a:solidFill>
                  <a:schemeClr val="tx1"/>
                </a:solidFill>
                <a:ea typeface="+mn-lt"/>
                <a:cs typeface="+mn-lt"/>
              </a:rPr>
              <a:t> </a:t>
            </a:r>
            <a:r>
              <a:rPr lang="en-US" dirty="0" err="1">
                <a:solidFill>
                  <a:schemeClr val="tx1"/>
                </a:solidFill>
                <a:ea typeface="+mn-lt"/>
                <a:cs typeface="+mn-lt"/>
              </a:rPr>
              <a:t>casos</a:t>
            </a:r>
            <a:r>
              <a:rPr lang="en-US" dirty="0">
                <a:solidFill>
                  <a:schemeClr val="tx1"/>
                </a:solidFill>
                <a:ea typeface="+mn-lt"/>
                <a:cs typeface="+mn-lt"/>
              </a:rPr>
              <a:t> de </a:t>
            </a:r>
            <a:r>
              <a:rPr lang="en-US" dirty="0" err="1">
                <a:solidFill>
                  <a:schemeClr val="tx1"/>
                </a:solidFill>
                <a:ea typeface="+mn-lt"/>
                <a:cs typeface="+mn-lt"/>
              </a:rPr>
              <a:t>uso</a:t>
            </a:r>
            <a:r>
              <a:rPr lang="en-US" dirty="0">
                <a:solidFill>
                  <a:schemeClr val="tx1"/>
                </a:solidFill>
                <a:ea typeface="+mn-lt"/>
                <a:cs typeface="+mn-lt"/>
              </a:rPr>
              <a:t>;</a:t>
            </a:r>
          </a:p>
          <a:p>
            <a:pPr lvl="1">
              <a:buClr>
                <a:srgbClr val="FFFFFF"/>
              </a:buClr>
            </a:pPr>
            <a:r>
              <a:rPr lang="en-US" dirty="0">
                <a:solidFill>
                  <a:schemeClr val="tx1"/>
                </a:solidFill>
                <a:ea typeface="+mn-lt"/>
                <a:cs typeface="+mn-lt"/>
              </a:rPr>
              <a:t>Existe </a:t>
            </a:r>
            <a:r>
              <a:rPr lang="en-US" dirty="0" err="1">
                <a:solidFill>
                  <a:schemeClr val="tx1"/>
                </a:solidFill>
                <a:ea typeface="+mn-lt"/>
                <a:cs typeface="+mn-lt"/>
              </a:rPr>
              <a:t>uma</a:t>
            </a:r>
            <a:r>
              <a:rPr lang="en-US" dirty="0">
                <a:solidFill>
                  <a:schemeClr val="tx1"/>
                </a:solidFill>
                <a:ea typeface="+mn-lt"/>
                <a:cs typeface="+mn-lt"/>
              </a:rPr>
              <a:t> </a:t>
            </a:r>
            <a:r>
              <a:rPr lang="en-US" dirty="0" err="1">
                <a:solidFill>
                  <a:schemeClr val="tx1"/>
                </a:solidFill>
                <a:ea typeface="+mn-lt"/>
                <a:cs typeface="+mn-lt"/>
              </a:rPr>
              <a:t>sobrecarga</a:t>
            </a:r>
            <a:r>
              <a:rPr lang="en-US" dirty="0">
                <a:solidFill>
                  <a:schemeClr val="tx1"/>
                </a:solidFill>
                <a:ea typeface="+mn-lt"/>
                <a:cs typeface="+mn-lt"/>
              </a:rPr>
              <a:t> de </a:t>
            </a:r>
            <a:r>
              <a:rPr lang="en-US" dirty="0" err="1">
                <a:solidFill>
                  <a:schemeClr val="tx1"/>
                </a:solidFill>
                <a:ea typeface="+mn-lt"/>
                <a:cs typeface="+mn-lt"/>
              </a:rPr>
              <a:t>computação</a:t>
            </a:r>
            <a:r>
              <a:rPr lang="en-US" dirty="0">
                <a:solidFill>
                  <a:schemeClr val="tx1"/>
                </a:solidFill>
                <a:ea typeface="+mn-lt"/>
                <a:cs typeface="+mn-lt"/>
              </a:rPr>
              <a:t>;</a:t>
            </a:r>
          </a:p>
          <a:p>
            <a:pPr lvl="1">
              <a:buClr>
                <a:srgbClr val="FFFFFF"/>
              </a:buClr>
            </a:pPr>
            <a:r>
              <a:rPr lang="en-US" dirty="0" err="1">
                <a:solidFill>
                  <a:schemeClr val="tx1"/>
                </a:solidFill>
                <a:ea typeface="+mn-lt"/>
                <a:cs typeface="+mn-lt"/>
              </a:rPr>
              <a:t>Técnicas</a:t>
            </a:r>
            <a:r>
              <a:rPr lang="en-US" dirty="0">
                <a:solidFill>
                  <a:schemeClr val="tx1"/>
                </a:solidFill>
                <a:ea typeface="+mn-lt"/>
                <a:cs typeface="+mn-lt"/>
              </a:rPr>
              <a:t> de clustering e projection </a:t>
            </a:r>
            <a:r>
              <a:rPr lang="en-US" dirty="0" err="1">
                <a:solidFill>
                  <a:schemeClr val="tx1"/>
                </a:solidFill>
                <a:ea typeface="+mn-lt"/>
                <a:cs typeface="+mn-lt"/>
              </a:rPr>
              <a:t>podem</a:t>
            </a:r>
            <a:r>
              <a:rPr lang="en-US" dirty="0">
                <a:solidFill>
                  <a:schemeClr val="tx1"/>
                </a:solidFill>
                <a:ea typeface="+mn-lt"/>
                <a:cs typeface="+mn-lt"/>
              </a:rPr>
              <a:t> </a:t>
            </a:r>
            <a:r>
              <a:rPr lang="en-US" dirty="0" err="1">
                <a:solidFill>
                  <a:schemeClr val="tx1"/>
                </a:solidFill>
                <a:ea typeface="+mn-lt"/>
                <a:cs typeface="+mn-lt"/>
              </a:rPr>
              <a:t>não</a:t>
            </a:r>
            <a:r>
              <a:rPr lang="en-US" dirty="0">
                <a:solidFill>
                  <a:schemeClr val="tx1"/>
                </a:solidFill>
                <a:ea typeface="+mn-lt"/>
                <a:cs typeface="+mn-lt"/>
              </a:rPr>
              <a:t> </a:t>
            </a:r>
            <a:r>
              <a:rPr lang="en-US" dirty="0" err="1">
                <a:solidFill>
                  <a:schemeClr val="tx1"/>
                </a:solidFill>
                <a:ea typeface="+mn-lt"/>
                <a:cs typeface="+mn-lt"/>
              </a:rPr>
              <a:t>oferecer</a:t>
            </a:r>
            <a:r>
              <a:rPr lang="en-US" dirty="0">
                <a:solidFill>
                  <a:schemeClr val="tx1"/>
                </a:solidFill>
                <a:ea typeface="+mn-lt"/>
                <a:cs typeface="+mn-lt"/>
              </a:rPr>
              <a:t> boa </a:t>
            </a:r>
            <a:r>
              <a:rPr lang="en-US" dirty="0" err="1">
                <a:solidFill>
                  <a:schemeClr val="tx1"/>
                </a:solidFill>
                <a:ea typeface="+mn-lt"/>
                <a:cs typeface="+mn-lt"/>
              </a:rPr>
              <a:t>escalabilidade</a:t>
            </a:r>
            <a:r>
              <a:rPr lang="en-US" dirty="0">
                <a:solidFill>
                  <a:schemeClr val="tx1"/>
                </a:solidFill>
                <a:ea typeface="+mn-lt"/>
                <a:cs typeface="+mn-lt"/>
              </a:rPr>
              <a:t>;</a:t>
            </a:r>
            <a:endParaRPr lang="en-US" dirty="0">
              <a:solidFill>
                <a:schemeClr val="tx1"/>
              </a:solidFill>
            </a:endParaRPr>
          </a:p>
          <a:p>
            <a:pPr lvl="1">
              <a:buClr>
                <a:srgbClr val="FFFFFF"/>
              </a:buClr>
            </a:pPr>
            <a:endParaRPr lang="en-US" dirty="0">
              <a:solidFill>
                <a:schemeClr val="tx1"/>
              </a:solidFill>
            </a:endParaRPr>
          </a:p>
          <a:p>
            <a:pPr>
              <a:buClr>
                <a:srgbClr val="FFFFFF"/>
              </a:buClr>
            </a:pPr>
            <a:r>
              <a:rPr lang="en-US" dirty="0" err="1">
                <a:solidFill>
                  <a:schemeClr val="tx1"/>
                </a:solidFill>
              </a:rPr>
              <a:t>Lições</a:t>
            </a:r>
            <a:r>
              <a:rPr lang="en-US" dirty="0">
                <a:solidFill>
                  <a:schemeClr val="tx1"/>
                </a:solidFill>
              </a:rPr>
              <a:t> </a:t>
            </a:r>
            <a:r>
              <a:rPr lang="en-US" dirty="0" err="1">
                <a:solidFill>
                  <a:schemeClr val="tx1"/>
                </a:solidFill>
              </a:rPr>
              <a:t>aprendidas</a:t>
            </a:r>
            <a:r>
              <a:rPr lang="en-US" dirty="0">
                <a:solidFill>
                  <a:schemeClr val="tx1"/>
                </a:solidFill>
              </a:rPr>
              <a:t>:</a:t>
            </a:r>
          </a:p>
          <a:p>
            <a:pPr lvl="1">
              <a:buClr>
                <a:srgbClr val="FFFFFF"/>
              </a:buClr>
            </a:pPr>
            <a:r>
              <a:rPr lang="en-US" dirty="0">
                <a:solidFill>
                  <a:schemeClr val="tx1"/>
                </a:solidFill>
              </a:rPr>
              <a:t>Poder </a:t>
            </a:r>
            <a:r>
              <a:rPr lang="en-US" err="1">
                <a:solidFill>
                  <a:schemeClr val="tx1"/>
                </a:solidFill>
              </a:rPr>
              <a:t>interagir</a:t>
            </a:r>
            <a:r>
              <a:rPr lang="en-US" dirty="0">
                <a:solidFill>
                  <a:schemeClr val="tx1"/>
                </a:solidFill>
              </a:rPr>
              <a:t> com dados num </a:t>
            </a:r>
            <a:r>
              <a:rPr lang="en-US" err="1">
                <a:solidFill>
                  <a:schemeClr val="tx1"/>
                </a:solidFill>
              </a:rPr>
              <a:t>ambiente</a:t>
            </a:r>
            <a:r>
              <a:rPr lang="en-US" dirty="0">
                <a:solidFill>
                  <a:schemeClr val="tx1"/>
                </a:solidFill>
              </a:rPr>
              <a:t> de </a:t>
            </a:r>
            <a:r>
              <a:rPr lang="en-US" err="1">
                <a:solidFill>
                  <a:schemeClr val="tx1"/>
                </a:solidFill>
              </a:rPr>
              <a:t>código</a:t>
            </a:r>
            <a:r>
              <a:rPr lang="en-US" dirty="0">
                <a:solidFill>
                  <a:schemeClr val="tx1"/>
                </a:solidFill>
              </a:rPr>
              <a:t> é </a:t>
            </a:r>
            <a:r>
              <a:rPr lang="en-US" err="1">
                <a:solidFill>
                  <a:schemeClr val="tx1"/>
                </a:solidFill>
              </a:rPr>
              <a:t>bastante</a:t>
            </a:r>
            <a:r>
              <a:rPr lang="en-US" dirty="0">
                <a:solidFill>
                  <a:schemeClr val="tx1"/>
                </a:solidFill>
              </a:rPr>
              <a:t> </a:t>
            </a:r>
            <a:r>
              <a:rPr lang="en-US" err="1">
                <a:solidFill>
                  <a:schemeClr val="tx1"/>
                </a:solidFill>
              </a:rPr>
              <a:t>poderoso</a:t>
            </a:r>
            <a:r>
              <a:rPr lang="en-US" dirty="0">
                <a:solidFill>
                  <a:schemeClr val="tx1"/>
                </a:solidFill>
              </a:rPr>
              <a:t>;</a:t>
            </a:r>
          </a:p>
          <a:p>
            <a:pPr lvl="1">
              <a:buClr>
                <a:srgbClr val="FFFFFF"/>
              </a:buClr>
            </a:pPr>
            <a:r>
              <a:rPr lang="en-US" dirty="0">
                <a:solidFill>
                  <a:schemeClr val="tx1"/>
                </a:solidFill>
              </a:rPr>
              <a:t>A </a:t>
            </a:r>
            <a:r>
              <a:rPr lang="en-US" err="1">
                <a:solidFill>
                  <a:schemeClr val="tx1"/>
                </a:solidFill>
              </a:rPr>
              <a:t>presença</a:t>
            </a:r>
            <a:r>
              <a:rPr lang="en-US" dirty="0">
                <a:solidFill>
                  <a:schemeClr val="tx1"/>
                </a:solidFill>
              </a:rPr>
              <a:t> de </a:t>
            </a:r>
            <a:r>
              <a:rPr lang="en-US" err="1">
                <a:solidFill>
                  <a:schemeClr val="tx1"/>
                </a:solidFill>
              </a:rPr>
              <a:t>uma</a:t>
            </a:r>
            <a:r>
              <a:rPr lang="en-US" dirty="0">
                <a:solidFill>
                  <a:schemeClr val="tx1"/>
                </a:solidFill>
              </a:rPr>
              <a:t> pipeline, </a:t>
            </a:r>
            <a:r>
              <a:rPr lang="en-US" i="1" dirty="0">
                <a:solidFill>
                  <a:schemeClr val="tx1"/>
                </a:solidFill>
              </a:rPr>
              <a:t>Human-In-The-Loop, </a:t>
            </a:r>
            <a:r>
              <a:rPr lang="en-US" dirty="0">
                <a:solidFill>
                  <a:schemeClr val="tx1"/>
                </a:solidFill>
              </a:rPr>
              <a:t>é </a:t>
            </a:r>
            <a:r>
              <a:rPr lang="en-US" err="1">
                <a:solidFill>
                  <a:schemeClr val="tx1"/>
                </a:solidFill>
              </a:rPr>
              <a:t>importante</a:t>
            </a:r>
            <a:r>
              <a:rPr lang="en-US" dirty="0">
                <a:solidFill>
                  <a:schemeClr val="tx1"/>
                </a:solidFill>
              </a:rPr>
              <a:t>;</a:t>
            </a:r>
          </a:p>
          <a:p>
            <a:pPr marL="0" indent="0">
              <a:buClr>
                <a:srgbClr val="FFFFFF"/>
              </a:buClr>
              <a:buNone/>
            </a:pPr>
            <a:endParaRPr lang="en-US" dirty="0"/>
          </a:p>
          <a:p>
            <a:pPr>
              <a:buClr>
                <a:srgbClr val="FFFFFF"/>
              </a:buClr>
            </a:pPr>
            <a:endParaRPr lang="en-US" dirty="0"/>
          </a:p>
          <a:p>
            <a:pPr lvl="1">
              <a:buClr>
                <a:srgbClr val="FFFFFF"/>
              </a:buClr>
            </a:pPr>
            <a:endParaRPr lang="en-US" dirty="0"/>
          </a:p>
          <a:p>
            <a:pPr lvl="1">
              <a:buClr>
                <a:srgbClr val="FFFFFF"/>
              </a:buClr>
            </a:pPr>
            <a:endParaRPr lang="en-US" dirty="0"/>
          </a:p>
          <a:p>
            <a:pPr lvl="1">
              <a:buClr>
                <a:srgbClr val="FFFFFF"/>
              </a:buClr>
            </a:pPr>
            <a:endParaRPr lang="en-US" dirty="0"/>
          </a:p>
        </p:txBody>
      </p:sp>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t>Visualização de dados – 06/03/2023</a:t>
            </a:r>
            <a:endParaRPr lang="pt-PT" dirty="0">
              <a:ea typeface="+mn-lt"/>
              <a:cs typeface="+mn-lt"/>
            </a:endParaRPr>
          </a:p>
          <a:p>
            <a:endParaRPr lang="pt-PT" noProof="0"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11</a:t>
            </a:fld>
            <a:endParaRPr lang="pt-PT" noProof="0"/>
          </a:p>
        </p:txBody>
      </p:sp>
    </p:spTree>
    <p:extLst>
      <p:ext uri="{BB962C8B-B14F-4D97-AF65-F5344CB8AC3E}">
        <p14:creationId xmlns:p14="http://schemas.microsoft.com/office/powerpoint/2010/main" val="32485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8534400" cy="1507067"/>
          </a:xfrm>
        </p:spPr>
        <p:txBody>
          <a:bodyPr/>
          <a:lstStyle/>
          <a:p>
            <a:r>
              <a:rPr lang="en-US" dirty="0" err="1"/>
              <a:t>Bibliografia</a:t>
            </a:r>
          </a:p>
        </p:txBody>
      </p:sp>
      <p:sp>
        <p:nvSpPr>
          <p:cNvPr id="3" name="Content Placeholder 2">
            <a:extLst>
              <a:ext uri="{FF2B5EF4-FFF2-40B4-BE49-F238E27FC236}">
                <a16:creationId xmlns:a16="http://schemas.microsoft.com/office/drawing/2014/main" id="{F1E850B3-E97E-CC37-9584-A57F9105444D}"/>
              </a:ext>
            </a:extLst>
          </p:cNvPr>
          <p:cNvSpPr>
            <a:spLocks noGrp="1"/>
          </p:cNvSpPr>
          <p:nvPr>
            <p:ph idx="1"/>
          </p:nvPr>
        </p:nvSpPr>
        <p:spPr>
          <a:xfrm>
            <a:off x="746235" y="1332614"/>
            <a:ext cx="8534400" cy="3615267"/>
          </a:xfrm>
        </p:spPr>
        <p:txBody>
          <a:bodyPr/>
          <a:lstStyle/>
          <a:p>
            <a:pPr>
              <a:buClr>
                <a:srgbClr val="FFFFFF"/>
              </a:buClr>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https://ieeexplore.ieee.org/document/9861728</a:t>
            </a:r>
          </a:p>
          <a:p>
            <a:pPr>
              <a:buClr>
                <a:srgbClr val="FFFFFF"/>
              </a:buClr>
            </a:pPr>
            <a:r>
              <a:rPr lang="en-US" dirty="0">
                <a:solidFill>
                  <a:schemeClr val="tx1"/>
                </a:solidFill>
                <a:ea typeface="+mn-lt"/>
                <a:cs typeface="+mn-lt"/>
                <a:hlinkClick r:id="rId3">
                  <a:extLst>
                    <a:ext uri="{A12FA001-AC4F-418D-AE19-62706E023703}">
                      <ahyp:hlinkClr xmlns:ahyp="http://schemas.microsoft.com/office/drawing/2018/hyperlinkcolor" val="tx"/>
                    </a:ext>
                  </a:extLst>
                </a:hlinkClick>
              </a:rPr>
              <a:t>https://c3.ai/glossary/data-science/lime-local-interpretable-model-agnostic-explanations/</a:t>
            </a:r>
          </a:p>
          <a:p>
            <a:pPr>
              <a:buClr>
                <a:srgbClr val="FFFFFF"/>
              </a:buClr>
            </a:pPr>
            <a:r>
              <a:rPr lang="en-US" dirty="0">
                <a:solidFill>
                  <a:schemeClr val="tx1"/>
                </a:solidFill>
                <a:hlinkClick r:id="rId4">
                  <a:extLst>
                    <a:ext uri="{A12FA001-AC4F-418D-AE19-62706E023703}">
                      <ahyp:hlinkClr xmlns:ahyp="http://schemas.microsoft.com/office/drawing/2018/hyperlinkcolor" val="tx"/>
                    </a:ext>
                  </a:extLst>
                </a:hlinkClick>
              </a:rPr>
              <a:t>https://news.mit.edu/2022/machine-learning-explainability-0505​</a:t>
            </a:r>
          </a:p>
        </p:txBody>
      </p:sp>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12</a:t>
            </a:fld>
            <a:endParaRPr lang="pt-PT" noProof="0"/>
          </a:p>
        </p:txBody>
      </p:sp>
    </p:spTree>
    <p:extLst>
      <p:ext uri="{BB962C8B-B14F-4D97-AF65-F5344CB8AC3E}">
        <p14:creationId xmlns:p14="http://schemas.microsoft.com/office/powerpoint/2010/main" val="123978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F4E5D790-EF7E-4E52-B208-793079B4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40" name="Snip Diagonal Corner Rectangle 6">
            <a:extLst>
              <a:ext uri="{FF2B5EF4-FFF2-40B4-BE49-F238E27FC236}">
                <a16:creationId xmlns:a16="http://schemas.microsoft.com/office/drawing/2014/main" id="{479F3ED9-A242-463F-84AE-C4B05016B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97A051D-1560-B94F-1111-20473557BE2F}"/>
              </a:ext>
            </a:extLst>
          </p:cNvPr>
          <p:cNvSpPr>
            <a:spLocks noGrp="1"/>
          </p:cNvSpPr>
          <p:nvPr>
            <p:ph type="title"/>
          </p:nvPr>
        </p:nvSpPr>
        <p:spPr>
          <a:xfrm>
            <a:off x="1663002" y="437605"/>
            <a:ext cx="8534400" cy="1507067"/>
          </a:xfrm>
        </p:spPr>
        <p:txBody>
          <a:bodyPr>
            <a:normAutofit/>
          </a:bodyPr>
          <a:lstStyle/>
          <a:p>
            <a:pPr algn="ctr"/>
            <a:r>
              <a:rPr lang="pt-PT"/>
              <a:t>Introdução</a:t>
            </a:r>
            <a:endParaRPr lang="en-US"/>
          </a:p>
        </p:txBody>
      </p:sp>
      <p:sp>
        <p:nvSpPr>
          <p:cNvPr id="5" name="Marcador de Posição do Rodapé 4">
            <a:extLst>
              <a:ext uri="{FF2B5EF4-FFF2-40B4-BE49-F238E27FC236}">
                <a16:creationId xmlns:a16="http://schemas.microsoft.com/office/drawing/2014/main" id="{73563FC6-8692-85F6-9F0F-FDE1F36B3E44}"/>
              </a:ext>
            </a:extLst>
          </p:cNvPr>
          <p:cNvSpPr>
            <a:spLocks noGrp="1"/>
          </p:cNvSpPr>
          <p:nvPr>
            <p:ph type="ftr" sz="quarter" idx="11"/>
          </p:nvPr>
        </p:nvSpPr>
        <p:spPr>
          <a:xfrm>
            <a:off x="1663002" y="6172200"/>
            <a:ext cx="6565010" cy="365125"/>
          </a:xfrm>
        </p:spPr>
        <p:txBody>
          <a:bodyPr>
            <a:normAutofit/>
          </a:bodyPr>
          <a:lstStyle/>
          <a:p>
            <a:pPr rtl="0">
              <a:spcAft>
                <a:spcPts val="600"/>
              </a:spcAft>
            </a:pPr>
            <a:r>
              <a:rPr lang="pt-PT"/>
              <a:t>Visualização de dados – 06/03/2023</a:t>
            </a:r>
            <a:endParaRPr lang="pt-PT" noProof="0"/>
          </a:p>
        </p:txBody>
      </p:sp>
      <p:sp>
        <p:nvSpPr>
          <p:cNvPr id="4" name="Marcador de Posição da Data 3">
            <a:extLst>
              <a:ext uri="{FF2B5EF4-FFF2-40B4-BE49-F238E27FC236}">
                <a16:creationId xmlns:a16="http://schemas.microsoft.com/office/drawing/2014/main" id="{DE6E15C0-6838-FDFE-2BF0-C5138182F9C5}"/>
              </a:ext>
            </a:extLst>
          </p:cNvPr>
          <p:cNvSpPr>
            <a:spLocks noGrp="1"/>
          </p:cNvSpPr>
          <p:nvPr>
            <p:ph type="dt" sz="half" idx="10"/>
          </p:nvPr>
        </p:nvSpPr>
        <p:spPr>
          <a:xfrm>
            <a:off x="9904412" y="6172200"/>
            <a:ext cx="1600200" cy="365125"/>
          </a:xfrm>
        </p:spPr>
        <p:txBody>
          <a:bodyPr>
            <a:normAutofit/>
          </a:bodyPr>
          <a:lstStyle/>
          <a:p>
            <a:pPr>
              <a:spcAft>
                <a:spcPts val="600"/>
              </a:spcAft>
            </a:pPr>
            <a:fld id="{6622389A-4004-4232-A7ED-48CECDE7CF40}" type="datetime1">
              <a:rPr lang="en-US" smtClean="0"/>
              <a:pPr>
                <a:spcAft>
                  <a:spcPts val="600"/>
                </a:spcAft>
              </a:pPr>
              <a:t>3/4/2023</a:t>
            </a:fld>
            <a:endParaRPr lang="en-US"/>
          </a:p>
        </p:txBody>
      </p:sp>
      <p:sp>
        <p:nvSpPr>
          <p:cNvPr id="6" name="Marcador de Posição do Número do Diapositivo 5">
            <a:extLst>
              <a:ext uri="{FF2B5EF4-FFF2-40B4-BE49-F238E27FC236}">
                <a16:creationId xmlns:a16="http://schemas.microsoft.com/office/drawing/2014/main" id="{09A34D40-D745-A83C-105C-DDBF5CDFB4B6}"/>
              </a:ext>
            </a:extLst>
          </p:cNvPr>
          <p:cNvSpPr>
            <a:spLocks noGrp="1"/>
          </p:cNvSpPr>
          <p:nvPr>
            <p:ph type="sldNum" sz="quarter" idx="12"/>
          </p:nvPr>
        </p:nvSpPr>
        <p:spPr>
          <a:xfrm>
            <a:off x="10363200" y="5578475"/>
            <a:ext cx="1142245" cy="669925"/>
          </a:xfrm>
        </p:spPr>
        <p:txBody>
          <a:bodyPr>
            <a:normAutofit/>
          </a:bodyPr>
          <a:lstStyle/>
          <a:p>
            <a:pPr rtl="0">
              <a:spcAft>
                <a:spcPts val="600"/>
              </a:spcAft>
            </a:pPr>
            <a:fld id="{8699F50C-BE38-4BD0-BA84-9B090E1F2B9B}" type="slidenum">
              <a:rPr lang="pt-PT" noProof="0" smtClean="0"/>
              <a:pPr rtl="0">
                <a:spcAft>
                  <a:spcPts val="600"/>
                </a:spcAft>
              </a:pPr>
              <a:t>2</a:t>
            </a:fld>
            <a:endParaRPr lang="pt-PT" noProof="0"/>
          </a:p>
        </p:txBody>
      </p:sp>
      <p:sp>
        <p:nvSpPr>
          <p:cNvPr id="7" name="Marcador de Posição de Conteúdo 6">
            <a:extLst>
              <a:ext uri="{FF2B5EF4-FFF2-40B4-BE49-F238E27FC236}">
                <a16:creationId xmlns:a16="http://schemas.microsoft.com/office/drawing/2014/main" id="{305C1828-C445-0E17-BE96-04C9685389EC}"/>
              </a:ext>
            </a:extLst>
          </p:cNvPr>
          <p:cNvSpPr>
            <a:spLocks noGrp="1"/>
          </p:cNvSpPr>
          <p:nvPr>
            <p:ph idx="1"/>
          </p:nvPr>
        </p:nvSpPr>
        <p:spPr>
          <a:xfrm>
            <a:off x="854806" y="2769104"/>
            <a:ext cx="9548698" cy="4166833"/>
          </a:xfrm>
        </p:spPr>
        <p:txBody>
          <a:bodyPr>
            <a:normAutofit fontScale="85000" lnSpcReduction="20000"/>
          </a:bodyPr>
          <a:lstStyle/>
          <a:p>
            <a:pPr>
              <a:buClr>
                <a:srgbClr val="FFFFFF"/>
              </a:buClr>
            </a:pPr>
            <a:r>
              <a:rPr lang="pt-PT">
                <a:solidFill>
                  <a:schemeClr val="tx1"/>
                </a:solidFill>
              </a:rPr>
              <a:t>Estudo: </a:t>
            </a:r>
            <a:endParaRPr lang="en-US">
              <a:solidFill>
                <a:schemeClr val="tx1"/>
              </a:solidFill>
            </a:endParaRPr>
          </a:p>
          <a:p>
            <a:pPr lvl="1">
              <a:buClr>
                <a:srgbClr val="FFFFFF"/>
              </a:buClr>
            </a:pPr>
            <a:r>
              <a:rPr lang="pt-PT">
                <a:solidFill>
                  <a:schemeClr val="tx1">
                    <a:lumMod val="95000"/>
                  </a:schemeClr>
                </a:solidFill>
                <a:ea typeface="+mn-lt"/>
                <a:cs typeface="+mn-lt"/>
              </a:rPr>
              <a:t>Análise visual de explicações locais de modelos de aprendizagem de </a:t>
            </a:r>
            <a:r>
              <a:rPr lang="pt-PT" i="1" err="1">
                <a:solidFill>
                  <a:schemeClr val="tx1">
                    <a:lumMod val="95000"/>
                  </a:schemeClr>
                </a:solidFill>
                <a:ea typeface="+mn-lt"/>
                <a:cs typeface="+mn-lt"/>
              </a:rPr>
              <a:t>Machine</a:t>
            </a:r>
            <a:r>
              <a:rPr lang="pt-PT" i="1">
                <a:solidFill>
                  <a:schemeClr val="tx1">
                    <a:lumMod val="95000"/>
                  </a:schemeClr>
                </a:solidFill>
                <a:ea typeface="+mn-lt"/>
                <a:cs typeface="+mn-lt"/>
              </a:rPr>
              <a:t> </a:t>
            </a:r>
            <a:r>
              <a:rPr lang="pt-PT" i="1" err="1">
                <a:solidFill>
                  <a:schemeClr val="tx1">
                    <a:lumMod val="95000"/>
                  </a:schemeClr>
                </a:solidFill>
                <a:ea typeface="+mn-lt"/>
                <a:cs typeface="+mn-lt"/>
              </a:rPr>
              <a:t>Learning</a:t>
            </a:r>
            <a:r>
              <a:rPr lang="pt-PT">
                <a:solidFill>
                  <a:schemeClr val="tx1">
                    <a:lumMod val="95000"/>
                  </a:schemeClr>
                </a:solidFill>
                <a:ea typeface="+mn-lt"/>
                <a:cs typeface="+mn-lt"/>
              </a:rPr>
              <a:t> (ML) ao nível </a:t>
            </a:r>
            <a:r>
              <a:rPr lang="pt-PT" err="1">
                <a:solidFill>
                  <a:schemeClr val="tx1">
                    <a:lumMod val="95000"/>
                  </a:schemeClr>
                </a:solidFill>
                <a:ea typeface="+mn-lt"/>
                <a:cs typeface="+mn-lt"/>
              </a:rPr>
              <a:t>subpopulacional</a:t>
            </a:r>
            <a:r>
              <a:rPr lang="pt-PT">
                <a:solidFill>
                  <a:schemeClr val="tx1">
                    <a:lumMod val="95000"/>
                  </a:schemeClr>
                </a:solidFill>
                <a:ea typeface="+mn-lt"/>
                <a:cs typeface="+mn-lt"/>
              </a:rPr>
              <a:t>.</a:t>
            </a:r>
            <a:endParaRPr lang="pt-PT">
              <a:solidFill>
                <a:schemeClr val="tx1">
                  <a:lumMod val="95000"/>
                </a:schemeClr>
              </a:solidFill>
            </a:endParaRPr>
          </a:p>
          <a:p>
            <a:pPr lvl="1">
              <a:buClr>
                <a:srgbClr val="FFFFFF"/>
              </a:buClr>
            </a:pPr>
            <a:endParaRPr lang="pt-PT">
              <a:solidFill>
                <a:schemeClr val="tx1">
                  <a:lumMod val="95000"/>
                </a:schemeClr>
              </a:solidFill>
            </a:endParaRPr>
          </a:p>
          <a:p>
            <a:pPr>
              <a:buClr>
                <a:srgbClr val="FFFFFF"/>
              </a:buClr>
            </a:pPr>
            <a:r>
              <a:rPr lang="pt-PT">
                <a:solidFill>
                  <a:schemeClr val="tx1"/>
                </a:solidFill>
              </a:rPr>
              <a:t>Objetivo:</a:t>
            </a:r>
          </a:p>
          <a:p>
            <a:pPr lvl="1">
              <a:buClr>
                <a:srgbClr val="FFFFFF"/>
              </a:buClr>
            </a:pPr>
            <a:r>
              <a:rPr lang="pt-PT" err="1">
                <a:solidFill>
                  <a:schemeClr val="tx1">
                    <a:lumMod val="95000"/>
                  </a:schemeClr>
                </a:solidFill>
              </a:rPr>
              <a:t>Propôr</a:t>
            </a:r>
            <a:r>
              <a:rPr lang="pt-PT">
                <a:solidFill>
                  <a:schemeClr val="tx1">
                    <a:lumMod val="95000"/>
                  </a:schemeClr>
                </a:solidFill>
              </a:rPr>
              <a:t> um método para melhorar a </a:t>
            </a:r>
            <a:r>
              <a:rPr lang="pt-PT" err="1">
                <a:solidFill>
                  <a:schemeClr val="tx1">
                    <a:lumMod val="95000"/>
                  </a:schemeClr>
                </a:solidFill>
              </a:rPr>
              <a:t>interpretabilidade</a:t>
            </a:r>
            <a:r>
              <a:rPr lang="pt-PT">
                <a:solidFill>
                  <a:schemeClr val="tx1">
                    <a:lumMod val="95000"/>
                  </a:schemeClr>
                </a:solidFill>
              </a:rPr>
              <a:t> e precisão de técnicas de </a:t>
            </a:r>
            <a:r>
              <a:rPr lang="pt-PT" err="1">
                <a:solidFill>
                  <a:schemeClr val="tx1">
                    <a:lumMod val="95000"/>
                  </a:schemeClr>
                </a:solidFill>
              </a:rPr>
              <a:t>explicaçoes</a:t>
            </a:r>
            <a:r>
              <a:rPr lang="pt-PT">
                <a:solidFill>
                  <a:schemeClr val="tx1">
                    <a:lumMod val="95000"/>
                  </a:schemeClr>
                </a:solidFill>
              </a:rPr>
              <a:t> locais em modelos de ML, a nível </a:t>
            </a:r>
            <a:r>
              <a:rPr lang="pt-PT" err="1">
                <a:solidFill>
                  <a:schemeClr val="tx1">
                    <a:lumMod val="95000"/>
                  </a:schemeClr>
                </a:solidFill>
              </a:rPr>
              <a:t>subpopulacional</a:t>
            </a:r>
            <a:r>
              <a:rPr lang="pt-PT">
                <a:solidFill>
                  <a:schemeClr val="tx1">
                    <a:lumMod val="95000"/>
                  </a:schemeClr>
                </a:solidFill>
              </a:rPr>
              <a:t>.</a:t>
            </a:r>
          </a:p>
          <a:p>
            <a:pPr lvl="1">
              <a:buClr>
                <a:srgbClr val="FFFFFF"/>
              </a:buClr>
            </a:pPr>
            <a:endParaRPr lang="pt-PT">
              <a:solidFill>
                <a:schemeClr val="tx1">
                  <a:lumMod val="95000"/>
                </a:schemeClr>
              </a:solidFill>
            </a:endParaRPr>
          </a:p>
          <a:p>
            <a:r>
              <a:rPr lang="pt-PT">
                <a:solidFill>
                  <a:schemeClr val="tx1"/>
                </a:solidFill>
              </a:rPr>
              <a:t>Problemas:</a:t>
            </a:r>
          </a:p>
          <a:p>
            <a:pPr lvl="1">
              <a:buClr>
                <a:srgbClr val="FFFFFF"/>
              </a:buClr>
            </a:pPr>
            <a:r>
              <a:rPr lang="pt-PT">
                <a:solidFill>
                  <a:schemeClr val="tx1"/>
                </a:solidFill>
              </a:rPr>
              <a:t>Falta de visão global no modelo de ML durante uso de </a:t>
            </a:r>
            <a:r>
              <a:rPr lang="pt-PT" err="1">
                <a:solidFill>
                  <a:schemeClr val="tx1"/>
                </a:solidFill>
              </a:rPr>
              <a:t>explicaçoes</a:t>
            </a:r>
            <a:r>
              <a:rPr lang="pt-PT">
                <a:solidFill>
                  <a:schemeClr val="tx1"/>
                </a:solidFill>
              </a:rPr>
              <a:t> locais em instâncias individuais;</a:t>
            </a:r>
          </a:p>
          <a:p>
            <a:pPr lvl="1">
              <a:buClr>
                <a:srgbClr val="FFFFFF"/>
              </a:buClr>
            </a:pPr>
            <a:r>
              <a:rPr lang="pt-PT">
                <a:solidFill>
                  <a:schemeClr val="tx1"/>
                </a:solidFill>
              </a:rPr>
              <a:t>Dificuldades de escalabilidade em relação ao </a:t>
            </a:r>
            <a:r>
              <a:rPr lang="pt-PT" err="1">
                <a:solidFill>
                  <a:schemeClr val="tx1"/>
                </a:solidFill>
              </a:rPr>
              <a:t>dataset</a:t>
            </a:r>
            <a:r>
              <a:rPr lang="pt-PT">
                <a:solidFill>
                  <a:schemeClr val="tx1"/>
                </a:solidFill>
              </a:rPr>
              <a:t> no seu todo;</a:t>
            </a:r>
          </a:p>
          <a:p>
            <a:pPr lvl="1">
              <a:buClr>
                <a:srgbClr val="FFFFFF"/>
              </a:buClr>
            </a:pPr>
            <a:r>
              <a:rPr lang="pt-PT">
                <a:solidFill>
                  <a:schemeClr val="tx1"/>
                </a:solidFill>
              </a:rPr>
              <a:t>Necessidade de </a:t>
            </a:r>
            <a:r>
              <a:rPr lang="pt-PT" err="1">
                <a:solidFill>
                  <a:schemeClr val="tx1"/>
                </a:solidFill>
              </a:rPr>
              <a:t>Human</a:t>
            </a:r>
            <a:r>
              <a:rPr lang="pt-PT">
                <a:solidFill>
                  <a:schemeClr val="tx1"/>
                </a:solidFill>
              </a:rPr>
              <a:t>-In-The-Loop;</a:t>
            </a:r>
          </a:p>
          <a:p>
            <a:pPr lvl="1">
              <a:buClr>
                <a:srgbClr val="FFFFFF"/>
              </a:buClr>
            </a:pPr>
            <a:r>
              <a:rPr lang="pt-PT">
                <a:solidFill>
                  <a:schemeClr val="tx1"/>
                </a:solidFill>
              </a:rPr>
              <a:t>Necessidade de incorporar o sistema num </a:t>
            </a:r>
            <a:r>
              <a:rPr lang="pt-PT" err="1">
                <a:solidFill>
                  <a:schemeClr val="tx1"/>
                </a:solidFill>
              </a:rPr>
              <a:t>workflow</a:t>
            </a:r>
            <a:r>
              <a:rPr lang="pt-PT">
                <a:solidFill>
                  <a:schemeClr val="tx1"/>
                </a:solidFill>
              </a:rPr>
              <a:t> de ciência de dados.</a:t>
            </a:r>
          </a:p>
          <a:p>
            <a:pPr>
              <a:buClr>
                <a:srgbClr val="FFFFFF"/>
              </a:buClr>
            </a:pPr>
            <a:endParaRPr lang="pt-PT"/>
          </a:p>
          <a:p>
            <a:endParaRPr lang="pt-PT"/>
          </a:p>
          <a:p>
            <a:endParaRPr lang="pt-PT"/>
          </a:p>
          <a:p>
            <a:endParaRPr lang="pt-PT"/>
          </a:p>
          <a:p>
            <a:endParaRPr lang="pt-PT"/>
          </a:p>
          <a:p>
            <a:endParaRPr lang="pt-PT"/>
          </a:p>
          <a:p>
            <a:endParaRPr lang="pt-PT"/>
          </a:p>
        </p:txBody>
      </p:sp>
    </p:spTree>
    <p:extLst>
      <p:ext uri="{BB962C8B-B14F-4D97-AF65-F5344CB8AC3E}">
        <p14:creationId xmlns:p14="http://schemas.microsoft.com/office/powerpoint/2010/main" val="141641603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77C93-26EB-1B4D-5A04-5BD9E6C12C75}"/>
              </a:ext>
            </a:extLst>
          </p:cNvPr>
          <p:cNvSpPr>
            <a:spLocks noGrp="1"/>
          </p:cNvSpPr>
          <p:nvPr>
            <p:ph type="title"/>
          </p:nvPr>
        </p:nvSpPr>
        <p:spPr>
          <a:xfrm>
            <a:off x="348368" y="578378"/>
            <a:ext cx="10678632" cy="1507067"/>
          </a:xfrm>
        </p:spPr>
        <p:txBody>
          <a:bodyPr/>
          <a:lstStyle/>
          <a:p>
            <a:pPr algn="ctr"/>
            <a:r>
              <a:rPr lang="pt-PT"/>
              <a:t>Explicações locais</a:t>
            </a:r>
          </a:p>
        </p:txBody>
      </p:sp>
      <p:sp>
        <p:nvSpPr>
          <p:cNvPr id="3" name="Marcador de Posição de Conteúdo 2">
            <a:extLst>
              <a:ext uri="{FF2B5EF4-FFF2-40B4-BE49-F238E27FC236}">
                <a16:creationId xmlns:a16="http://schemas.microsoft.com/office/drawing/2014/main" id="{04E09E8D-0669-58C8-1DDD-EB61040C6907}"/>
              </a:ext>
            </a:extLst>
          </p:cNvPr>
          <p:cNvSpPr>
            <a:spLocks noGrp="1"/>
          </p:cNvSpPr>
          <p:nvPr>
            <p:ph idx="1"/>
          </p:nvPr>
        </p:nvSpPr>
        <p:spPr>
          <a:xfrm>
            <a:off x="143724" y="3652821"/>
            <a:ext cx="8623004" cy="2055827"/>
          </a:xfrm>
        </p:spPr>
        <p:txBody>
          <a:bodyPr>
            <a:normAutofit fontScale="92500" lnSpcReduction="10000"/>
          </a:bodyPr>
          <a:lstStyle/>
          <a:p>
            <a:pPr>
              <a:buClr>
                <a:srgbClr val="FFFFFF"/>
              </a:buClr>
            </a:pPr>
            <a:r>
              <a:rPr lang="pt-PT">
                <a:solidFill>
                  <a:schemeClr val="tx1"/>
                </a:solidFill>
              </a:rPr>
              <a:t>Importância:</a:t>
            </a:r>
          </a:p>
          <a:p>
            <a:pPr lvl="1">
              <a:buClr>
                <a:srgbClr val="FFFFFF"/>
              </a:buClr>
            </a:pPr>
            <a:r>
              <a:rPr lang="pt-PT" sz="1600">
                <a:solidFill>
                  <a:schemeClr val="tx1">
                    <a:lumMod val="95000"/>
                  </a:schemeClr>
                </a:solidFill>
              </a:rPr>
              <a:t>Aumento de transparência e confiança nos modelos de ML;</a:t>
            </a:r>
          </a:p>
          <a:p>
            <a:pPr lvl="1">
              <a:buClr>
                <a:srgbClr val="FFFFFF"/>
              </a:buClr>
            </a:pPr>
            <a:r>
              <a:rPr lang="pt-PT" sz="1600">
                <a:solidFill>
                  <a:schemeClr val="tx1">
                    <a:lumMod val="95000"/>
                  </a:schemeClr>
                </a:solidFill>
              </a:rPr>
              <a:t>Melhor entendimento de como os modelos fazem decisões;</a:t>
            </a:r>
          </a:p>
          <a:p>
            <a:pPr lvl="1">
              <a:buClr>
                <a:srgbClr val="FFFFFF"/>
              </a:buClr>
            </a:pPr>
            <a:r>
              <a:rPr lang="pt-PT" sz="1600">
                <a:solidFill>
                  <a:schemeClr val="tx1">
                    <a:lumMod val="95000"/>
                  </a:schemeClr>
                </a:solidFill>
              </a:rPr>
              <a:t>Deteção de </a:t>
            </a:r>
            <a:r>
              <a:rPr lang="pt-PT" sz="1600" i="1" err="1">
                <a:solidFill>
                  <a:schemeClr val="tx1">
                    <a:lumMod val="95000"/>
                  </a:schemeClr>
                </a:solidFill>
              </a:rPr>
              <a:t>bias</a:t>
            </a:r>
            <a:r>
              <a:rPr lang="pt-PT" sz="1600" i="1">
                <a:solidFill>
                  <a:schemeClr val="tx1">
                    <a:lumMod val="95000"/>
                  </a:schemeClr>
                </a:solidFill>
              </a:rPr>
              <a:t> </a:t>
            </a:r>
            <a:r>
              <a:rPr lang="pt-PT" sz="1600">
                <a:solidFill>
                  <a:schemeClr val="tx1">
                    <a:lumMod val="95000"/>
                  </a:schemeClr>
                </a:solidFill>
              </a:rPr>
              <a:t>e cenários de justiça</a:t>
            </a:r>
            <a:r>
              <a:rPr lang="pt-PT" sz="1600" i="1">
                <a:solidFill>
                  <a:schemeClr val="tx1">
                    <a:lumMod val="95000"/>
                  </a:schemeClr>
                </a:solidFill>
              </a:rPr>
              <a:t>;</a:t>
            </a:r>
          </a:p>
          <a:p>
            <a:pPr lvl="1">
              <a:buClr>
                <a:srgbClr val="FFFFFF"/>
              </a:buClr>
            </a:pPr>
            <a:r>
              <a:rPr lang="pt-PT" sz="1600">
                <a:solidFill>
                  <a:schemeClr val="tx1">
                    <a:lumMod val="95000"/>
                  </a:schemeClr>
                </a:solidFill>
                <a:ea typeface="+mn-lt"/>
                <a:cs typeface="+mn-lt"/>
              </a:rPr>
              <a:t>Considerações éticas.</a:t>
            </a:r>
            <a:endParaRPr lang="en-US" sz="1600">
              <a:solidFill>
                <a:schemeClr val="tx1">
                  <a:lumMod val="95000"/>
                </a:schemeClr>
              </a:solidFill>
              <a:ea typeface="+mn-lt"/>
              <a:cs typeface="+mn-lt"/>
            </a:endParaRPr>
          </a:p>
          <a:p>
            <a:pPr lvl="1">
              <a:buClr>
                <a:srgbClr val="FFFFFF"/>
              </a:buClr>
            </a:pPr>
            <a:r>
              <a:rPr lang="pt-PT" sz="1600">
                <a:solidFill>
                  <a:schemeClr val="tx1">
                    <a:lumMod val="95000"/>
                  </a:schemeClr>
                </a:solidFill>
              </a:rPr>
              <a:t>Depuração e melhoria de modelos;</a:t>
            </a:r>
          </a:p>
        </p:txBody>
      </p:sp>
      <p:sp>
        <p:nvSpPr>
          <p:cNvPr id="4" name="Marcador de Posição da Data 3">
            <a:extLst>
              <a:ext uri="{FF2B5EF4-FFF2-40B4-BE49-F238E27FC236}">
                <a16:creationId xmlns:a16="http://schemas.microsoft.com/office/drawing/2014/main" id="{7743E640-D605-ED69-30C4-7B813D2631BB}"/>
              </a:ext>
            </a:extLst>
          </p:cNvPr>
          <p:cNvSpPr>
            <a:spLocks noGrp="1"/>
          </p:cNvSpPr>
          <p:nvPr>
            <p:ph type="dt" sz="half" idx="10"/>
          </p:nvPr>
        </p:nvSpPr>
        <p:spPr/>
        <p:txBody>
          <a:bodyPr/>
          <a:lstStyle/>
          <a:p>
            <a:fld id="{49103198-63B4-4A20-973D-CC3FA9BD8361}" type="datetime1">
              <a:rPr lang="en-US" smtClean="0"/>
              <a:t>3/4/2023</a:t>
            </a:fld>
            <a:endParaRPr lang="en-US"/>
          </a:p>
        </p:txBody>
      </p:sp>
      <p:sp>
        <p:nvSpPr>
          <p:cNvPr id="5" name="Marcador de Posição do Rodapé 4">
            <a:extLst>
              <a:ext uri="{FF2B5EF4-FFF2-40B4-BE49-F238E27FC236}">
                <a16:creationId xmlns:a16="http://schemas.microsoft.com/office/drawing/2014/main" id="{D335541D-F946-7613-26C1-777DD49205ED}"/>
              </a:ext>
            </a:extLst>
          </p:cNvPr>
          <p:cNvSpPr>
            <a:spLocks noGrp="1"/>
          </p:cNvSpPr>
          <p:nvPr>
            <p:ph type="ftr" sz="quarter" idx="11"/>
          </p:nvPr>
        </p:nvSpPr>
        <p:spPr/>
        <p:txBody>
          <a:bodyPr/>
          <a:lstStyle/>
          <a:p>
            <a:r>
              <a:rPr lang="pt-PT">
                <a:ea typeface="+mn-lt"/>
                <a:cs typeface="+mn-lt"/>
              </a:rPr>
              <a:t>Visualização de dados – 06/03/2023</a:t>
            </a:r>
          </a:p>
          <a:p>
            <a:endParaRPr lang="pt-PT" noProof="0"/>
          </a:p>
        </p:txBody>
      </p:sp>
      <p:sp>
        <p:nvSpPr>
          <p:cNvPr id="6" name="Marcador de Posição do Número do Diapositivo 5">
            <a:extLst>
              <a:ext uri="{FF2B5EF4-FFF2-40B4-BE49-F238E27FC236}">
                <a16:creationId xmlns:a16="http://schemas.microsoft.com/office/drawing/2014/main" id="{818FD38C-6C38-EDDF-D254-8B4D87681899}"/>
              </a:ext>
            </a:extLst>
          </p:cNvPr>
          <p:cNvSpPr>
            <a:spLocks noGrp="1"/>
          </p:cNvSpPr>
          <p:nvPr>
            <p:ph type="sldNum" sz="quarter" idx="12"/>
          </p:nvPr>
        </p:nvSpPr>
        <p:spPr/>
        <p:txBody>
          <a:bodyPr/>
          <a:lstStyle/>
          <a:p>
            <a:pPr rtl="0"/>
            <a:fld id="{8699F50C-BE38-4BD0-BA84-9B090E1F2B9B}" type="slidenum">
              <a:rPr lang="pt-PT" noProof="0" smtClean="0"/>
              <a:pPr rtl="0"/>
              <a:t>3</a:t>
            </a:fld>
            <a:endParaRPr lang="pt-PT" noProof="0"/>
          </a:p>
        </p:txBody>
      </p:sp>
      <p:sp>
        <p:nvSpPr>
          <p:cNvPr id="7" name="TextBox 6">
            <a:extLst>
              <a:ext uri="{FF2B5EF4-FFF2-40B4-BE49-F238E27FC236}">
                <a16:creationId xmlns:a16="http://schemas.microsoft.com/office/drawing/2014/main" id="{B3998B52-485F-7340-16CC-97D59066F975}"/>
              </a:ext>
            </a:extLst>
          </p:cNvPr>
          <p:cNvSpPr txBox="1"/>
          <p:nvPr/>
        </p:nvSpPr>
        <p:spPr>
          <a:xfrm>
            <a:off x="249865" y="2128284"/>
            <a:ext cx="7049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pt-PT" dirty="0">
                <a:cs typeface="Arial"/>
              </a:rPr>
              <a:t>São técnicas para produzir explicações das previsões feitas por modelos de</a:t>
            </a:r>
            <a:r>
              <a:rPr lang="pt-PT" i="1" dirty="0">
                <a:cs typeface="Arial"/>
              </a:rPr>
              <a:t> </a:t>
            </a:r>
            <a:r>
              <a:rPr lang="pt-PT" i="1" dirty="0" err="1">
                <a:cs typeface="Arial"/>
              </a:rPr>
              <a:t>Machine</a:t>
            </a:r>
            <a:r>
              <a:rPr lang="pt-PT" i="1" dirty="0">
                <a:cs typeface="Arial"/>
              </a:rPr>
              <a:t> </a:t>
            </a:r>
            <a:r>
              <a:rPr lang="pt-PT" i="1" dirty="0" err="1">
                <a:cs typeface="Arial"/>
              </a:rPr>
              <a:t>Learning</a:t>
            </a:r>
            <a:r>
              <a:rPr lang="pt-PT" dirty="0">
                <a:cs typeface="Arial"/>
              </a:rPr>
              <a:t>.</a:t>
            </a:r>
            <a:endParaRPr lang="pt-PT">
              <a:solidFill>
                <a:srgbClr val="FFFFFF"/>
              </a:solidFill>
              <a:cs typeface="Arial"/>
            </a:endParaRPr>
          </a:p>
        </p:txBody>
      </p:sp>
      <p:pic>
        <p:nvPicPr>
          <p:cNvPr id="8" name="Picture 9" descr="Diagram&#10;&#10;Description automatically generated">
            <a:extLst>
              <a:ext uri="{FF2B5EF4-FFF2-40B4-BE49-F238E27FC236}">
                <a16:creationId xmlns:a16="http://schemas.microsoft.com/office/drawing/2014/main" id="{B9C1FBAF-9891-7547-32D3-E64471DF8110}"/>
              </a:ext>
            </a:extLst>
          </p:cNvPr>
          <p:cNvPicPr>
            <a:picLocks noChangeAspect="1"/>
          </p:cNvPicPr>
          <p:nvPr/>
        </p:nvPicPr>
        <p:blipFill>
          <a:blip r:embed="rId2"/>
          <a:stretch>
            <a:fillRect/>
          </a:stretch>
        </p:blipFill>
        <p:spPr>
          <a:xfrm>
            <a:off x="7196467" y="2246974"/>
            <a:ext cx="4789967" cy="2372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124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8534400" cy="1507067"/>
          </a:xfrm>
        </p:spPr>
        <p:txBody>
          <a:bodyPr/>
          <a:lstStyle/>
          <a:p>
            <a:pPr algn="ctr"/>
            <a:r>
              <a:rPr lang="en-US" dirty="0" err="1"/>
              <a:t>Metodololgia</a:t>
            </a:r>
          </a:p>
        </p:txBody>
      </p:sp>
      <p:sp>
        <p:nvSpPr>
          <p:cNvPr id="3" name="Content Placeholder 2">
            <a:extLst>
              <a:ext uri="{FF2B5EF4-FFF2-40B4-BE49-F238E27FC236}">
                <a16:creationId xmlns:a16="http://schemas.microsoft.com/office/drawing/2014/main" id="{F1E850B3-E97E-CC37-9584-A57F9105444D}"/>
              </a:ext>
            </a:extLst>
          </p:cNvPr>
          <p:cNvSpPr>
            <a:spLocks noGrp="1"/>
          </p:cNvSpPr>
          <p:nvPr>
            <p:ph idx="1"/>
          </p:nvPr>
        </p:nvSpPr>
        <p:spPr>
          <a:xfrm>
            <a:off x="613328" y="2227521"/>
            <a:ext cx="8534400" cy="3615267"/>
          </a:xfrm>
        </p:spPr>
        <p:txBody>
          <a:bodyPr/>
          <a:lstStyle/>
          <a:p>
            <a:r>
              <a:rPr lang="pt-PT">
                <a:solidFill>
                  <a:schemeClr val="tx1"/>
                </a:solidFill>
                <a:ea typeface="+mn-lt"/>
                <a:cs typeface="+mn-lt"/>
              </a:rPr>
              <a:t>Técnicas usadas para gerar explicações locais:</a:t>
            </a:r>
          </a:p>
          <a:p>
            <a:pPr lvl="1">
              <a:buClr>
                <a:srgbClr val="FFFFFF"/>
              </a:buClr>
            </a:pPr>
            <a:r>
              <a:rPr lang="pt-PT" sz="1600">
                <a:solidFill>
                  <a:schemeClr val="tx1">
                    <a:lumMod val="95000"/>
                  </a:schemeClr>
                </a:solidFill>
                <a:ea typeface="+mn-lt"/>
                <a:cs typeface="+mn-lt"/>
              </a:rPr>
              <a:t>LIME,  </a:t>
            </a:r>
            <a:r>
              <a:rPr lang="pt-PT" sz="1600" i="1">
                <a:solidFill>
                  <a:schemeClr val="tx1">
                    <a:lumMod val="95000"/>
                  </a:schemeClr>
                </a:solidFill>
                <a:ea typeface="+mn-lt"/>
                <a:cs typeface="+mn-lt"/>
              </a:rPr>
              <a:t>Local </a:t>
            </a:r>
            <a:r>
              <a:rPr lang="pt-PT" sz="1600" i="1" err="1">
                <a:solidFill>
                  <a:schemeClr val="tx1">
                    <a:lumMod val="95000"/>
                  </a:schemeClr>
                </a:solidFill>
                <a:ea typeface="+mn-lt"/>
                <a:cs typeface="+mn-lt"/>
              </a:rPr>
              <a:t>Interpretable</a:t>
            </a:r>
            <a:r>
              <a:rPr lang="pt-PT" sz="1600" i="1">
                <a:solidFill>
                  <a:schemeClr val="tx1">
                    <a:lumMod val="95000"/>
                  </a:schemeClr>
                </a:solidFill>
                <a:ea typeface="+mn-lt"/>
                <a:cs typeface="+mn-lt"/>
              </a:rPr>
              <a:t> </a:t>
            </a:r>
            <a:r>
              <a:rPr lang="pt-PT" sz="1600" i="1" err="1">
                <a:solidFill>
                  <a:schemeClr val="tx1">
                    <a:lumMod val="95000"/>
                  </a:schemeClr>
                </a:solidFill>
                <a:ea typeface="+mn-lt"/>
                <a:cs typeface="+mn-lt"/>
              </a:rPr>
              <a:t>Model-Agnostic</a:t>
            </a:r>
            <a:r>
              <a:rPr lang="pt-PT" sz="1600" i="1">
                <a:solidFill>
                  <a:schemeClr val="tx1">
                    <a:lumMod val="95000"/>
                  </a:schemeClr>
                </a:solidFill>
                <a:ea typeface="+mn-lt"/>
                <a:cs typeface="+mn-lt"/>
              </a:rPr>
              <a:t> </a:t>
            </a:r>
            <a:r>
              <a:rPr lang="pt-PT" sz="1600" i="1" err="1">
                <a:solidFill>
                  <a:schemeClr val="tx1">
                    <a:lumMod val="95000"/>
                  </a:schemeClr>
                </a:solidFill>
                <a:ea typeface="+mn-lt"/>
                <a:cs typeface="+mn-lt"/>
              </a:rPr>
              <a:t>Explanations</a:t>
            </a:r>
            <a:endParaRPr lang="pt-PT" sz="1600" i="1">
              <a:solidFill>
                <a:schemeClr val="tx1">
                  <a:lumMod val="95000"/>
                </a:schemeClr>
              </a:solidFill>
              <a:ea typeface="+mn-lt"/>
              <a:cs typeface="+mn-lt"/>
            </a:endParaRPr>
          </a:p>
          <a:p>
            <a:pPr lvl="1">
              <a:buClr>
                <a:srgbClr val="FFFFFF"/>
              </a:buClr>
            </a:pPr>
            <a:r>
              <a:rPr lang="pt-PT" sz="1600">
                <a:solidFill>
                  <a:schemeClr val="tx1">
                    <a:lumMod val="95000"/>
                  </a:schemeClr>
                </a:solidFill>
                <a:ea typeface="+mn-lt"/>
                <a:cs typeface="+mn-lt"/>
              </a:rPr>
              <a:t>SHAP, </a:t>
            </a:r>
            <a:r>
              <a:rPr lang="pt-PT" sz="1600" i="1" err="1">
                <a:solidFill>
                  <a:schemeClr val="tx1">
                    <a:lumMod val="95000"/>
                  </a:schemeClr>
                </a:solidFill>
                <a:ea typeface="+mn-lt"/>
                <a:cs typeface="+mn-lt"/>
              </a:rPr>
              <a:t>Shapley</a:t>
            </a:r>
            <a:r>
              <a:rPr lang="pt-PT" sz="1600" i="1">
                <a:solidFill>
                  <a:schemeClr val="tx1">
                    <a:lumMod val="95000"/>
                  </a:schemeClr>
                </a:solidFill>
                <a:ea typeface="+mn-lt"/>
                <a:cs typeface="+mn-lt"/>
              </a:rPr>
              <a:t> </a:t>
            </a:r>
            <a:r>
              <a:rPr lang="pt-PT" sz="1600" i="1" err="1">
                <a:solidFill>
                  <a:schemeClr val="tx1">
                    <a:lumMod val="95000"/>
                  </a:schemeClr>
                </a:solidFill>
                <a:ea typeface="+mn-lt"/>
                <a:cs typeface="+mn-lt"/>
              </a:rPr>
              <a:t>Additive</a:t>
            </a:r>
            <a:r>
              <a:rPr lang="pt-PT" sz="1600" i="1">
                <a:solidFill>
                  <a:schemeClr val="tx1">
                    <a:lumMod val="95000"/>
                  </a:schemeClr>
                </a:solidFill>
                <a:ea typeface="+mn-lt"/>
                <a:cs typeface="+mn-lt"/>
              </a:rPr>
              <a:t> </a:t>
            </a:r>
            <a:r>
              <a:rPr lang="pt-PT" sz="1600" i="1" err="1">
                <a:solidFill>
                  <a:schemeClr val="tx1">
                    <a:lumMod val="95000"/>
                  </a:schemeClr>
                </a:solidFill>
                <a:ea typeface="+mn-lt"/>
                <a:cs typeface="+mn-lt"/>
              </a:rPr>
              <a:t>explanations</a:t>
            </a:r>
          </a:p>
          <a:p>
            <a:pPr>
              <a:buClr>
                <a:srgbClr val="FFFFFF"/>
              </a:buClr>
            </a:pPr>
            <a:r>
              <a:rPr lang="pt-PT" sz="1800">
                <a:solidFill>
                  <a:schemeClr val="tx1">
                    <a:lumMod val="95000"/>
                  </a:schemeClr>
                </a:solidFill>
                <a:ea typeface="+mn-lt"/>
                <a:cs typeface="+mn-lt"/>
              </a:rPr>
              <a:t>Técnicas usadas para agrupar os resultados:</a:t>
            </a:r>
          </a:p>
          <a:p>
            <a:pPr lvl="1">
              <a:buClr>
                <a:srgbClr val="FFFFFF"/>
              </a:buClr>
            </a:pPr>
            <a:r>
              <a:rPr lang="pt-PT" sz="1600" err="1">
                <a:solidFill>
                  <a:schemeClr val="tx1">
                    <a:lumMod val="95000"/>
                  </a:schemeClr>
                </a:solidFill>
                <a:ea typeface="+mn-lt"/>
                <a:cs typeface="+mn-lt"/>
              </a:rPr>
              <a:t>Clustering</a:t>
            </a:r>
            <a:endParaRPr lang="pt-PT" sz="1600">
              <a:solidFill>
                <a:schemeClr val="tx1">
                  <a:lumMod val="95000"/>
                </a:schemeClr>
              </a:solidFill>
              <a:ea typeface="+mn-lt"/>
              <a:cs typeface="+mn-lt"/>
            </a:endParaRPr>
          </a:p>
          <a:p>
            <a:pPr lvl="1">
              <a:buClr>
                <a:srgbClr val="FFFFFF"/>
              </a:buClr>
            </a:pPr>
            <a:r>
              <a:rPr lang="pt-PT" sz="1600" err="1">
                <a:solidFill>
                  <a:schemeClr val="tx1">
                    <a:lumMod val="95000"/>
                  </a:schemeClr>
                </a:solidFill>
                <a:ea typeface="+mn-lt"/>
                <a:cs typeface="+mn-lt"/>
              </a:rPr>
              <a:t>Projection</a:t>
            </a:r>
          </a:p>
          <a:p>
            <a:pPr>
              <a:buClr>
                <a:srgbClr val="FFFFFF"/>
              </a:buClr>
            </a:pPr>
            <a:r>
              <a:rPr lang="pt-PT" sz="1800">
                <a:solidFill>
                  <a:schemeClr val="tx1">
                    <a:lumMod val="95000"/>
                  </a:schemeClr>
                </a:solidFill>
                <a:ea typeface="+mn-lt"/>
                <a:cs typeface="+mn-lt"/>
              </a:rPr>
              <a:t>Uso de uma </a:t>
            </a:r>
            <a:r>
              <a:rPr lang="pt-PT" sz="1800" i="1">
                <a:solidFill>
                  <a:schemeClr val="tx1">
                    <a:lumMod val="95000"/>
                  </a:schemeClr>
                </a:solidFill>
                <a:ea typeface="+mn-lt"/>
                <a:cs typeface="+mn-lt"/>
              </a:rPr>
              <a:t>pipeline, </a:t>
            </a:r>
            <a:r>
              <a:rPr lang="pt-PT" sz="1800" i="1" err="1">
                <a:solidFill>
                  <a:schemeClr val="tx1">
                    <a:lumMod val="95000"/>
                  </a:schemeClr>
                </a:solidFill>
                <a:ea typeface="+mn-lt"/>
                <a:cs typeface="+mn-lt"/>
              </a:rPr>
              <a:t>Human</a:t>
            </a:r>
            <a:r>
              <a:rPr lang="pt-PT" sz="1800" i="1">
                <a:solidFill>
                  <a:schemeClr val="tx1">
                    <a:lumMod val="95000"/>
                  </a:schemeClr>
                </a:solidFill>
                <a:ea typeface="+mn-lt"/>
                <a:cs typeface="+mn-lt"/>
              </a:rPr>
              <a:t>-In-</a:t>
            </a:r>
            <a:r>
              <a:rPr lang="pt-PT" sz="1800" i="1" err="1">
                <a:solidFill>
                  <a:schemeClr val="tx1">
                    <a:lumMod val="95000"/>
                  </a:schemeClr>
                </a:solidFill>
                <a:ea typeface="+mn-lt"/>
                <a:cs typeface="+mn-lt"/>
              </a:rPr>
              <a:t>The</a:t>
            </a:r>
            <a:r>
              <a:rPr lang="pt-PT" sz="1800" i="1">
                <a:solidFill>
                  <a:schemeClr val="tx1">
                    <a:lumMod val="95000"/>
                  </a:schemeClr>
                </a:solidFill>
                <a:ea typeface="+mn-lt"/>
                <a:cs typeface="+mn-lt"/>
              </a:rPr>
              <a:t>-Loop</a:t>
            </a:r>
          </a:p>
          <a:p>
            <a:pPr lvl="1">
              <a:buClr>
                <a:srgbClr val="FFFFFF"/>
              </a:buClr>
            </a:pPr>
            <a:r>
              <a:rPr lang="pt-PT" sz="1600" i="1" err="1">
                <a:solidFill>
                  <a:schemeClr val="tx1">
                    <a:lumMod val="95000"/>
                  </a:schemeClr>
                </a:solidFill>
                <a:ea typeface="+mn-lt"/>
                <a:cs typeface="+mn-lt"/>
              </a:rPr>
              <a:t>Subplex</a:t>
            </a:r>
            <a:r>
              <a:rPr lang="pt-PT" sz="1600" i="1">
                <a:solidFill>
                  <a:schemeClr val="tx1">
                    <a:lumMod val="95000"/>
                  </a:schemeClr>
                </a:solidFill>
                <a:ea typeface="+mn-lt"/>
                <a:cs typeface="+mn-lt"/>
              </a:rPr>
              <a:t> incorpora interação com o utilizador</a:t>
            </a:r>
          </a:p>
        </p:txBody>
      </p:sp>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4</a:t>
            </a:fld>
            <a:endParaRPr lang="pt-PT" noProof="0"/>
          </a:p>
        </p:txBody>
      </p:sp>
    </p:spTree>
    <p:extLst>
      <p:ext uri="{BB962C8B-B14F-4D97-AF65-F5344CB8AC3E}">
        <p14:creationId xmlns:p14="http://schemas.microsoft.com/office/powerpoint/2010/main" val="183503516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8534400" cy="1507067"/>
          </a:xfrm>
        </p:spPr>
        <p:txBody>
          <a:bodyPr/>
          <a:lstStyle/>
          <a:p>
            <a:pPr algn="ctr"/>
            <a:r>
              <a:rPr lang="en-US" err="1"/>
              <a:t>DAtaset</a:t>
            </a:r>
            <a:r>
              <a:rPr lang="en-US"/>
              <a:t> – Vinhos </a:t>
            </a:r>
            <a:r>
              <a:rPr lang="en-US" err="1"/>
              <a:t>sintéticos</a:t>
            </a:r>
            <a:endParaRPr lang="en-US"/>
          </a:p>
        </p:txBody>
      </p:sp>
      <p:pic>
        <p:nvPicPr>
          <p:cNvPr id="7" name="Picture 7" descr="Chart, scatter chart&#10;&#10;Description automatically generated">
            <a:extLst>
              <a:ext uri="{FF2B5EF4-FFF2-40B4-BE49-F238E27FC236}">
                <a16:creationId xmlns:a16="http://schemas.microsoft.com/office/drawing/2014/main" id="{154032B4-79D2-DB9F-16A3-77DEC3EB4172}"/>
              </a:ext>
            </a:extLst>
          </p:cNvPr>
          <p:cNvPicPr>
            <a:picLocks noGrp="1" noChangeAspect="1"/>
          </p:cNvPicPr>
          <p:nvPr>
            <p:ph idx="1"/>
          </p:nvPr>
        </p:nvPicPr>
        <p:blipFill>
          <a:blip r:embed="rId3"/>
          <a:stretch>
            <a:fillRect/>
          </a:stretch>
        </p:blipFill>
        <p:spPr>
          <a:xfrm>
            <a:off x="781398" y="2014870"/>
            <a:ext cx="8722229" cy="3916304"/>
          </a:xfrm>
        </p:spPr>
      </p:pic>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ea typeface="+mn-lt"/>
              <a:cs typeface="+mn-lt"/>
            </a:endParaRPr>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5</a:t>
            </a:fld>
            <a:endParaRPr lang="pt-PT" noProof="0"/>
          </a:p>
        </p:txBody>
      </p:sp>
    </p:spTree>
    <p:extLst>
      <p:ext uri="{BB962C8B-B14F-4D97-AF65-F5344CB8AC3E}">
        <p14:creationId xmlns:p14="http://schemas.microsoft.com/office/powerpoint/2010/main" val="10805964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72270" y="61147"/>
            <a:ext cx="8534400" cy="1507067"/>
          </a:xfrm>
        </p:spPr>
        <p:txBody>
          <a:bodyPr/>
          <a:lstStyle/>
          <a:p>
            <a:pPr algn="ctr"/>
            <a:r>
              <a:rPr lang="en-US" err="1"/>
              <a:t>Subplex</a:t>
            </a:r>
            <a:endParaRPr lang="en-US"/>
          </a:p>
        </p:txBody>
      </p:sp>
      <p:pic>
        <p:nvPicPr>
          <p:cNvPr id="7" name="Picture 7">
            <a:extLst>
              <a:ext uri="{FF2B5EF4-FFF2-40B4-BE49-F238E27FC236}">
                <a16:creationId xmlns:a16="http://schemas.microsoft.com/office/drawing/2014/main" id="{DBB32168-D6CD-A0E5-8CD8-77A935EAE0A0}"/>
              </a:ext>
            </a:extLst>
          </p:cNvPr>
          <p:cNvPicPr>
            <a:picLocks noGrp="1" noChangeAspect="1"/>
          </p:cNvPicPr>
          <p:nvPr>
            <p:ph idx="1"/>
          </p:nvPr>
        </p:nvPicPr>
        <p:blipFill>
          <a:blip r:embed="rId3"/>
          <a:stretch>
            <a:fillRect/>
          </a:stretch>
        </p:blipFill>
        <p:spPr>
          <a:xfrm>
            <a:off x="1405668" y="1317301"/>
            <a:ext cx="8191280" cy="4650081"/>
          </a:xfrm>
        </p:spPr>
      </p:pic>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6</a:t>
            </a:fld>
            <a:endParaRPr lang="pt-PT" noProof="0"/>
          </a:p>
        </p:txBody>
      </p:sp>
    </p:spTree>
    <p:extLst>
      <p:ext uri="{BB962C8B-B14F-4D97-AF65-F5344CB8AC3E}">
        <p14:creationId xmlns:p14="http://schemas.microsoft.com/office/powerpoint/2010/main" val="410754234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10566400" cy="1507067"/>
          </a:xfrm>
        </p:spPr>
        <p:txBody>
          <a:bodyPr/>
          <a:lstStyle/>
          <a:p>
            <a:pPr algn="ctr"/>
            <a:r>
              <a:rPr lang="en-US" err="1"/>
              <a:t>Subplex</a:t>
            </a:r>
            <a:r>
              <a:rPr lang="en-US"/>
              <a:t> – </a:t>
            </a:r>
            <a:r>
              <a:rPr lang="en-US" err="1"/>
              <a:t>Apresentação</a:t>
            </a:r>
            <a:r>
              <a:rPr lang="en-US"/>
              <a:t> de dados</a:t>
            </a:r>
          </a:p>
        </p:txBody>
      </p:sp>
      <p:pic>
        <p:nvPicPr>
          <p:cNvPr id="7" name="Picture 7" descr="Chart&#10;&#10;Description automatically generated">
            <a:extLst>
              <a:ext uri="{FF2B5EF4-FFF2-40B4-BE49-F238E27FC236}">
                <a16:creationId xmlns:a16="http://schemas.microsoft.com/office/drawing/2014/main" id="{1DDDA903-3549-D871-D7C6-60265DB11DD5}"/>
              </a:ext>
            </a:extLst>
          </p:cNvPr>
          <p:cNvPicPr>
            <a:picLocks noGrp="1" noChangeAspect="1"/>
          </p:cNvPicPr>
          <p:nvPr>
            <p:ph idx="1"/>
          </p:nvPr>
        </p:nvPicPr>
        <p:blipFill>
          <a:blip r:embed="rId2"/>
          <a:stretch>
            <a:fillRect/>
          </a:stretch>
        </p:blipFill>
        <p:spPr>
          <a:xfrm>
            <a:off x="382862" y="1884126"/>
            <a:ext cx="5474993" cy="3427824"/>
          </a:xfrm>
        </p:spPr>
      </p:pic>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ea typeface="+mn-lt"/>
                <a:cs typeface="+mn-lt"/>
              </a:rPr>
              <a:t>Visualização de dados – 06/03/2023</a:t>
            </a:r>
            <a:endParaRPr lang="en-US" dirty="0">
              <a:ea typeface="+mn-lt"/>
              <a:cs typeface="+mn-lt"/>
            </a:endParaRPr>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7</a:t>
            </a:fld>
            <a:endParaRPr lang="pt-PT" noProof="0"/>
          </a:p>
        </p:txBody>
      </p:sp>
      <p:pic>
        <p:nvPicPr>
          <p:cNvPr id="8" name="Picture 8" descr="Chart, bar chart&#10;&#10;Description automatically generated">
            <a:extLst>
              <a:ext uri="{FF2B5EF4-FFF2-40B4-BE49-F238E27FC236}">
                <a16:creationId xmlns:a16="http://schemas.microsoft.com/office/drawing/2014/main" id="{60AA799F-FFD9-8473-D75F-9E50357BEED9}"/>
              </a:ext>
            </a:extLst>
          </p:cNvPr>
          <p:cNvPicPr>
            <a:picLocks noChangeAspect="1"/>
          </p:cNvPicPr>
          <p:nvPr/>
        </p:nvPicPr>
        <p:blipFill>
          <a:blip r:embed="rId3"/>
          <a:stretch>
            <a:fillRect/>
          </a:stretch>
        </p:blipFill>
        <p:spPr>
          <a:xfrm>
            <a:off x="6483585" y="1881616"/>
            <a:ext cx="4671719" cy="3433436"/>
          </a:xfrm>
          <a:prstGeom prst="rect">
            <a:avLst/>
          </a:prstGeom>
        </p:spPr>
      </p:pic>
    </p:spTree>
    <p:extLst>
      <p:ext uri="{BB962C8B-B14F-4D97-AF65-F5344CB8AC3E}">
        <p14:creationId xmlns:p14="http://schemas.microsoft.com/office/powerpoint/2010/main" val="358023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81677" y="296332"/>
            <a:ext cx="10077214" cy="1507067"/>
          </a:xfrm>
        </p:spPr>
        <p:txBody>
          <a:bodyPr/>
          <a:lstStyle/>
          <a:p>
            <a:pPr algn="ctr"/>
            <a:r>
              <a:rPr lang="en-US"/>
              <a:t>Caso de </a:t>
            </a:r>
            <a:r>
              <a:rPr lang="en-US" err="1"/>
              <a:t>uso</a:t>
            </a:r>
            <a:r>
              <a:rPr lang="en-US"/>
              <a:t> #1: </a:t>
            </a:r>
            <a:r>
              <a:rPr lang="en-US" err="1"/>
              <a:t>Pedido</a:t>
            </a:r>
            <a:r>
              <a:rPr lang="en-US"/>
              <a:t> de </a:t>
            </a:r>
            <a:r>
              <a:rPr lang="en-US" err="1"/>
              <a:t>Empréstimo</a:t>
            </a:r>
          </a:p>
        </p:txBody>
      </p:sp>
      <p:pic>
        <p:nvPicPr>
          <p:cNvPr id="7" name="Picture 7" descr="Chart&#10;&#10;Description automatically generated">
            <a:extLst>
              <a:ext uri="{FF2B5EF4-FFF2-40B4-BE49-F238E27FC236}">
                <a16:creationId xmlns:a16="http://schemas.microsoft.com/office/drawing/2014/main" id="{7724D739-DB7A-13B4-5D97-F68DDE30451E}"/>
              </a:ext>
            </a:extLst>
          </p:cNvPr>
          <p:cNvPicPr>
            <a:picLocks noGrp="1" noChangeAspect="1"/>
          </p:cNvPicPr>
          <p:nvPr>
            <p:ph idx="1"/>
          </p:nvPr>
        </p:nvPicPr>
        <p:blipFill>
          <a:blip r:embed="rId2"/>
          <a:stretch>
            <a:fillRect/>
          </a:stretch>
        </p:blipFill>
        <p:spPr>
          <a:xfrm>
            <a:off x="1420969" y="1555220"/>
            <a:ext cx="8836260" cy="4414896"/>
          </a:xfrm>
        </p:spPr>
      </p:pic>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t>Visualização de dados – 06/03/2023</a:t>
            </a:r>
            <a:endParaRPr lang="pt-PT" dirty="0">
              <a:ea typeface="+mn-lt"/>
              <a:cs typeface="+mn-lt"/>
            </a:endParaRPr>
          </a:p>
          <a:p>
            <a:endParaRPr lang="pt-PT" noProof="0"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8</a:t>
            </a:fld>
            <a:endParaRPr lang="pt-PT" noProof="0"/>
          </a:p>
        </p:txBody>
      </p:sp>
    </p:spTree>
    <p:extLst>
      <p:ext uri="{BB962C8B-B14F-4D97-AF65-F5344CB8AC3E}">
        <p14:creationId xmlns:p14="http://schemas.microsoft.com/office/powerpoint/2010/main" val="133838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04B-FB06-68E3-E348-E8F2DB648AB5}"/>
              </a:ext>
            </a:extLst>
          </p:cNvPr>
          <p:cNvSpPr>
            <a:spLocks noGrp="1"/>
          </p:cNvSpPr>
          <p:nvPr>
            <p:ph type="title"/>
          </p:nvPr>
        </p:nvSpPr>
        <p:spPr>
          <a:xfrm>
            <a:off x="791084" y="89369"/>
            <a:ext cx="8534400" cy="1507067"/>
          </a:xfrm>
        </p:spPr>
        <p:txBody>
          <a:bodyPr/>
          <a:lstStyle/>
          <a:p>
            <a:pPr algn="ctr"/>
            <a:r>
              <a:rPr lang="en-US"/>
              <a:t>Caso de </a:t>
            </a:r>
            <a:r>
              <a:rPr lang="en-US" err="1"/>
              <a:t>uso</a:t>
            </a:r>
            <a:r>
              <a:rPr lang="en-US"/>
              <a:t> #2: </a:t>
            </a:r>
            <a:r>
              <a:rPr lang="en-US" err="1"/>
              <a:t>análise</a:t>
            </a:r>
            <a:r>
              <a:rPr lang="en-US"/>
              <a:t> de </a:t>
            </a:r>
            <a:r>
              <a:rPr lang="en-US" err="1"/>
              <a:t>sentimentos</a:t>
            </a:r>
            <a:r>
              <a:rPr lang="en-US"/>
              <a:t> </a:t>
            </a:r>
            <a:r>
              <a:rPr lang="en-US" err="1"/>
              <a:t>em</a:t>
            </a:r>
            <a:r>
              <a:rPr lang="en-US"/>
              <a:t> </a:t>
            </a:r>
            <a:r>
              <a:rPr lang="en-US" i="1"/>
              <a:t>tweets</a:t>
            </a:r>
          </a:p>
        </p:txBody>
      </p:sp>
      <p:pic>
        <p:nvPicPr>
          <p:cNvPr id="7" name="Picture 7" descr="Chart, waterfall chart&#10;&#10;Description automatically generated">
            <a:extLst>
              <a:ext uri="{FF2B5EF4-FFF2-40B4-BE49-F238E27FC236}">
                <a16:creationId xmlns:a16="http://schemas.microsoft.com/office/drawing/2014/main" id="{D85F1789-A772-6111-D39E-47932B4A6B7B}"/>
              </a:ext>
            </a:extLst>
          </p:cNvPr>
          <p:cNvPicPr>
            <a:picLocks noGrp="1" noChangeAspect="1"/>
          </p:cNvPicPr>
          <p:nvPr>
            <p:ph idx="1"/>
          </p:nvPr>
        </p:nvPicPr>
        <p:blipFill>
          <a:blip r:embed="rId2"/>
          <a:stretch>
            <a:fillRect/>
          </a:stretch>
        </p:blipFill>
        <p:spPr>
          <a:xfrm>
            <a:off x="2009458" y="1526998"/>
            <a:ext cx="5862469" cy="4264378"/>
          </a:xfrm>
        </p:spPr>
      </p:pic>
      <p:sp>
        <p:nvSpPr>
          <p:cNvPr id="4" name="Date Placeholder 3">
            <a:extLst>
              <a:ext uri="{FF2B5EF4-FFF2-40B4-BE49-F238E27FC236}">
                <a16:creationId xmlns:a16="http://schemas.microsoft.com/office/drawing/2014/main" id="{5E98B1C0-312F-3E1C-D832-17241392E9E5}"/>
              </a:ext>
            </a:extLst>
          </p:cNvPr>
          <p:cNvSpPr>
            <a:spLocks noGrp="1"/>
          </p:cNvSpPr>
          <p:nvPr>
            <p:ph type="dt" sz="half" idx="10"/>
          </p:nvPr>
        </p:nvSpPr>
        <p:spPr/>
        <p:txBody>
          <a:bodyPr/>
          <a:lstStyle/>
          <a:p>
            <a:fld id="{7B4616C6-E65B-45D5-A2B9-B9D3048F20BC}" type="datetime1">
              <a:t>3/4/2023</a:t>
            </a:fld>
            <a:endParaRPr lang="en-US"/>
          </a:p>
        </p:txBody>
      </p:sp>
      <p:sp>
        <p:nvSpPr>
          <p:cNvPr id="5" name="Footer Placeholder 4">
            <a:extLst>
              <a:ext uri="{FF2B5EF4-FFF2-40B4-BE49-F238E27FC236}">
                <a16:creationId xmlns:a16="http://schemas.microsoft.com/office/drawing/2014/main" id="{E6537381-AC98-2D7B-68FA-0530D16B8A96}"/>
              </a:ext>
            </a:extLst>
          </p:cNvPr>
          <p:cNvSpPr>
            <a:spLocks noGrp="1"/>
          </p:cNvSpPr>
          <p:nvPr>
            <p:ph type="ftr" sz="quarter" idx="11"/>
          </p:nvPr>
        </p:nvSpPr>
        <p:spPr/>
        <p:txBody>
          <a:bodyPr/>
          <a:lstStyle/>
          <a:p>
            <a:r>
              <a:rPr lang="pt-PT" dirty="0"/>
              <a:t>Visualização de dados – 06/03/2023</a:t>
            </a:r>
            <a:endParaRPr lang="pt-PT" dirty="0">
              <a:ea typeface="+mn-lt"/>
              <a:cs typeface="+mn-lt"/>
            </a:endParaRPr>
          </a:p>
          <a:p>
            <a:endParaRPr lang="pt-PT" noProof="0" dirty="0"/>
          </a:p>
        </p:txBody>
      </p:sp>
      <p:sp>
        <p:nvSpPr>
          <p:cNvPr id="6" name="Slide Number Placeholder 5">
            <a:extLst>
              <a:ext uri="{FF2B5EF4-FFF2-40B4-BE49-F238E27FC236}">
                <a16:creationId xmlns:a16="http://schemas.microsoft.com/office/drawing/2014/main" id="{54D77F0E-A065-43F6-DCE1-0818C6E92C5C}"/>
              </a:ext>
            </a:extLst>
          </p:cNvPr>
          <p:cNvSpPr>
            <a:spLocks noGrp="1"/>
          </p:cNvSpPr>
          <p:nvPr>
            <p:ph type="sldNum" sz="quarter" idx="12"/>
          </p:nvPr>
        </p:nvSpPr>
        <p:spPr/>
        <p:txBody>
          <a:bodyPr/>
          <a:lstStyle/>
          <a:p>
            <a:pPr rtl="0"/>
            <a:fld id="{8699F50C-BE38-4BD0-BA84-9B090E1F2B9B}" type="slidenum">
              <a:rPr lang="pt-PT" noProof="0" smtClean="0"/>
              <a:pPr rtl="0"/>
              <a:t>9</a:t>
            </a:fld>
            <a:endParaRPr lang="pt-PT" noProof="0"/>
          </a:p>
        </p:txBody>
      </p:sp>
    </p:spTree>
    <p:extLst>
      <p:ext uri="{BB962C8B-B14F-4D97-AF65-F5344CB8AC3E}">
        <p14:creationId xmlns:p14="http://schemas.microsoft.com/office/powerpoint/2010/main" val="2232712599"/>
      </p:ext>
    </p:extLst>
  </p:cSld>
  <p:clrMapOvr>
    <a:masterClrMapping/>
  </p:clrMapOvr>
</p:sld>
</file>

<file path=ppt/theme/theme1.xml><?xml version="1.0" encoding="utf-8"?>
<a:theme xmlns:a="http://schemas.openxmlformats.org/drawingml/2006/main" name="Setor">
  <a:themeElements>
    <a:clrScheme name="Se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TM02900771[[fn=Setor]]</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Setor</vt:lpstr>
      <vt:lpstr>Visualização de dados – 6/03/2023    </vt:lpstr>
      <vt:lpstr>Introdução</vt:lpstr>
      <vt:lpstr>Explicações locais</vt:lpstr>
      <vt:lpstr>Metodololgia</vt:lpstr>
      <vt:lpstr>DAtaset – Vinhos sintéticos</vt:lpstr>
      <vt:lpstr>Subplex</vt:lpstr>
      <vt:lpstr>Subplex – Apresentação de dados</vt:lpstr>
      <vt:lpstr>Caso de uso #1: Pedido de Empréstimo</vt:lpstr>
      <vt:lpstr>Caso de uso #2: análise de sentimentos em tweets</vt:lpstr>
      <vt:lpstr>Avaliação via feedback de experts</vt:lpstr>
      <vt:lpstr>Conclusões</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green infrastructures on aerodynamic flow and air  quality in Porto’s urban area</dc:title>
  <dc:creator>Lara Matos</dc:creator>
  <cp:revision>142</cp:revision>
  <dcterms:created xsi:type="dcterms:W3CDTF">2022-06-10T11:02:16Z</dcterms:created>
  <dcterms:modified xsi:type="dcterms:W3CDTF">2023-03-05T02:24:31Z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