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2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Destaqu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Destaqu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Estilo Médio 3 - Destaqu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pos="3840"/>
        <p:guide pos="5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B6E0BE-9079-4492-9E23-F67CE32BC2E0}" type="datetime1">
              <a:rPr lang="pt-PT" smtClean="0"/>
              <a:t>02/03/2023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6B3E3-3BE0-4E77-9E25-E1EBA58B569B}" type="datetime1">
              <a:rPr lang="pt-PT" smtClean="0"/>
              <a:pPr/>
              <a:t>02/03/2023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riângulo Retângulo 10">
            <a:extLst>
              <a:ext uri="{FF2B5EF4-FFF2-40B4-BE49-F238E27FC236}">
                <a16:creationId xmlns:a16="http://schemas.microsoft.com/office/drawing/2014/main" id="{B033CE7C-7B43-B76B-E5D9-72FBA85B67D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8" name="Conexão Reta 15">
            <a:extLst>
              <a:ext uri="{FF2B5EF4-FFF2-40B4-BE49-F238E27FC236}">
                <a16:creationId xmlns:a16="http://schemas.microsoft.com/office/drawing/2014/main" id="{26B094A5-4AAA-86AF-7902-3E9D3F64337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17">
            <a:extLst>
              <a:ext uri="{FF2B5EF4-FFF2-40B4-BE49-F238E27FC236}">
                <a16:creationId xmlns:a16="http://schemas.microsoft.com/office/drawing/2014/main" id="{754D9211-DD59-2044-33B6-4334310BA648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8">
            <a:extLst>
              <a:ext uri="{FF2B5EF4-FFF2-40B4-BE49-F238E27FC236}">
                <a16:creationId xmlns:a16="http://schemas.microsoft.com/office/drawing/2014/main" id="{AE0FD4CD-943C-CCF6-DBE3-FC9E10EBBB9A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84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91932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12101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12196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9394507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881594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1823168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8279134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16812819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ção da Imagem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SUBTÍTULO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c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â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1" name="Marcador de Posição do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ção da Imagem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76316563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 title="Marcas de Lista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4" name="Triângulo Retâ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 O ESTILO DO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</a:t>
            </a:r>
            <a:br>
              <a:rPr lang="pt-PT" noProof="0"/>
            </a:br>
            <a:r>
              <a:rPr lang="pt-PT" noProof="0"/>
              <a:t>Estilo do Título do Modelo Global 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ângulo Retâ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8" name="Marcador de Posição da Imagem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e Conteúdo 2" title="Marcas de Lista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 O ESTILO DO SUBTÍTULO</a:t>
            </a:r>
          </a:p>
        </p:txBody>
      </p:sp>
      <p:sp>
        <p:nvSpPr>
          <p:cNvPr id="17" name="Caixa de tex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</a:t>
            </a:r>
            <a:br>
              <a:rPr lang="pt-PT" noProof="0"/>
            </a:br>
            <a:r>
              <a:rPr lang="pt-PT" noProof="0"/>
              <a:t>Estilo do Título do Modelo Global 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aix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30" name="Conexão Reta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  <p:sp>
        <p:nvSpPr>
          <p:cNvPr id="34" name="Marcador de Posição do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 O ESTILO DO SUBTÍTULO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 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Texto aqui</a:t>
            </a:r>
          </a:p>
        </p:txBody>
      </p:sp>
      <p:sp>
        <p:nvSpPr>
          <p:cNvPr id="20" name="Marcador de Posição do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pt-PT" noProof="0"/>
              <a:t>Clique no ícone para adicionar um gráfico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a Tabela 11" title="Tabe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no ícone para adicionar uma tabela</a:t>
            </a:r>
          </a:p>
        </p:txBody>
      </p:sp>
      <p:sp>
        <p:nvSpPr>
          <p:cNvPr id="16" name="Caixa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aix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exão Reta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37" name="Marcador de Posição do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 O ESTILO DO SUBTÍTULO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" name="Marcador de Posição da Imagem 31" title="Imagem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 noProof="0"/>
              <a:t>Insira ou Arraste e Largue a Imagem Aqui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Adicione Legenda Aqui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PT" noProof="0"/>
              <a:t>Nome</a:t>
            </a:r>
          </a:p>
        </p:txBody>
      </p:sp>
      <p:sp>
        <p:nvSpPr>
          <p:cNvPr id="10" name="Marcador de Posição do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PT" noProof="0"/>
              <a:t>Número de Telefone</a:t>
            </a:r>
          </a:p>
        </p:txBody>
      </p:sp>
      <p:sp>
        <p:nvSpPr>
          <p:cNvPr id="11" name="Marcador de Posição do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PT" noProof="0"/>
              <a:t>E-mail </a:t>
            </a:r>
          </a:p>
        </p:txBody>
      </p:sp>
      <p:sp>
        <p:nvSpPr>
          <p:cNvPr id="13" name="Marcador de Posição do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PT" noProof="0"/>
              <a:t>Site da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PT" noProof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PT" noProof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PT" noProof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PT" noProof="0"/>
          </a:p>
        </p:txBody>
      </p:sp>
      <p:sp>
        <p:nvSpPr>
          <p:cNvPr id="21" name="Triângulo Retângu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ção da Imagem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â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1" name="Marcador de Posição do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aix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exão Reta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 </a:t>
            </a:r>
          </a:p>
        </p:txBody>
      </p:sp>
      <p:sp>
        <p:nvSpPr>
          <p:cNvPr id="29" name="Marcador de Posição de Conteú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aix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exão Reta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 </a:t>
            </a: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5" name="Marcador de Posição de Conteú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Triângulo Retângulo 18">
            <a:extLst>
              <a:ext uri="{FF2B5EF4-FFF2-40B4-BE49-F238E27FC236}">
                <a16:creationId xmlns:a16="http://schemas.microsoft.com/office/drawing/2014/main" id="{DDA5C783-955D-2CE8-56B8-20F0297143C2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AE68E61B-524B-5A41-E9A2-BCB29E3323A1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9" name="Conexão Reta 17">
            <a:extLst>
              <a:ext uri="{FF2B5EF4-FFF2-40B4-BE49-F238E27FC236}">
                <a16:creationId xmlns:a16="http://schemas.microsoft.com/office/drawing/2014/main" id="{BE56E715-CAE4-C554-8517-BCDC1107CD4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20">
            <a:extLst>
              <a:ext uri="{FF2B5EF4-FFF2-40B4-BE49-F238E27FC236}">
                <a16:creationId xmlns:a16="http://schemas.microsoft.com/office/drawing/2014/main" id="{85442ECC-9D8C-D13A-674A-0A96D1093E4F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elogramo 10">
            <a:extLst>
              <a:ext uri="{FF2B5EF4-FFF2-40B4-BE49-F238E27FC236}">
                <a16:creationId xmlns:a16="http://schemas.microsoft.com/office/drawing/2014/main" id="{0FDA3E32-9A73-62FF-C83E-AC3B26EF27D2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cxnSp>
        <p:nvCxnSpPr>
          <p:cNvPr id="12" name="Conexão Reta 25">
            <a:extLst>
              <a:ext uri="{FF2B5EF4-FFF2-40B4-BE49-F238E27FC236}">
                <a16:creationId xmlns:a16="http://schemas.microsoft.com/office/drawing/2014/main" id="{587C7F96-652F-8465-54C2-45A598B63D88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5">
            <a:extLst>
              <a:ext uri="{FF2B5EF4-FFF2-40B4-BE49-F238E27FC236}">
                <a16:creationId xmlns:a16="http://schemas.microsoft.com/office/drawing/2014/main" id="{C9264784-75CF-DEF2-830A-242C17E2D664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elogramo 13">
            <a:extLst>
              <a:ext uri="{FF2B5EF4-FFF2-40B4-BE49-F238E27FC236}">
                <a16:creationId xmlns:a16="http://schemas.microsoft.com/office/drawing/2014/main" id="{9616BEDD-FF73-260B-9185-BE17EB637E9E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14154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aix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exão Reta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 </a:t>
            </a:r>
          </a:p>
        </p:txBody>
      </p:sp>
      <p:sp>
        <p:nvSpPr>
          <p:cNvPr id="18" name="Marcador de Posição do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0" name="Marcador de Posição do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1" name="Marcador de Posição de Conteú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4" name="Marcador de Posição de Conteú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ção do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ção do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2" name="Marcador de Posição da Imagem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aix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exão Reta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aix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  <p:sp>
        <p:nvSpPr>
          <p:cNvPr id="33" name="Título 1" title="Títu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 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8" name="Conexão Reta 21">
            <a:extLst>
              <a:ext uri="{FF2B5EF4-FFF2-40B4-BE49-F238E27FC236}">
                <a16:creationId xmlns:a16="http://schemas.microsoft.com/office/drawing/2014/main" id="{C4623B9E-EFDB-241B-42BE-FD96F894ECB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22">
            <a:extLst>
              <a:ext uri="{FF2B5EF4-FFF2-40B4-BE49-F238E27FC236}">
                <a16:creationId xmlns:a16="http://schemas.microsoft.com/office/drawing/2014/main" id="{D4459DFB-28DA-AF18-CFFB-FD4B388ED9CE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0" name="Faixa Diagonal 9">
              <a:extLst>
                <a:ext uri="{FF2B5EF4-FFF2-40B4-BE49-F238E27FC236}">
                  <a16:creationId xmlns:a16="http://schemas.microsoft.com/office/drawing/2014/main" id="{1B0E468F-B6EA-911A-7CE3-052BF3724931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11" name="Conexão Reta 27">
              <a:extLst>
                <a:ext uri="{FF2B5EF4-FFF2-40B4-BE49-F238E27FC236}">
                  <a16:creationId xmlns:a16="http://schemas.microsoft.com/office/drawing/2014/main" id="{79BC3142-73BB-0D0D-6065-7414991820B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elogramo 11">
              <a:extLst>
                <a:ext uri="{FF2B5EF4-FFF2-40B4-BE49-F238E27FC236}">
                  <a16:creationId xmlns:a16="http://schemas.microsoft.com/office/drawing/2014/main" id="{EA363DDA-AC4D-F830-D853-4710A0DA1E4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13" name="Caixa de texto 24">
            <a:extLst>
              <a:ext uri="{FF2B5EF4-FFF2-40B4-BE49-F238E27FC236}">
                <a16:creationId xmlns:a16="http://schemas.microsoft.com/office/drawing/2014/main" id="{75944ED8-336C-C772-6B8A-F33451F27A01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14" name="Paralelogramo 13">
            <a:extLst>
              <a:ext uri="{FF2B5EF4-FFF2-40B4-BE49-F238E27FC236}">
                <a16:creationId xmlns:a16="http://schemas.microsoft.com/office/drawing/2014/main" id="{D4FF1CF1-9ECD-29C8-974B-2B1A011A92F5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58580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0" name="Conexão Reta 21">
            <a:extLst>
              <a:ext uri="{FF2B5EF4-FFF2-40B4-BE49-F238E27FC236}">
                <a16:creationId xmlns:a16="http://schemas.microsoft.com/office/drawing/2014/main" id="{57E61C57-C293-DCA9-1E17-39ADA16C680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o 22">
            <a:extLst>
              <a:ext uri="{FF2B5EF4-FFF2-40B4-BE49-F238E27FC236}">
                <a16:creationId xmlns:a16="http://schemas.microsoft.com/office/drawing/2014/main" id="{4782D53F-EB29-3206-ABE6-DB8AD9D5F72C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2" name="Faixa Diagonal 11">
              <a:extLst>
                <a:ext uri="{FF2B5EF4-FFF2-40B4-BE49-F238E27FC236}">
                  <a16:creationId xmlns:a16="http://schemas.microsoft.com/office/drawing/2014/main" id="{A007AAA9-1AF6-EFB7-04A1-5A520A99FC9F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13" name="Conexão Reta 27">
              <a:extLst>
                <a:ext uri="{FF2B5EF4-FFF2-40B4-BE49-F238E27FC236}">
                  <a16:creationId xmlns:a16="http://schemas.microsoft.com/office/drawing/2014/main" id="{45E4C8F0-3492-0AFA-599F-134D2141949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aralelogramo 13">
              <a:extLst>
                <a:ext uri="{FF2B5EF4-FFF2-40B4-BE49-F238E27FC236}">
                  <a16:creationId xmlns:a16="http://schemas.microsoft.com/office/drawing/2014/main" id="{B8F9F501-49EB-AB81-850E-E28D375C990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15" name="Caixa de texto 24">
            <a:extLst>
              <a:ext uri="{FF2B5EF4-FFF2-40B4-BE49-F238E27FC236}">
                <a16:creationId xmlns:a16="http://schemas.microsoft.com/office/drawing/2014/main" id="{3BB3EB1F-93A1-34ED-9647-6655F1A005E1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16" name="Paralelogramo 15">
            <a:extLst>
              <a:ext uri="{FF2B5EF4-FFF2-40B4-BE49-F238E27FC236}">
                <a16:creationId xmlns:a16="http://schemas.microsoft.com/office/drawing/2014/main" id="{045527A0-C781-8258-B056-21C2BFD36431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17347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6" name="Caixa de texto 20">
            <a:extLst>
              <a:ext uri="{FF2B5EF4-FFF2-40B4-BE49-F238E27FC236}">
                <a16:creationId xmlns:a16="http://schemas.microsoft.com/office/drawing/2014/main" id="{95307CF0-211F-8024-D534-EDBF79E1A57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7" name="Grupo 26">
            <a:extLst>
              <a:ext uri="{FF2B5EF4-FFF2-40B4-BE49-F238E27FC236}">
                <a16:creationId xmlns:a16="http://schemas.microsoft.com/office/drawing/2014/main" id="{95EF806D-4F7C-1389-6D3F-AC1C28D2C6C0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8" name="Faixa Diagonal 7">
              <a:extLst>
                <a:ext uri="{FF2B5EF4-FFF2-40B4-BE49-F238E27FC236}">
                  <a16:creationId xmlns:a16="http://schemas.microsoft.com/office/drawing/2014/main" id="{933A49B3-DC41-BD6E-AD61-4F94066ED93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9" name="Conexão Reta 28">
              <a:extLst>
                <a:ext uri="{FF2B5EF4-FFF2-40B4-BE49-F238E27FC236}">
                  <a16:creationId xmlns:a16="http://schemas.microsoft.com/office/drawing/2014/main" id="{5493438F-FB9C-EB62-5B8A-8D574A2FA2F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Paralelogramo 9">
              <a:extLst>
                <a:ext uri="{FF2B5EF4-FFF2-40B4-BE49-F238E27FC236}">
                  <a16:creationId xmlns:a16="http://schemas.microsoft.com/office/drawing/2014/main" id="{A0169E59-8F59-251F-C281-1BB4267162CD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11" name="Paralelogramo 10">
            <a:extLst>
              <a:ext uri="{FF2B5EF4-FFF2-40B4-BE49-F238E27FC236}">
                <a16:creationId xmlns:a16="http://schemas.microsoft.com/office/drawing/2014/main" id="{2AA71701-69EB-66EC-49C7-72E2DD4D1970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21453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5" name="Caixa de texto 17">
            <a:extLst>
              <a:ext uri="{FF2B5EF4-FFF2-40B4-BE49-F238E27FC236}">
                <a16:creationId xmlns:a16="http://schemas.microsoft.com/office/drawing/2014/main" id="{C14F62F3-B4F8-EC73-FF7E-61A721D5B210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6" name="Grupo 25">
            <a:extLst>
              <a:ext uri="{FF2B5EF4-FFF2-40B4-BE49-F238E27FC236}">
                <a16:creationId xmlns:a16="http://schemas.microsoft.com/office/drawing/2014/main" id="{76C729C3-E6E3-2478-9F85-5BEBF3566DA6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7" name="Faixa Diagonal 6">
              <a:extLst>
                <a:ext uri="{FF2B5EF4-FFF2-40B4-BE49-F238E27FC236}">
                  <a16:creationId xmlns:a16="http://schemas.microsoft.com/office/drawing/2014/main" id="{54D684BD-CC12-CFC2-7555-938D5EBB403B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8" name="Conexão Reta 27">
              <a:extLst>
                <a:ext uri="{FF2B5EF4-FFF2-40B4-BE49-F238E27FC236}">
                  <a16:creationId xmlns:a16="http://schemas.microsoft.com/office/drawing/2014/main" id="{56796B58-0474-F0F4-295D-2886CB770BA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Paralelogramo 8">
              <a:extLst>
                <a:ext uri="{FF2B5EF4-FFF2-40B4-BE49-F238E27FC236}">
                  <a16:creationId xmlns:a16="http://schemas.microsoft.com/office/drawing/2014/main" id="{134EEB50-A0F9-FB5D-8A81-51761DE258A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3357293B-8BE1-5674-9B55-688A8DE24E11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00093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riângulo Retângulo 10">
            <a:extLst>
              <a:ext uri="{FF2B5EF4-FFF2-40B4-BE49-F238E27FC236}">
                <a16:creationId xmlns:a16="http://schemas.microsoft.com/office/drawing/2014/main" id="{0A425603-172E-6B31-30CD-AA7D38FA502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9" name="Conexão Reta 15">
            <a:extLst>
              <a:ext uri="{FF2B5EF4-FFF2-40B4-BE49-F238E27FC236}">
                <a16:creationId xmlns:a16="http://schemas.microsoft.com/office/drawing/2014/main" id="{86B52F50-66E0-9B12-3B5B-2835D6A1962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17">
            <a:extLst>
              <a:ext uri="{FF2B5EF4-FFF2-40B4-BE49-F238E27FC236}">
                <a16:creationId xmlns:a16="http://schemas.microsoft.com/office/drawing/2014/main" id="{72CC9375-4636-E588-2E66-BCEB9D43AF73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8">
            <a:extLst>
              <a:ext uri="{FF2B5EF4-FFF2-40B4-BE49-F238E27FC236}">
                <a16:creationId xmlns:a16="http://schemas.microsoft.com/office/drawing/2014/main" id="{448BB8CF-3CE0-80AB-4108-19A4850FF61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008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Triângulo Retângulo 10">
            <a:extLst>
              <a:ext uri="{FF2B5EF4-FFF2-40B4-BE49-F238E27FC236}">
                <a16:creationId xmlns:a16="http://schemas.microsoft.com/office/drawing/2014/main" id="{A20CAB1B-580C-355A-E568-142569EC07E0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8" name="Conexão Reta 15">
            <a:extLst>
              <a:ext uri="{FF2B5EF4-FFF2-40B4-BE49-F238E27FC236}">
                <a16:creationId xmlns:a16="http://schemas.microsoft.com/office/drawing/2014/main" id="{5CF656CD-B710-FFAF-F3C8-8F0038C9B42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17">
            <a:extLst>
              <a:ext uri="{FF2B5EF4-FFF2-40B4-BE49-F238E27FC236}">
                <a16:creationId xmlns:a16="http://schemas.microsoft.com/office/drawing/2014/main" id="{D9E7208C-2278-840C-B4A4-570AB5B8ADD9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8">
            <a:extLst>
              <a:ext uri="{FF2B5EF4-FFF2-40B4-BE49-F238E27FC236}">
                <a16:creationId xmlns:a16="http://schemas.microsoft.com/office/drawing/2014/main" id="{538E86A4-C0D9-CA31-0304-FC827BFE241F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833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8699F50C-BE38-4BD0-BA84-9B090E1F2B9B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06659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  <p:sldLayoutId id="2147483649" r:id="rId18"/>
    <p:sldLayoutId id="2147483651" r:id="rId19"/>
    <p:sldLayoutId id="2147483685" r:id="rId20"/>
    <p:sldLayoutId id="2147483706" r:id="rId21"/>
    <p:sldLayoutId id="2147483704" r:id="rId22"/>
    <p:sldLayoutId id="2147483689" r:id="rId23"/>
    <p:sldLayoutId id="2147483668" r:id="rId24"/>
    <p:sldLayoutId id="2147483707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692" r:id="rId33"/>
    <p:sldLayoutId id="2147483697" r:id="rId34"/>
    <p:sldLayoutId id="2147483674" r:id="rId3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211F35AE-7F5A-42E1-B3B2-146E628E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3E7462-2167-8329-639E-F1876C3E3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264" y="4031227"/>
            <a:ext cx="9617563" cy="2510975"/>
          </a:xfrm>
        </p:spPr>
        <p:txBody>
          <a:bodyPr>
            <a:normAutofit fontScale="90000"/>
          </a:bodyPr>
          <a:lstStyle/>
          <a:p>
            <a:r>
              <a:rPr lang="pt-PT" sz="2400">
                <a:latin typeface="Arial" panose="020B0604020202020204" pitchFamily="34" charset="0"/>
                <a:cs typeface="Arial" panose="020B0604020202020204" pitchFamily="34" charset="0"/>
              </a:rPr>
              <a:t>Visualização de dados – 6/03/2023</a:t>
            </a:r>
            <a:br>
              <a:rPr lang="pt-PT" sz="24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PT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 Figueiredo	98506</a:t>
            </a:r>
            <a:r>
              <a:rPr lang="pt-PT" sz="24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</a:t>
            </a:r>
            <a:br>
              <a:rPr lang="pt-PT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br>
              <a:rPr lang="pt-PT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PT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4201F6-AF46-523F-3EEC-D6105B8A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4D0269D-39E2-42E4-AD56-F65D629C9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C4175A4-E4D7-4D1A-93E8-FD679229F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45E9403-561B-4CEC-B6F7-9BD476FB4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FE00C17-2C9E-48CF-9BC3-61B34FD13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A37D796-28F7-4A9C-AD5B-7D8CCE81E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2E25AE7-6B25-4C75-85E5-733E8A4CE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Marcador de Posição de Conteúdo 5" descr="Uma imagem com texto">
            <a:extLst>
              <a:ext uri="{FF2B5EF4-FFF2-40B4-BE49-F238E27FC236}">
                <a16:creationId xmlns:a16="http://schemas.microsoft.com/office/drawing/2014/main" id="{44010961-823C-430F-7F9D-72379F93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0" y="71279"/>
            <a:ext cx="8341762" cy="37329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CCAF79F-C899-F15A-DABE-B32A366EEF27}"/>
              </a:ext>
            </a:extLst>
          </p:cNvPr>
          <p:cNvSpPr txBox="1"/>
          <p:nvPr/>
        </p:nvSpPr>
        <p:spPr>
          <a:xfrm>
            <a:off x="8936366" y="992956"/>
            <a:ext cx="3365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Publicado a 18/08/2022</a:t>
            </a:r>
          </a:p>
          <a:p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11 páginas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n Introduction to Machine Learning | by Anmol Behl | Becoming Human:  Artificial Intelligence Magazine">
            <a:extLst>
              <a:ext uri="{FF2B5EF4-FFF2-40B4-BE49-F238E27FC236}">
                <a16:creationId xmlns:a16="http://schemas.microsoft.com/office/drawing/2014/main" id="{61A40223-7C03-935A-964F-A35781771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78" y="4092280"/>
            <a:ext cx="3526614" cy="23069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35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1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7A051D-1560-B94F-1111-20473557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002" y="437605"/>
            <a:ext cx="8534400" cy="1507067"/>
          </a:xfrm>
        </p:spPr>
        <p:txBody>
          <a:bodyPr>
            <a:normAutofit/>
          </a:bodyPr>
          <a:lstStyle/>
          <a:p>
            <a:r>
              <a:rPr lang="pt-PT" dirty="0"/>
              <a:t>Introdução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3563FC6-8692-85F6-9F0F-FDE1F36B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002" y="6172200"/>
            <a:ext cx="656501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pt-PT" dirty="0"/>
              <a:t>Visualização de dados – 06/03/2023</a:t>
            </a:r>
            <a:endParaRPr lang="pt-PT" noProof="0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6E15C0-6838-FDFE-2BF0-C5138182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22389A-4004-4232-A7ED-48CECDE7CF40}" type="datetime1">
              <a:rPr lang="en-US" smtClean="0"/>
              <a:pPr>
                <a:spcAft>
                  <a:spcPts val="600"/>
                </a:spcAft>
              </a:pPr>
              <a:t>3/2/2023</a:t>
            </a:fld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A34D40-D745-A83C-105C-DDBF5CDF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pt-PT" noProof="0" smtClean="0"/>
              <a:pPr rtl="0">
                <a:spcAft>
                  <a:spcPts val="600"/>
                </a:spcAft>
              </a:pPr>
              <a:t>2</a:t>
            </a:fld>
            <a:endParaRPr lang="pt-PT" noProof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305C1828-C445-0E17-BE96-04C96853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395" y="1713321"/>
            <a:ext cx="3774666" cy="4282125"/>
          </a:xfrm>
        </p:spPr>
        <p:txBody>
          <a:bodyPr/>
          <a:lstStyle/>
          <a:p>
            <a:r>
              <a:rPr lang="pt-PT" dirty="0"/>
              <a:t>Estudo: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11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7C93-26EB-1B4D-5A04-5BD9E6C1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5782"/>
            <a:ext cx="8534400" cy="1507067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E09E8D-0669-58C8-1DDD-EB61040C6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14891"/>
            <a:ext cx="8534400" cy="3615267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743E640-D605-ED69-30C4-7B813D26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3198-63B4-4A20-973D-CC3FA9BD836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35541D-F946-7613-26C1-777DD492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8FD38C-6C38-EDDF-D254-8B4D8768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pt-PT" noProof="0" smtClean="0"/>
              <a:pPr rtl="0"/>
              <a:t>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6099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763EF-5779-97C0-2CED-7C75DC2D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9E3523-CFEB-BD92-0584-FCE411417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856233-EA26-1C28-715D-C9764961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8511-3A0B-41C3-9C3D-20F47BEE1CAA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DE84188-61A2-A154-F51F-30CF2868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100034E-8A72-B9DA-B9A6-172B4EA5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pt-PT" noProof="0" smtClean="0"/>
              <a:pPr rtl="0"/>
              <a:t>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11662472"/>
      </p:ext>
    </p:extLst>
  </p:cSld>
  <p:clrMapOvr>
    <a:masterClrMapping/>
  </p:clrMapOvr>
</p:sld>
</file>

<file path=ppt/theme/theme1.xml><?xml version="1.0" encoding="utf-8"?>
<a:theme xmlns:a="http://schemas.openxmlformats.org/drawingml/2006/main" name="Setor">
  <a:themeElements>
    <a:clrScheme name="Se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7F4215-C6BB-44A3-9A5E-9446E6835900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16c05727-aa75-4e4a-9b5f-8a80a1165891"/>
    <ds:schemaRef ds:uri="http://schemas.microsoft.com/office/infopath/2007/PartnerControls"/>
    <ds:schemaRef ds:uri="http://purl.org/dc/terms/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TM02900771[[fn=Setor]]</Template>
  <TotalTime>279</TotalTime>
  <Words>43</Words>
  <Application>Microsoft Office PowerPoint</Application>
  <PresentationFormat>Ecrã Panorâmico</PresentationFormat>
  <Paragraphs>22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2" baseType="lpstr">
      <vt:lpstr>Arial</vt:lpstr>
      <vt:lpstr>Arial Black</vt:lpstr>
      <vt:lpstr>Calibri</vt:lpstr>
      <vt:lpstr>Century Gothic</vt:lpstr>
      <vt:lpstr>Gill Sans SemiBold</vt:lpstr>
      <vt:lpstr>Times New Roman</vt:lpstr>
      <vt:lpstr>Wingdings 3</vt:lpstr>
      <vt:lpstr>Setor</vt:lpstr>
      <vt:lpstr>Visualização de dados – 6/03/2023  João Figueiredo 98506 ECT …  </vt:lpstr>
      <vt:lpstr>Introdução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green infrastructures on aerodynamic flow and air  quality in Porto’s urban area</dc:title>
  <dc:creator>Lara Matos</dc:creator>
  <cp:lastModifiedBy>João Figueiredo</cp:lastModifiedBy>
  <cp:revision>5</cp:revision>
  <dcterms:created xsi:type="dcterms:W3CDTF">2022-06-10T11:02:16Z</dcterms:created>
  <dcterms:modified xsi:type="dcterms:W3CDTF">2023-03-02T19:29:36Z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