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2a516fb6e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2a516fb6e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2a516fb6e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2a516fb6e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2a516fb6e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2a516fb6e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2a516fb6e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2a516fb6e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2a516fb6e_0_8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32a516fb6e_0_8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2a516fb6e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32a516fb6e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2a516fb6e_0_8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32a516fb6e_0_8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LugWheels</a:t>
            </a:r>
            <a:br>
              <a:rPr lang="pt-PT"/>
            </a:br>
            <a:r>
              <a:rPr lang="pt-PT" sz="3822"/>
              <a:t>Iteração nº3</a:t>
            </a:r>
            <a:endParaRPr sz="3822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4335525" y="3508425"/>
            <a:ext cx="1775700" cy="8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/>
              <a:t>Diana Marques (103231)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/>
              <a:t>Guilherme Lopes (93393)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/>
              <a:t>João Figueiredo (98506)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/>
              <a:t>Luiz Chaves (91257)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Tecnologias usadas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HTML - Estrutura e </a:t>
            </a:r>
            <a:r>
              <a:rPr lang="pt-PT"/>
              <a:t>conteúdo</a:t>
            </a:r>
            <a:r>
              <a:rPr lang="pt-PT"/>
              <a:t> das páginas web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CSS  - Design/front-end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Javascript  e React - Interatividade  e back-end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SQL - Bases de dados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API Google maps - Para implementação e uso de mapas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Sistemas externos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Facebook e Google - Alternativa para a realização de login ou criação de conta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/>
              <a:t>Paypal - Permitir pagamentos com esta plataforma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/>
              <a:t>Integração com um sistema de verificação de pagamentos realizados via cartão Visa ou  Mastercard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Compatibilidade com API do Google Maps - A LugWheels irá depender da google maps para o cenário de tracking de pedidos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CaUs a implementar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 Nova"/>
              <a:buChar char="●"/>
            </a:pPr>
            <a:r>
              <a:rPr lang="pt-PT" sz="1000">
                <a:latin typeface="Arial Nova"/>
                <a:ea typeface="Arial Nova"/>
                <a:cs typeface="Arial Nova"/>
                <a:sym typeface="Arial Nova"/>
              </a:rPr>
              <a:t>CaU.4 - Realizar um pagamento</a:t>
            </a:r>
            <a:endParaRPr sz="1000">
              <a:latin typeface="Arial Nova"/>
              <a:ea typeface="Arial Nova"/>
              <a:cs typeface="Arial Nova"/>
              <a:sym typeface="Arial Nova"/>
            </a:endParaRPr>
          </a:p>
          <a:p>
            <a:pPr indent="-2921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 Nova"/>
              <a:buChar char="●"/>
            </a:pPr>
            <a:r>
              <a:rPr lang="pt-PT" sz="1000">
                <a:latin typeface="Arial Nova"/>
                <a:ea typeface="Arial Nova"/>
                <a:cs typeface="Arial Nova"/>
                <a:sym typeface="Arial Nova"/>
              </a:rPr>
              <a:t>CaU.5 - Fazer um pedido</a:t>
            </a:r>
            <a:endParaRPr sz="1000">
              <a:latin typeface="Arial Nova"/>
              <a:ea typeface="Arial Nova"/>
              <a:cs typeface="Arial Nova"/>
              <a:sym typeface="Arial Nova"/>
            </a:endParaRPr>
          </a:p>
          <a:p>
            <a:pPr indent="-2921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 Nova"/>
              <a:buChar char="●"/>
            </a:pPr>
            <a:r>
              <a:rPr lang="pt-PT" sz="1000">
                <a:latin typeface="Arial Nova"/>
                <a:ea typeface="Arial Nova"/>
                <a:cs typeface="Arial Nova"/>
                <a:sym typeface="Arial Nova"/>
              </a:rPr>
              <a:t>CaU.6 - Escolher uma transportadora</a:t>
            </a:r>
            <a:endParaRPr sz="1000">
              <a:latin typeface="Arial Nova"/>
              <a:ea typeface="Arial Nova"/>
              <a:cs typeface="Arial Nova"/>
              <a:sym typeface="Arial Nova"/>
            </a:endParaRPr>
          </a:p>
          <a:p>
            <a:pPr indent="-2921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 Nova"/>
              <a:buChar char="●"/>
            </a:pPr>
            <a:r>
              <a:rPr lang="pt-PT" sz="1000">
                <a:latin typeface="Arial Nova"/>
                <a:ea typeface="Arial Nova"/>
                <a:cs typeface="Arial Nova"/>
                <a:sym typeface="Arial Nova"/>
              </a:rPr>
              <a:t>CaU.7 - Escolher tipo de entrega (</a:t>
            </a:r>
            <a:r>
              <a:rPr i="1" lang="pt-PT" sz="1000">
                <a:latin typeface="Arial Nova"/>
                <a:ea typeface="Arial Nova"/>
                <a:cs typeface="Arial Nova"/>
                <a:sym typeface="Arial Nova"/>
              </a:rPr>
              <a:t>Standard </a:t>
            </a:r>
            <a:r>
              <a:rPr lang="pt-PT" sz="1000">
                <a:latin typeface="Arial Nova"/>
                <a:ea typeface="Arial Nova"/>
                <a:cs typeface="Arial Nova"/>
                <a:sym typeface="Arial Nova"/>
              </a:rPr>
              <a:t>ou</a:t>
            </a:r>
            <a:r>
              <a:rPr i="1" lang="pt-PT" sz="1000">
                <a:latin typeface="Arial Nova"/>
                <a:ea typeface="Arial Nova"/>
                <a:cs typeface="Arial Nova"/>
                <a:sym typeface="Arial Nova"/>
              </a:rPr>
              <a:t> Express</a:t>
            </a:r>
            <a:r>
              <a:rPr lang="pt-PT" sz="1000">
                <a:latin typeface="Arial Nova"/>
                <a:ea typeface="Arial Nova"/>
                <a:cs typeface="Arial Nova"/>
                <a:sym typeface="Arial Nova"/>
              </a:rPr>
              <a:t>)</a:t>
            </a:r>
            <a:endParaRPr sz="1000">
              <a:latin typeface="Arial Nova"/>
              <a:ea typeface="Arial Nova"/>
              <a:cs typeface="Arial Nova"/>
              <a:sym typeface="Arial Nova"/>
            </a:endParaRPr>
          </a:p>
          <a:p>
            <a:pPr indent="-2921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 Nova"/>
              <a:buChar char="●"/>
            </a:pPr>
            <a:r>
              <a:rPr lang="pt-PT" sz="1000">
                <a:latin typeface="Arial Nova"/>
                <a:ea typeface="Arial Nova"/>
                <a:cs typeface="Arial Nova"/>
                <a:sym typeface="Arial Nova"/>
              </a:rPr>
              <a:t>CaU.8 - Escolher local de entrega</a:t>
            </a:r>
            <a:endParaRPr sz="1000">
              <a:latin typeface="Arial Nova"/>
              <a:ea typeface="Arial Nova"/>
              <a:cs typeface="Arial Nova"/>
              <a:sym typeface="Arial Nov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Diagrama  de Componentes</a:t>
            </a:r>
            <a:endParaRPr/>
          </a:p>
        </p:txBody>
      </p:sp>
      <p:pic>
        <p:nvPicPr>
          <p:cNvPr id="153" name="Google Shape;15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0075" y="1481350"/>
            <a:ext cx="3972726" cy="28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5006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Diagrama de Instalação</a:t>
            </a:r>
            <a:endParaRPr/>
          </a:p>
        </p:txBody>
      </p:sp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286" y="1049325"/>
            <a:ext cx="6059426" cy="361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Distribuição de trabalho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Todos os elementos deste grupo contribuíram para a realização do trabalho. Mais especificamente, foi dividido da seguinte maneira: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/>
              <a:t>	-Diana Marques e João Figueiredo focaram-se maioritariamente na realização do relatório e análise de resultados.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	-Guilherme Lopes e Luiz Chaves realizaram a primeira implementação da web app.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Demonstração da implementação atual</a:t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