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A6A14-D4DF-4BF0-89AE-BC62E66C42F1}" v="391" dt="2024-05-12T20:38:27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10B19C-29E7-4B73-93B8-FC0777A220CF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9158452-6BC3-4EFB-80E0-EBC23054818F}">
      <dgm:prSet/>
      <dgm:spPr/>
      <dgm:t>
        <a:bodyPr/>
        <a:lstStyle/>
        <a:p>
          <a:r>
            <a:rPr lang="pt-PT"/>
            <a:t>Introdução</a:t>
          </a:r>
          <a:endParaRPr lang="en-US"/>
        </a:p>
      </dgm:t>
    </dgm:pt>
    <dgm:pt modelId="{78A6E480-3D2B-493F-A587-4787EDD61AD8}" type="parTrans" cxnId="{607B4E9B-3A18-4E7F-9EE1-35E9E9D92880}">
      <dgm:prSet/>
      <dgm:spPr/>
      <dgm:t>
        <a:bodyPr/>
        <a:lstStyle/>
        <a:p>
          <a:endParaRPr lang="en-US"/>
        </a:p>
      </dgm:t>
    </dgm:pt>
    <dgm:pt modelId="{1B77E5CE-C042-4602-B9E3-F9644E9BA43E}" type="sibTrans" cxnId="{607B4E9B-3A18-4E7F-9EE1-35E9E9D92880}">
      <dgm:prSet/>
      <dgm:spPr/>
      <dgm:t>
        <a:bodyPr/>
        <a:lstStyle/>
        <a:p>
          <a:endParaRPr lang="en-US"/>
        </a:p>
      </dgm:t>
    </dgm:pt>
    <dgm:pt modelId="{4D961673-895E-4E97-9D9F-D2960CF11C9B}">
      <dgm:prSet/>
      <dgm:spPr/>
      <dgm:t>
        <a:bodyPr/>
        <a:lstStyle/>
        <a:p>
          <a:r>
            <a:rPr lang="pt-PT"/>
            <a:t>Contextualização</a:t>
          </a:r>
          <a:endParaRPr lang="en-US"/>
        </a:p>
      </dgm:t>
    </dgm:pt>
    <dgm:pt modelId="{D2FBDE54-8D8C-43F9-B7CA-67B268DFF5A8}" type="parTrans" cxnId="{18C52D02-6D14-44AA-976C-86946F59DD3F}">
      <dgm:prSet/>
      <dgm:spPr/>
      <dgm:t>
        <a:bodyPr/>
        <a:lstStyle/>
        <a:p>
          <a:endParaRPr lang="en-US"/>
        </a:p>
      </dgm:t>
    </dgm:pt>
    <dgm:pt modelId="{04C54435-12EF-471C-B5AC-D5809D1BCF1D}" type="sibTrans" cxnId="{18C52D02-6D14-44AA-976C-86946F59DD3F}">
      <dgm:prSet/>
      <dgm:spPr/>
      <dgm:t>
        <a:bodyPr/>
        <a:lstStyle/>
        <a:p>
          <a:endParaRPr lang="en-US"/>
        </a:p>
      </dgm:t>
    </dgm:pt>
    <dgm:pt modelId="{234B90FE-4F52-4310-BBC6-D66985CCA280}">
      <dgm:prSet/>
      <dgm:spPr/>
      <dgm:t>
        <a:bodyPr/>
        <a:lstStyle/>
        <a:p>
          <a:r>
            <a:rPr lang="pt-PT"/>
            <a:t>Objetivos</a:t>
          </a:r>
          <a:endParaRPr lang="en-US"/>
        </a:p>
      </dgm:t>
    </dgm:pt>
    <dgm:pt modelId="{96C1BBC0-32D3-4A3C-97BC-C82A63C54EDF}" type="parTrans" cxnId="{F82F37B1-9CF1-46A4-B472-50A00407FC32}">
      <dgm:prSet/>
      <dgm:spPr/>
      <dgm:t>
        <a:bodyPr/>
        <a:lstStyle/>
        <a:p>
          <a:endParaRPr lang="en-US"/>
        </a:p>
      </dgm:t>
    </dgm:pt>
    <dgm:pt modelId="{FE3FE9E9-EE4F-413F-90F7-4836B06C204B}" type="sibTrans" cxnId="{F82F37B1-9CF1-46A4-B472-50A00407FC32}">
      <dgm:prSet/>
      <dgm:spPr/>
      <dgm:t>
        <a:bodyPr/>
        <a:lstStyle/>
        <a:p>
          <a:endParaRPr lang="en-US"/>
        </a:p>
      </dgm:t>
    </dgm:pt>
    <dgm:pt modelId="{794A10AF-3FE7-486B-A17D-5472B0589564}">
      <dgm:prSet/>
      <dgm:spPr/>
      <dgm:t>
        <a:bodyPr/>
        <a:lstStyle/>
        <a:p>
          <a:r>
            <a:rPr lang="pt-PT"/>
            <a:t>Perito</a:t>
          </a:r>
          <a:endParaRPr lang="en-US"/>
        </a:p>
      </dgm:t>
    </dgm:pt>
    <dgm:pt modelId="{AE124723-4835-434A-9AFA-57E949475FBB}" type="parTrans" cxnId="{5D0F09E9-9DAD-4CC3-8A3E-536A85826737}">
      <dgm:prSet/>
      <dgm:spPr/>
      <dgm:t>
        <a:bodyPr/>
        <a:lstStyle/>
        <a:p>
          <a:endParaRPr lang="en-US"/>
        </a:p>
      </dgm:t>
    </dgm:pt>
    <dgm:pt modelId="{583790AE-FD0C-4578-AD82-4722A12BCA26}" type="sibTrans" cxnId="{5D0F09E9-9DAD-4CC3-8A3E-536A85826737}">
      <dgm:prSet/>
      <dgm:spPr/>
      <dgm:t>
        <a:bodyPr/>
        <a:lstStyle/>
        <a:p>
          <a:endParaRPr lang="en-US"/>
        </a:p>
      </dgm:t>
    </dgm:pt>
    <dgm:pt modelId="{818E6E26-98B7-4839-A53C-962D65D8AFB2}">
      <dgm:prSet/>
      <dgm:spPr/>
      <dgm:t>
        <a:bodyPr/>
        <a:lstStyle/>
        <a:p>
          <a:r>
            <a:rPr lang="pt-PT"/>
            <a:t>Formas de obtenção do conhecimento</a:t>
          </a:r>
          <a:endParaRPr lang="en-US"/>
        </a:p>
      </dgm:t>
    </dgm:pt>
    <dgm:pt modelId="{F68C70FB-4843-46A1-B90B-44206E4943FE}" type="parTrans" cxnId="{9EA10993-D3A1-4006-9446-369C799342C1}">
      <dgm:prSet/>
      <dgm:spPr/>
      <dgm:t>
        <a:bodyPr/>
        <a:lstStyle/>
        <a:p>
          <a:endParaRPr lang="en-US"/>
        </a:p>
      </dgm:t>
    </dgm:pt>
    <dgm:pt modelId="{FBFA7160-47D7-4BE7-8674-851571D68086}" type="sibTrans" cxnId="{9EA10993-D3A1-4006-9446-369C799342C1}">
      <dgm:prSet/>
      <dgm:spPr/>
      <dgm:t>
        <a:bodyPr/>
        <a:lstStyle/>
        <a:p>
          <a:endParaRPr lang="en-US"/>
        </a:p>
      </dgm:t>
    </dgm:pt>
    <dgm:pt modelId="{83A0455F-1697-4FDD-AB40-ABF5ECCA0958}">
      <dgm:prSet/>
      <dgm:spPr/>
      <dgm:t>
        <a:bodyPr/>
        <a:lstStyle/>
        <a:p>
          <a:r>
            <a:rPr lang="pt-PT"/>
            <a:t>Entrevistas Realizadas</a:t>
          </a:r>
          <a:endParaRPr lang="en-US"/>
        </a:p>
      </dgm:t>
    </dgm:pt>
    <dgm:pt modelId="{53F52D4F-B59E-4084-BC93-63EE6D197C41}" type="parTrans" cxnId="{388531F0-C38D-4AD3-8EB7-CBAE3A03FC52}">
      <dgm:prSet/>
      <dgm:spPr/>
      <dgm:t>
        <a:bodyPr/>
        <a:lstStyle/>
        <a:p>
          <a:endParaRPr lang="en-US"/>
        </a:p>
      </dgm:t>
    </dgm:pt>
    <dgm:pt modelId="{597665E0-879C-489E-B324-1FAFF8CC5380}" type="sibTrans" cxnId="{388531F0-C38D-4AD3-8EB7-CBAE3A03FC52}">
      <dgm:prSet/>
      <dgm:spPr/>
      <dgm:t>
        <a:bodyPr/>
        <a:lstStyle/>
        <a:p>
          <a:endParaRPr lang="en-US"/>
        </a:p>
      </dgm:t>
    </dgm:pt>
    <dgm:pt modelId="{B1845D0F-4AB6-41DA-983C-8514DB053E3E}">
      <dgm:prSet/>
      <dgm:spPr/>
      <dgm:t>
        <a:bodyPr/>
        <a:lstStyle/>
        <a:p>
          <a:r>
            <a:rPr lang="pt-PT"/>
            <a:t>Base de conhecimento</a:t>
          </a:r>
          <a:endParaRPr lang="en-US"/>
        </a:p>
      </dgm:t>
    </dgm:pt>
    <dgm:pt modelId="{5DC8AC54-FE61-43D2-A54D-16B3416CD644}" type="parTrans" cxnId="{75D6DE7F-C39D-465B-A335-0CD9DB33686C}">
      <dgm:prSet/>
      <dgm:spPr/>
      <dgm:t>
        <a:bodyPr/>
        <a:lstStyle/>
        <a:p>
          <a:endParaRPr lang="en-US"/>
        </a:p>
      </dgm:t>
    </dgm:pt>
    <dgm:pt modelId="{EDF81D55-1C59-4E49-8249-7ECE36860FE0}" type="sibTrans" cxnId="{75D6DE7F-C39D-465B-A335-0CD9DB33686C}">
      <dgm:prSet/>
      <dgm:spPr/>
      <dgm:t>
        <a:bodyPr/>
        <a:lstStyle/>
        <a:p>
          <a:endParaRPr lang="en-US"/>
        </a:p>
      </dgm:t>
    </dgm:pt>
    <dgm:pt modelId="{AAFAC086-7723-4B56-9F19-986098EAA77D}" type="pres">
      <dgm:prSet presAssocID="{8610B19C-29E7-4B73-93B8-FC0777A220CF}" presName="diagram" presStyleCnt="0">
        <dgm:presLayoutVars>
          <dgm:dir/>
          <dgm:resizeHandles val="exact"/>
        </dgm:presLayoutVars>
      </dgm:prSet>
      <dgm:spPr/>
    </dgm:pt>
    <dgm:pt modelId="{B0E30F53-F235-4094-8DE5-904B34CE165A}" type="pres">
      <dgm:prSet presAssocID="{E9158452-6BC3-4EFB-80E0-EBC23054818F}" presName="node" presStyleLbl="node1" presStyleIdx="0" presStyleCnt="7">
        <dgm:presLayoutVars>
          <dgm:bulletEnabled val="1"/>
        </dgm:presLayoutVars>
      </dgm:prSet>
      <dgm:spPr/>
    </dgm:pt>
    <dgm:pt modelId="{790CED9B-5937-48CE-BB30-C1C4D23120D6}" type="pres">
      <dgm:prSet presAssocID="{1B77E5CE-C042-4602-B9E3-F9644E9BA43E}" presName="sibTrans" presStyleCnt="0"/>
      <dgm:spPr/>
    </dgm:pt>
    <dgm:pt modelId="{DF2F9C3E-F5F8-4B09-993C-F880288204F3}" type="pres">
      <dgm:prSet presAssocID="{4D961673-895E-4E97-9D9F-D2960CF11C9B}" presName="node" presStyleLbl="node1" presStyleIdx="1" presStyleCnt="7">
        <dgm:presLayoutVars>
          <dgm:bulletEnabled val="1"/>
        </dgm:presLayoutVars>
      </dgm:prSet>
      <dgm:spPr/>
    </dgm:pt>
    <dgm:pt modelId="{A8995E57-C0DA-4A0C-8851-B43FAFEC2B69}" type="pres">
      <dgm:prSet presAssocID="{04C54435-12EF-471C-B5AC-D5809D1BCF1D}" presName="sibTrans" presStyleCnt="0"/>
      <dgm:spPr/>
    </dgm:pt>
    <dgm:pt modelId="{CB09F804-3E1B-413E-9791-C7CB6F5AFABA}" type="pres">
      <dgm:prSet presAssocID="{234B90FE-4F52-4310-BBC6-D66985CCA280}" presName="node" presStyleLbl="node1" presStyleIdx="2" presStyleCnt="7">
        <dgm:presLayoutVars>
          <dgm:bulletEnabled val="1"/>
        </dgm:presLayoutVars>
      </dgm:prSet>
      <dgm:spPr/>
    </dgm:pt>
    <dgm:pt modelId="{649AF010-F22F-4469-9A09-5904319511C2}" type="pres">
      <dgm:prSet presAssocID="{FE3FE9E9-EE4F-413F-90F7-4836B06C204B}" presName="sibTrans" presStyleCnt="0"/>
      <dgm:spPr/>
    </dgm:pt>
    <dgm:pt modelId="{7CEF3CDF-49DB-4971-A2D3-BD88E2FDBA90}" type="pres">
      <dgm:prSet presAssocID="{794A10AF-3FE7-486B-A17D-5472B0589564}" presName="node" presStyleLbl="node1" presStyleIdx="3" presStyleCnt="7">
        <dgm:presLayoutVars>
          <dgm:bulletEnabled val="1"/>
        </dgm:presLayoutVars>
      </dgm:prSet>
      <dgm:spPr/>
    </dgm:pt>
    <dgm:pt modelId="{F64691BD-0938-4914-8B92-5B5E927A86A9}" type="pres">
      <dgm:prSet presAssocID="{583790AE-FD0C-4578-AD82-4722A12BCA26}" presName="sibTrans" presStyleCnt="0"/>
      <dgm:spPr/>
    </dgm:pt>
    <dgm:pt modelId="{169AFA0B-A543-4E1C-9981-CB20192BDD33}" type="pres">
      <dgm:prSet presAssocID="{818E6E26-98B7-4839-A53C-962D65D8AFB2}" presName="node" presStyleLbl="node1" presStyleIdx="4" presStyleCnt="7">
        <dgm:presLayoutVars>
          <dgm:bulletEnabled val="1"/>
        </dgm:presLayoutVars>
      </dgm:prSet>
      <dgm:spPr/>
    </dgm:pt>
    <dgm:pt modelId="{576156BC-A4B1-4550-8CA9-37BC601BF35F}" type="pres">
      <dgm:prSet presAssocID="{FBFA7160-47D7-4BE7-8674-851571D68086}" presName="sibTrans" presStyleCnt="0"/>
      <dgm:spPr/>
    </dgm:pt>
    <dgm:pt modelId="{7C9B5798-EAE1-4338-B251-F4558A539DB0}" type="pres">
      <dgm:prSet presAssocID="{83A0455F-1697-4FDD-AB40-ABF5ECCA0958}" presName="node" presStyleLbl="node1" presStyleIdx="5" presStyleCnt="7">
        <dgm:presLayoutVars>
          <dgm:bulletEnabled val="1"/>
        </dgm:presLayoutVars>
      </dgm:prSet>
      <dgm:spPr/>
    </dgm:pt>
    <dgm:pt modelId="{29F90F76-6BAE-43FD-A1C8-845FD932D52F}" type="pres">
      <dgm:prSet presAssocID="{597665E0-879C-489E-B324-1FAFF8CC5380}" presName="sibTrans" presStyleCnt="0"/>
      <dgm:spPr/>
    </dgm:pt>
    <dgm:pt modelId="{A50FF8DA-6DD8-491B-9299-03E2ED18DDB6}" type="pres">
      <dgm:prSet presAssocID="{B1845D0F-4AB6-41DA-983C-8514DB053E3E}" presName="node" presStyleLbl="node1" presStyleIdx="6" presStyleCnt="7">
        <dgm:presLayoutVars>
          <dgm:bulletEnabled val="1"/>
        </dgm:presLayoutVars>
      </dgm:prSet>
      <dgm:spPr/>
    </dgm:pt>
  </dgm:ptLst>
  <dgm:cxnLst>
    <dgm:cxn modelId="{18C52D02-6D14-44AA-976C-86946F59DD3F}" srcId="{8610B19C-29E7-4B73-93B8-FC0777A220CF}" destId="{4D961673-895E-4E97-9D9F-D2960CF11C9B}" srcOrd="1" destOrd="0" parTransId="{D2FBDE54-8D8C-43F9-B7CA-67B268DFF5A8}" sibTransId="{04C54435-12EF-471C-B5AC-D5809D1BCF1D}"/>
    <dgm:cxn modelId="{A7481217-68AE-4C27-8983-3FFC71939157}" type="presOf" srcId="{83A0455F-1697-4FDD-AB40-ABF5ECCA0958}" destId="{7C9B5798-EAE1-4338-B251-F4558A539DB0}" srcOrd="0" destOrd="0" presId="urn:microsoft.com/office/officeart/2005/8/layout/default"/>
    <dgm:cxn modelId="{D15B013E-6A27-4110-9876-8775F7BAE95D}" type="presOf" srcId="{234B90FE-4F52-4310-BBC6-D66985CCA280}" destId="{CB09F804-3E1B-413E-9791-C7CB6F5AFABA}" srcOrd="0" destOrd="0" presId="urn:microsoft.com/office/officeart/2005/8/layout/default"/>
    <dgm:cxn modelId="{BDFB0A41-9073-488E-A515-E47F4647B58E}" type="presOf" srcId="{E9158452-6BC3-4EFB-80E0-EBC23054818F}" destId="{B0E30F53-F235-4094-8DE5-904B34CE165A}" srcOrd="0" destOrd="0" presId="urn:microsoft.com/office/officeart/2005/8/layout/default"/>
    <dgm:cxn modelId="{5F3E3041-82D3-4E90-A56E-217A350AE429}" type="presOf" srcId="{4D961673-895E-4E97-9D9F-D2960CF11C9B}" destId="{DF2F9C3E-F5F8-4B09-993C-F880288204F3}" srcOrd="0" destOrd="0" presId="urn:microsoft.com/office/officeart/2005/8/layout/default"/>
    <dgm:cxn modelId="{DF6DD87D-E0A7-4486-B2AB-E94E68A0AFCE}" type="presOf" srcId="{818E6E26-98B7-4839-A53C-962D65D8AFB2}" destId="{169AFA0B-A543-4E1C-9981-CB20192BDD33}" srcOrd="0" destOrd="0" presId="urn:microsoft.com/office/officeart/2005/8/layout/default"/>
    <dgm:cxn modelId="{75D6DE7F-C39D-465B-A335-0CD9DB33686C}" srcId="{8610B19C-29E7-4B73-93B8-FC0777A220CF}" destId="{B1845D0F-4AB6-41DA-983C-8514DB053E3E}" srcOrd="6" destOrd="0" parTransId="{5DC8AC54-FE61-43D2-A54D-16B3416CD644}" sibTransId="{EDF81D55-1C59-4E49-8249-7ECE36860FE0}"/>
    <dgm:cxn modelId="{9EA10993-D3A1-4006-9446-369C799342C1}" srcId="{8610B19C-29E7-4B73-93B8-FC0777A220CF}" destId="{818E6E26-98B7-4839-A53C-962D65D8AFB2}" srcOrd="4" destOrd="0" parTransId="{F68C70FB-4843-46A1-B90B-44206E4943FE}" sibTransId="{FBFA7160-47D7-4BE7-8674-851571D68086}"/>
    <dgm:cxn modelId="{607B4E9B-3A18-4E7F-9EE1-35E9E9D92880}" srcId="{8610B19C-29E7-4B73-93B8-FC0777A220CF}" destId="{E9158452-6BC3-4EFB-80E0-EBC23054818F}" srcOrd="0" destOrd="0" parTransId="{78A6E480-3D2B-493F-A587-4787EDD61AD8}" sibTransId="{1B77E5CE-C042-4602-B9E3-F9644E9BA43E}"/>
    <dgm:cxn modelId="{F82F37B1-9CF1-46A4-B472-50A00407FC32}" srcId="{8610B19C-29E7-4B73-93B8-FC0777A220CF}" destId="{234B90FE-4F52-4310-BBC6-D66985CCA280}" srcOrd="2" destOrd="0" parTransId="{96C1BBC0-32D3-4A3C-97BC-C82A63C54EDF}" sibTransId="{FE3FE9E9-EE4F-413F-90F7-4836B06C204B}"/>
    <dgm:cxn modelId="{6D5517B3-51C9-4216-9D65-79DA2CAE7384}" type="presOf" srcId="{B1845D0F-4AB6-41DA-983C-8514DB053E3E}" destId="{A50FF8DA-6DD8-491B-9299-03E2ED18DDB6}" srcOrd="0" destOrd="0" presId="urn:microsoft.com/office/officeart/2005/8/layout/default"/>
    <dgm:cxn modelId="{5D0F09E9-9DAD-4CC3-8A3E-536A85826737}" srcId="{8610B19C-29E7-4B73-93B8-FC0777A220CF}" destId="{794A10AF-3FE7-486B-A17D-5472B0589564}" srcOrd="3" destOrd="0" parTransId="{AE124723-4835-434A-9AFA-57E949475FBB}" sibTransId="{583790AE-FD0C-4578-AD82-4722A12BCA26}"/>
    <dgm:cxn modelId="{B8320CEA-76D4-4CBB-A346-775BAC62DBC8}" type="presOf" srcId="{8610B19C-29E7-4B73-93B8-FC0777A220CF}" destId="{AAFAC086-7723-4B56-9F19-986098EAA77D}" srcOrd="0" destOrd="0" presId="urn:microsoft.com/office/officeart/2005/8/layout/default"/>
    <dgm:cxn modelId="{061CA7EC-755C-4435-B56E-2EC8410B38CB}" type="presOf" srcId="{794A10AF-3FE7-486B-A17D-5472B0589564}" destId="{7CEF3CDF-49DB-4971-A2D3-BD88E2FDBA90}" srcOrd="0" destOrd="0" presId="urn:microsoft.com/office/officeart/2005/8/layout/default"/>
    <dgm:cxn modelId="{388531F0-C38D-4AD3-8EB7-CBAE3A03FC52}" srcId="{8610B19C-29E7-4B73-93B8-FC0777A220CF}" destId="{83A0455F-1697-4FDD-AB40-ABF5ECCA0958}" srcOrd="5" destOrd="0" parTransId="{53F52D4F-B59E-4084-BC93-63EE6D197C41}" sibTransId="{597665E0-879C-489E-B324-1FAFF8CC5380}"/>
    <dgm:cxn modelId="{40AECECF-CEFD-4D12-8DF1-925E6FD4E54C}" type="presParOf" srcId="{AAFAC086-7723-4B56-9F19-986098EAA77D}" destId="{B0E30F53-F235-4094-8DE5-904B34CE165A}" srcOrd="0" destOrd="0" presId="urn:microsoft.com/office/officeart/2005/8/layout/default"/>
    <dgm:cxn modelId="{F3AF9B7B-6FCC-47DF-AA83-CAC91E912EF0}" type="presParOf" srcId="{AAFAC086-7723-4B56-9F19-986098EAA77D}" destId="{790CED9B-5937-48CE-BB30-C1C4D23120D6}" srcOrd="1" destOrd="0" presId="urn:microsoft.com/office/officeart/2005/8/layout/default"/>
    <dgm:cxn modelId="{2B122739-747D-444D-8FC5-F86CA7C0EBF2}" type="presParOf" srcId="{AAFAC086-7723-4B56-9F19-986098EAA77D}" destId="{DF2F9C3E-F5F8-4B09-993C-F880288204F3}" srcOrd="2" destOrd="0" presId="urn:microsoft.com/office/officeart/2005/8/layout/default"/>
    <dgm:cxn modelId="{B947090F-0E62-4326-BE83-B2AD7DC422A5}" type="presParOf" srcId="{AAFAC086-7723-4B56-9F19-986098EAA77D}" destId="{A8995E57-C0DA-4A0C-8851-B43FAFEC2B69}" srcOrd="3" destOrd="0" presId="urn:microsoft.com/office/officeart/2005/8/layout/default"/>
    <dgm:cxn modelId="{B6263F10-4878-4A90-BDB7-54C7A80278A4}" type="presParOf" srcId="{AAFAC086-7723-4B56-9F19-986098EAA77D}" destId="{CB09F804-3E1B-413E-9791-C7CB6F5AFABA}" srcOrd="4" destOrd="0" presId="urn:microsoft.com/office/officeart/2005/8/layout/default"/>
    <dgm:cxn modelId="{7001D15B-7264-44AC-AA9A-9B62F60D5FC0}" type="presParOf" srcId="{AAFAC086-7723-4B56-9F19-986098EAA77D}" destId="{649AF010-F22F-4469-9A09-5904319511C2}" srcOrd="5" destOrd="0" presId="urn:microsoft.com/office/officeart/2005/8/layout/default"/>
    <dgm:cxn modelId="{1A4F3C64-1EEA-4023-A874-C2CEB6E6FF63}" type="presParOf" srcId="{AAFAC086-7723-4B56-9F19-986098EAA77D}" destId="{7CEF3CDF-49DB-4971-A2D3-BD88E2FDBA90}" srcOrd="6" destOrd="0" presId="urn:microsoft.com/office/officeart/2005/8/layout/default"/>
    <dgm:cxn modelId="{A8A546A8-24AC-403A-8AA2-A0F1D11DCE7D}" type="presParOf" srcId="{AAFAC086-7723-4B56-9F19-986098EAA77D}" destId="{F64691BD-0938-4914-8B92-5B5E927A86A9}" srcOrd="7" destOrd="0" presId="urn:microsoft.com/office/officeart/2005/8/layout/default"/>
    <dgm:cxn modelId="{98F889BD-CA26-4929-BC15-9BE311F11643}" type="presParOf" srcId="{AAFAC086-7723-4B56-9F19-986098EAA77D}" destId="{169AFA0B-A543-4E1C-9981-CB20192BDD33}" srcOrd="8" destOrd="0" presId="urn:microsoft.com/office/officeart/2005/8/layout/default"/>
    <dgm:cxn modelId="{DC28B8C0-2DB4-46C2-A6EF-D899759E1C0E}" type="presParOf" srcId="{AAFAC086-7723-4B56-9F19-986098EAA77D}" destId="{576156BC-A4B1-4550-8CA9-37BC601BF35F}" srcOrd="9" destOrd="0" presId="urn:microsoft.com/office/officeart/2005/8/layout/default"/>
    <dgm:cxn modelId="{A8E884CD-89AD-4339-BCBD-3C31DCB327D9}" type="presParOf" srcId="{AAFAC086-7723-4B56-9F19-986098EAA77D}" destId="{7C9B5798-EAE1-4338-B251-F4558A539DB0}" srcOrd="10" destOrd="0" presId="urn:microsoft.com/office/officeart/2005/8/layout/default"/>
    <dgm:cxn modelId="{B4AE0E93-BE43-41C8-B187-75798E272719}" type="presParOf" srcId="{AAFAC086-7723-4B56-9F19-986098EAA77D}" destId="{29F90F76-6BAE-43FD-A1C8-845FD932D52F}" srcOrd="11" destOrd="0" presId="urn:microsoft.com/office/officeart/2005/8/layout/default"/>
    <dgm:cxn modelId="{D67AF105-B829-4D44-B4A0-23EE31858304}" type="presParOf" srcId="{AAFAC086-7723-4B56-9F19-986098EAA77D}" destId="{A50FF8DA-6DD8-491B-9299-03E2ED18DDB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D92FF-99BF-4A69-AF5A-F1EF2BF3CBA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4BC63B-D2EA-438B-BE02-7A04408E8ACC}">
      <dgm:prSet/>
      <dgm:spPr/>
      <dgm:t>
        <a:bodyPr/>
        <a:lstStyle/>
        <a:p>
          <a:r>
            <a:rPr lang="en-US">
              <a:latin typeface="Aptos Display" panose="020F0302020204030204"/>
            </a:rPr>
            <a:t>Área</a:t>
          </a:r>
          <a:r>
            <a:rPr lang="en-US"/>
            <a:t> da Urologia</a:t>
          </a:r>
        </a:p>
      </dgm:t>
    </dgm:pt>
    <dgm:pt modelId="{034DBD4C-21DB-4B2C-A757-0EA7EBB05EFA}" type="parTrans" cxnId="{EC216536-FC23-4EDE-9AFF-4CE9A5E7E683}">
      <dgm:prSet/>
      <dgm:spPr/>
      <dgm:t>
        <a:bodyPr/>
        <a:lstStyle/>
        <a:p>
          <a:endParaRPr lang="en-US"/>
        </a:p>
      </dgm:t>
    </dgm:pt>
    <dgm:pt modelId="{80835864-8848-4ED3-B012-840123579E54}" type="sibTrans" cxnId="{EC216536-FC23-4EDE-9AFF-4CE9A5E7E683}">
      <dgm:prSet/>
      <dgm:spPr/>
      <dgm:t>
        <a:bodyPr/>
        <a:lstStyle/>
        <a:p>
          <a:endParaRPr lang="en-US"/>
        </a:p>
      </dgm:t>
    </dgm:pt>
    <dgm:pt modelId="{BD1FD9B9-309B-4543-96C4-5F96A99537D1}">
      <dgm:prSet/>
      <dgm:spPr/>
      <dgm:t>
        <a:bodyPr/>
        <a:lstStyle/>
        <a:p>
          <a:r>
            <a:rPr lang="en-US"/>
            <a:t>Desafio clínico significativo na descoberta das causas dos problemas</a:t>
          </a:r>
        </a:p>
      </dgm:t>
    </dgm:pt>
    <dgm:pt modelId="{C3E0E90C-F6B7-4046-898F-1033FE3EAD3D}" type="parTrans" cxnId="{A4D15B9F-78FC-4273-9AD0-E83C8AE19604}">
      <dgm:prSet/>
      <dgm:spPr/>
      <dgm:t>
        <a:bodyPr/>
        <a:lstStyle/>
        <a:p>
          <a:endParaRPr lang="en-US"/>
        </a:p>
      </dgm:t>
    </dgm:pt>
    <dgm:pt modelId="{FF86F276-F428-4A30-AB97-54FA4FB6A557}" type="sibTrans" cxnId="{A4D15B9F-78FC-4273-9AD0-E83C8AE19604}">
      <dgm:prSet/>
      <dgm:spPr/>
      <dgm:t>
        <a:bodyPr/>
        <a:lstStyle/>
        <a:p>
          <a:endParaRPr lang="en-US"/>
        </a:p>
      </dgm:t>
    </dgm:pt>
    <dgm:pt modelId="{F4E9EBE0-A61C-4000-A206-353C2C2DA2DD}">
      <dgm:prSet/>
      <dgm:spPr/>
      <dgm:t>
        <a:bodyPr/>
        <a:lstStyle/>
        <a:p>
          <a:r>
            <a:rPr lang="en-US"/>
            <a:t>Hematúria assintomática - Presença de sangue na urina sem a presença de outros sintomas</a:t>
          </a:r>
        </a:p>
      </dgm:t>
    </dgm:pt>
    <dgm:pt modelId="{2889CA9E-B446-4353-832B-F090A561F9A8}" type="parTrans" cxnId="{3AD5F048-0D1C-470B-85F0-8E0C383959EC}">
      <dgm:prSet/>
      <dgm:spPr/>
      <dgm:t>
        <a:bodyPr/>
        <a:lstStyle/>
        <a:p>
          <a:endParaRPr lang="en-US"/>
        </a:p>
      </dgm:t>
    </dgm:pt>
    <dgm:pt modelId="{D1EEC05D-E1A4-4E9B-A2BF-1812C04E0694}" type="sibTrans" cxnId="{3AD5F048-0D1C-470B-85F0-8E0C383959EC}">
      <dgm:prSet/>
      <dgm:spPr/>
      <dgm:t>
        <a:bodyPr/>
        <a:lstStyle/>
        <a:p>
          <a:endParaRPr lang="en-US"/>
        </a:p>
      </dgm:t>
    </dgm:pt>
    <dgm:pt modelId="{26C0F37C-594C-400B-82F1-762B5DAE8820}" type="pres">
      <dgm:prSet presAssocID="{8D5D92FF-99BF-4A69-AF5A-F1EF2BF3CBA2}" presName="linear" presStyleCnt="0">
        <dgm:presLayoutVars>
          <dgm:animLvl val="lvl"/>
          <dgm:resizeHandles val="exact"/>
        </dgm:presLayoutVars>
      </dgm:prSet>
      <dgm:spPr/>
    </dgm:pt>
    <dgm:pt modelId="{B3490752-0472-416D-A0EF-88835824CCF7}" type="pres">
      <dgm:prSet presAssocID="{CB4BC63B-D2EA-438B-BE02-7A04408E8A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FC27B2-9063-4866-B8E3-2EFD9562AA31}" type="pres">
      <dgm:prSet presAssocID="{80835864-8848-4ED3-B012-840123579E54}" presName="spacer" presStyleCnt="0"/>
      <dgm:spPr/>
    </dgm:pt>
    <dgm:pt modelId="{BEF1D49D-82A4-47D4-9C2B-5332526E6A95}" type="pres">
      <dgm:prSet presAssocID="{BD1FD9B9-309B-4543-96C4-5F96A99537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09A2773-86E2-4D96-8418-C938DAFDD23C}" type="pres">
      <dgm:prSet presAssocID="{FF86F276-F428-4A30-AB97-54FA4FB6A557}" presName="spacer" presStyleCnt="0"/>
      <dgm:spPr/>
    </dgm:pt>
    <dgm:pt modelId="{95ADF7E6-441B-4948-B0F3-B56D31D8BA93}" type="pres">
      <dgm:prSet presAssocID="{F4E9EBE0-A61C-4000-A206-353C2C2DA2D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C216536-FC23-4EDE-9AFF-4CE9A5E7E683}" srcId="{8D5D92FF-99BF-4A69-AF5A-F1EF2BF3CBA2}" destId="{CB4BC63B-D2EA-438B-BE02-7A04408E8ACC}" srcOrd="0" destOrd="0" parTransId="{034DBD4C-21DB-4B2C-A757-0EA7EBB05EFA}" sibTransId="{80835864-8848-4ED3-B012-840123579E54}"/>
    <dgm:cxn modelId="{DA621667-5324-4FF6-9638-DD78F7A9E95F}" type="presOf" srcId="{BD1FD9B9-309B-4543-96C4-5F96A99537D1}" destId="{BEF1D49D-82A4-47D4-9C2B-5332526E6A95}" srcOrd="0" destOrd="0" presId="urn:microsoft.com/office/officeart/2005/8/layout/vList2"/>
    <dgm:cxn modelId="{3AD5F048-0D1C-470B-85F0-8E0C383959EC}" srcId="{8D5D92FF-99BF-4A69-AF5A-F1EF2BF3CBA2}" destId="{F4E9EBE0-A61C-4000-A206-353C2C2DA2DD}" srcOrd="2" destOrd="0" parTransId="{2889CA9E-B446-4353-832B-F090A561F9A8}" sibTransId="{D1EEC05D-E1A4-4E9B-A2BF-1812C04E0694}"/>
    <dgm:cxn modelId="{D1F8E749-8A93-46BC-9393-C09774AC5499}" type="presOf" srcId="{CB4BC63B-D2EA-438B-BE02-7A04408E8ACC}" destId="{B3490752-0472-416D-A0EF-88835824CCF7}" srcOrd="0" destOrd="0" presId="urn:microsoft.com/office/officeart/2005/8/layout/vList2"/>
    <dgm:cxn modelId="{A4D15B9F-78FC-4273-9AD0-E83C8AE19604}" srcId="{8D5D92FF-99BF-4A69-AF5A-F1EF2BF3CBA2}" destId="{BD1FD9B9-309B-4543-96C4-5F96A99537D1}" srcOrd="1" destOrd="0" parTransId="{C3E0E90C-F6B7-4046-898F-1033FE3EAD3D}" sibTransId="{FF86F276-F428-4A30-AB97-54FA4FB6A557}"/>
    <dgm:cxn modelId="{1D94D1A8-B052-4E74-9A0E-2FBB82BB7B24}" type="presOf" srcId="{F4E9EBE0-A61C-4000-A206-353C2C2DA2DD}" destId="{95ADF7E6-441B-4948-B0F3-B56D31D8BA93}" srcOrd="0" destOrd="0" presId="urn:microsoft.com/office/officeart/2005/8/layout/vList2"/>
    <dgm:cxn modelId="{7C6158CA-CF59-4DD4-9E17-4AE9E5DDA0F7}" type="presOf" srcId="{8D5D92FF-99BF-4A69-AF5A-F1EF2BF3CBA2}" destId="{26C0F37C-594C-400B-82F1-762B5DAE8820}" srcOrd="0" destOrd="0" presId="urn:microsoft.com/office/officeart/2005/8/layout/vList2"/>
    <dgm:cxn modelId="{3B07637C-D664-494B-99BD-992E52532B54}" type="presParOf" srcId="{26C0F37C-594C-400B-82F1-762B5DAE8820}" destId="{B3490752-0472-416D-A0EF-88835824CCF7}" srcOrd="0" destOrd="0" presId="urn:microsoft.com/office/officeart/2005/8/layout/vList2"/>
    <dgm:cxn modelId="{F49D11FC-C7AB-4BB6-9AC6-4B4D4B4A55DC}" type="presParOf" srcId="{26C0F37C-594C-400B-82F1-762B5DAE8820}" destId="{69FC27B2-9063-4866-B8E3-2EFD9562AA31}" srcOrd="1" destOrd="0" presId="urn:microsoft.com/office/officeart/2005/8/layout/vList2"/>
    <dgm:cxn modelId="{99B41672-2081-49CF-967C-81167A6D8445}" type="presParOf" srcId="{26C0F37C-594C-400B-82F1-762B5DAE8820}" destId="{BEF1D49D-82A4-47D4-9C2B-5332526E6A95}" srcOrd="2" destOrd="0" presId="urn:microsoft.com/office/officeart/2005/8/layout/vList2"/>
    <dgm:cxn modelId="{BE58AC56-7671-4BE5-85B9-6A3066BE3334}" type="presParOf" srcId="{26C0F37C-594C-400B-82F1-762B5DAE8820}" destId="{109A2773-86E2-4D96-8418-C938DAFDD23C}" srcOrd="3" destOrd="0" presId="urn:microsoft.com/office/officeart/2005/8/layout/vList2"/>
    <dgm:cxn modelId="{832B9265-615B-4A68-82BF-556DD1EA5F70}" type="presParOf" srcId="{26C0F37C-594C-400B-82F1-762B5DAE8820}" destId="{95ADF7E6-441B-4948-B0F3-B56D31D8BA9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D133E5-5927-4951-B3B2-A0C919E8A2E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B1BDF3-2BC7-493A-AB12-15648553C64D}">
      <dgm:prSet/>
      <dgm:spPr/>
      <dgm:t>
        <a:bodyPr/>
        <a:lstStyle/>
        <a:p>
          <a:r>
            <a:rPr lang="en-US" dirty="0" err="1"/>
            <a:t>Análise</a:t>
          </a:r>
          <a:r>
            <a:rPr lang="en-US" dirty="0"/>
            <a:t> da </a:t>
          </a:r>
          <a:r>
            <a:rPr lang="en-US" dirty="0" err="1"/>
            <a:t>área</a:t>
          </a:r>
          <a:r>
            <a:rPr lang="en-US" dirty="0"/>
            <a:t> de </a:t>
          </a:r>
          <a:r>
            <a:rPr lang="en-US" dirty="0" err="1"/>
            <a:t>negócio</a:t>
          </a:r>
          <a:endParaRPr lang="en-US" dirty="0"/>
        </a:p>
      </dgm:t>
    </dgm:pt>
    <dgm:pt modelId="{353D4116-B0EB-42ED-ACE2-FC18DCFB8AF9}" type="parTrans" cxnId="{BB72B22A-B09F-4A48-A481-7ADB50CAC9AB}">
      <dgm:prSet/>
      <dgm:spPr/>
      <dgm:t>
        <a:bodyPr/>
        <a:lstStyle/>
        <a:p>
          <a:endParaRPr lang="en-US"/>
        </a:p>
      </dgm:t>
    </dgm:pt>
    <dgm:pt modelId="{CA010FEB-5AD9-4F3E-8E74-8A15AC577AE7}" type="sibTrans" cxnId="{BB72B22A-B09F-4A48-A481-7ADB50CAC9AB}">
      <dgm:prSet/>
      <dgm:spPr/>
      <dgm:t>
        <a:bodyPr/>
        <a:lstStyle/>
        <a:p>
          <a:endParaRPr lang="en-US"/>
        </a:p>
      </dgm:t>
    </dgm:pt>
    <dgm:pt modelId="{5A3C82B5-B6B0-44EB-9920-8CDAA3956DC2}">
      <dgm:prSet/>
      <dgm:spPr/>
      <dgm:t>
        <a:bodyPr/>
        <a:lstStyle/>
        <a:p>
          <a:r>
            <a:rPr lang="en-US" dirty="0" err="1"/>
            <a:t>Familiarização</a:t>
          </a:r>
          <a:r>
            <a:rPr lang="en-US" dirty="0"/>
            <a:t> </a:t>
          </a:r>
          <a:r>
            <a:rPr lang="en-US" dirty="0" err="1"/>
            <a:t>relativamente</a:t>
          </a:r>
          <a:r>
            <a:rPr lang="en-US" dirty="0"/>
            <a:t> </a:t>
          </a:r>
          <a:r>
            <a:rPr lang="en-US" dirty="0" err="1"/>
            <a:t>aos</a:t>
          </a:r>
          <a:r>
            <a:rPr lang="en-US" dirty="0"/>
            <a:t> </a:t>
          </a:r>
          <a:r>
            <a:rPr lang="en-US" dirty="0" err="1"/>
            <a:t>conteúdos</a:t>
          </a:r>
          <a:r>
            <a:rPr lang="en-US" dirty="0"/>
            <a:t> </a:t>
          </a:r>
          <a:r>
            <a:rPr lang="en-US" dirty="0" err="1"/>
            <a:t>abordados</a:t>
          </a:r>
          <a:r>
            <a:rPr lang="en-US" dirty="0"/>
            <a:t> e </a:t>
          </a:r>
          <a:r>
            <a:rPr lang="en-US" dirty="0" err="1"/>
            <a:t>mencionados</a:t>
          </a:r>
          <a:r>
            <a:rPr lang="en-US" dirty="0"/>
            <a:t> </a:t>
          </a:r>
          <a:r>
            <a:rPr lang="en-US" dirty="0" err="1"/>
            <a:t>pelo</a:t>
          </a:r>
          <a:r>
            <a:rPr lang="en-US" dirty="0"/>
            <a:t> </a:t>
          </a:r>
          <a:r>
            <a:rPr lang="en-US" dirty="0" err="1"/>
            <a:t>perito</a:t>
          </a:r>
          <a:endParaRPr lang="en-US" dirty="0"/>
        </a:p>
      </dgm:t>
    </dgm:pt>
    <dgm:pt modelId="{4FFBA7E3-2A49-4DC6-9461-AC0BF0971F00}" type="parTrans" cxnId="{F26435EC-4149-4DFD-9A6B-38E814E7345F}">
      <dgm:prSet/>
      <dgm:spPr/>
      <dgm:t>
        <a:bodyPr/>
        <a:lstStyle/>
        <a:p>
          <a:endParaRPr lang="en-US"/>
        </a:p>
      </dgm:t>
    </dgm:pt>
    <dgm:pt modelId="{5E4E6838-EC6C-4DDD-9634-9A7ECC9DAAC0}" type="sibTrans" cxnId="{F26435EC-4149-4DFD-9A6B-38E814E7345F}">
      <dgm:prSet/>
      <dgm:spPr/>
      <dgm:t>
        <a:bodyPr/>
        <a:lstStyle/>
        <a:p>
          <a:endParaRPr lang="en-US"/>
        </a:p>
      </dgm:t>
    </dgm:pt>
    <dgm:pt modelId="{A38A5DAF-765A-4C36-9EE2-96638BAD3EE4}">
      <dgm:prSet/>
      <dgm:spPr/>
      <dgm:t>
        <a:bodyPr/>
        <a:lstStyle/>
        <a:p>
          <a:r>
            <a:rPr lang="en-US" dirty="0" err="1"/>
            <a:t>Aquisição</a:t>
          </a:r>
          <a:r>
            <a:rPr lang="en-US" dirty="0"/>
            <a:t> de </a:t>
          </a:r>
          <a:r>
            <a:rPr lang="en-US" dirty="0" err="1"/>
            <a:t>conhecimento</a:t>
          </a:r>
          <a:r>
            <a:rPr lang="en-US" dirty="0"/>
            <a:t> para a </a:t>
          </a:r>
          <a:r>
            <a:rPr lang="en-US" dirty="0" err="1"/>
            <a:t>realização</a:t>
          </a:r>
          <a:r>
            <a:rPr lang="en-US" dirty="0"/>
            <a:t> do </a:t>
          </a:r>
          <a:r>
            <a:rPr lang="en-US" dirty="0" err="1"/>
            <a:t>trabalho</a:t>
          </a:r>
          <a:endParaRPr lang="en-US" dirty="0"/>
        </a:p>
      </dgm:t>
    </dgm:pt>
    <dgm:pt modelId="{7F479E5A-F0C4-42A9-8300-E52C841C4BB0}" type="parTrans" cxnId="{6E750B26-A010-4CED-BBC5-C288603D487F}">
      <dgm:prSet/>
      <dgm:spPr/>
      <dgm:t>
        <a:bodyPr/>
        <a:lstStyle/>
        <a:p>
          <a:endParaRPr lang="en-US"/>
        </a:p>
      </dgm:t>
    </dgm:pt>
    <dgm:pt modelId="{B1EF00D5-BA02-4878-8823-BC8848BC2CED}" type="sibTrans" cxnId="{6E750B26-A010-4CED-BBC5-C288603D487F}">
      <dgm:prSet/>
      <dgm:spPr/>
      <dgm:t>
        <a:bodyPr/>
        <a:lstStyle/>
        <a:p>
          <a:endParaRPr lang="en-US"/>
        </a:p>
      </dgm:t>
    </dgm:pt>
    <dgm:pt modelId="{0D0913E8-8356-425A-AAAC-493A535DDFA8}">
      <dgm:prSet/>
      <dgm:spPr/>
      <dgm:t>
        <a:bodyPr/>
        <a:lstStyle/>
        <a:p>
          <a:r>
            <a:rPr lang="en-US" dirty="0" err="1"/>
            <a:t>Desenho</a:t>
          </a:r>
          <a:r>
            <a:rPr lang="en-US" dirty="0"/>
            <a:t> da </a:t>
          </a:r>
          <a:r>
            <a:rPr lang="en-US" dirty="0" err="1"/>
            <a:t>árvore</a:t>
          </a:r>
          <a:r>
            <a:rPr lang="en-US" dirty="0"/>
            <a:t> de </a:t>
          </a:r>
          <a:r>
            <a:rPr lang="en-US" dirty="0" err="1"/>
            <a:t>conhecimento</a:t>
          </a:r>
          <a:endParaRPr lang="en-US" dirty="0"/>
        </a:p>
      </dgm:t>
    </dgm:pt>
    <dgm:pt modelId="{8026B779-FD90-4FCF-949E-5A80D40B31C2}" type="parTrans" cxnId="{3438026C-A13D-4627-83CC-53A6FCF57F5F}">
      <dgm:prSet/>
      <dgm:spPr/>
      <dgm:t>
        <a:bodyPr/>
        <a:lstStyle/>
        <a:p>
          <a:endParaRPr lang="en-US"/>
        </a:p>
      </dgm:t>
    </dgm:pt>
    <dgm:pt modelId="{E73AB941-2A98-4F5F-886C-82D64602D09D}" type="sibTrans" cxnId="{3438026C-A13D-4627-83CC-53A6FCF57F5F}">
      <dgm:prSet/>
      <dgm:spPr/>
      <dgm:t>
        <a:bodyPr/>
        <a:lstStyle/>
        <a:p>
          <a:endParaRPr lang="en-US"/>
        </a:p>
      </dgm:t>
    </dgm:pt>
    <dgm:pt modelId="{C3B21E05-7F6C-4624-9EAD-222988A507C9}" type="pres">
      <dgm:prSet presAssocID="{D9D133E5-5927-4951-B3B2-A0C919E8A2EF}" presName="linear" presStyleCnt="0">
        <dgm:presLayoutVars>
          <dgm:animLvl val="lvl"/>
          <dgm:resizeHandles val="exact"/>
        </dgm:presLayoutVars>
      </dgm:prSet>
      <dgm:spPr/>
    </dgm:pt>
    <dgm:pt modelId="{3501BC94-B0BE-4139-99B1-E493515800E3}" type="pres">
      <dgm:prSet presAssocID="{40B1BDF3-2BC7-493A-AB12-15648553C64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B948DC9-C9B6-48BC-AB50-3684E0F262E7}" type="pres">
      <dgm:prSet presAssocID="{CA010FEB-5AD9-4F3E-8E74-8A15AC577AE7}" presName="spacer" presStyleCnt="0"/>
      <dgm:spPr/>
    </dgm:pt>
    <dgm:pt modelId="{92D2BBE0-34A2-4267-9DC6-AD93E6F0B368}" type="pres">
      <dgm:prSet presAssocID="{5A3C82B5-B6B0-44EB-9920-8CDAA3956D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652D625-EE16-4825-813E-7954A3BDF703}" type="pres">
      <dgm:prSet presAssocID="{5E4E6838-EC6C-4DDD-9634-9A7ECC9DAAC0}" presName="spacer" presStyleCnt="0"/>
      <dgm:spPr/>
    </dgm:pt>
    <dgm:pt modelId="{788C38BD-2FF5-4EFA-88BF-708AC2F348CD}" type="pres">
      <dgm:prSet presAssocID="{A38A5DAF-765A-4C36-9EE2-96638BAD3E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CEB816-F64A-448F-9700-E6E7FA9BC71E}" type="pres">
      <dgm:prSet presAssocID="{B1EF00D5-BA02-4878-8823-BC8848BC2CED}" presName="spacer" presStyleCnt="0"/>
      <dgm:spPr/>
    </dgm:pt>
    <dgm:pt modelId="{1D0856FF-9821-4CD6-AFEB-29C14BB9991D}" type="pres">
      <dgm:prSet presAssocID="{0D0913E8-8356-425A-AAAC-493A535DDFA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DE2E021-52A0-4751-9F4D-C1AE75A6254A}" type="presOf" srcId="{D9D133E5-5927-4951-B3B2-A0C919E8A2EF}" destId="{C3B21E05-7F6C-4624-9EAD-222988A507C9}" srcOrd="0" destOrd="0" presId="urn:microsoft.com/office/officeart/2005/8/layout/vList2"/>
    <dgm:cxn modelId="{6E750B26-A010-4CED-BBC5-C288603D487F}" srcId="{D9D133E5-5927-4951-B3B2-A0C919E8A2EF}" destId="{A38A5DAF-765A-4C36-9EE2-96638BAD3EE4}" srcOrd="2" destOrd="0" parTransId="{7F479E5A-F0C4-42A9-8300-E52C841C4BB0}" sibTransId="{B1EF00D5-BA02-4878-8823-BC8848BC2CED}"/>
    <dgm:cxn modelId="{BB72B22A-B09F-4A48-A481-7ADB50CAC9AB}" srcId="{D9D133E5-5927-4951-B3B2-A0C919E8A2EF}" destId="{40B1BDF3-2BC7-493A-AB12-15648553C64D}" srcOrd="0" destOrd="0" parTransId="{353D4116-B0EB-42ED-ACE2-FC18DCFB8AF9}" sibTransId="{CA010FEB-5AD9-4F3E-8E74-8A15AC577AE7}"/>
    <dgm:cxn modelId="{76D73562-6C70-423B-ACFC-0EBC441B1A80}" type="presOf" srcId="{5A3C82B5-B6B0-44EB-9920-8CDAA3956DC2}" destId="{92D2BBE0-34A2-4267-9DC6-AD93E6F0B368}" srcOrd="0" destOrd="0" presId="urn:microsoft.com/office/officeart/2005/8/layout/vList2"/>
    <dgm:cxn modelId="{3438026C-A13D-4627-83CC-53A6FCF57F5F}" srcId="{D9D133E5-5927-4951-B3B2-A0C919E8A2EF}" destId="{0D0913E8-8356-425A-AAAC-493A535DDFA8}" srcOrd="3" destOrd="0" parTransId="{8026B779-FD90-4FCF-949E-5A80D40B31C2}" sibTransId="{E73AB941-2A98-4F5F-886C-82D64602D09D}"/>
    <dgm:cxn modelId="{CBBD4D6F-AE85-4DE5-98EB-666D251CB488}" type="presOf" srcId="{40B1BDF3-2BC7-493A-AB12-15648553C64D}" destId="{3501BC94-B0BE-4139-99B1-E493515800E3}" srcOrd="0" destOrd="0" presId="urn:microsoft.com/office/officeart/2005/8/layout/vList2"/>
    <dgm:cxn modelId="{8C7B5CE5-6371-4446-B023-B6ACD3580458}" type="presOf" srcId="{A38A5DAF-765A-4C36-9EE2-96638BAD3EE4}" destId="{788C38BD-2FF5-4EFA-88BF-708AC2F348CD}" srcOrd="0" destOrd="0" presId="urn:microsoft.com/office/officeart/2005/8/layout/vList2"/>
    <dgm:cxn modelId="{F26435EC-4149-4DFD-9A6B-38E814E7345F}" srcId="{D9D133E5-5927-4951-B3B2-A0C919E8A2EF}" destId="{5A3C82B5-B6B0-44EB-9920-8CDAA3956DC2}" srcOrd="1" destOrd="0" parTransId="{4FFBA7E3-2A49-4DC6-9461-AC0BF0971F00}" sibTransId="{5E4E6838-EC6C-4DDD-9634-9A7ECC9DAAC0}"/>
    <dgm:cxn modelId="{C3E24FFD-2D06-4AE2-B540-1B593206E076}" type="presOf" srcId="{0D0913E8-8356-425A-AAAC-493A535DDFA8}" destId="{1D0856FF-9821-4CD6-AFEB-29C14BB9991D}" srcOrd="0" destOrd="0" presId="urn:microsoft.com/office/officeart/2005/8/layout/vList2"/>
    <dgm:cxn modelId="{41017CC8-EB61-4F03-A7A5-953EBFA87CFD}" type="presParOf" srcId="{C3B21E05-7F6C-4624-9EAD-222988A507C9}" destId="{3501BC94-B0BE-4139-99B1-E493515800E3}" srcOrd="0" destOrd="0" presId="urn:microsoft.com/office/officeart/2005/8/layout/vList2"/>
    <dgm:cxn modelId="{E499DFAE-1F72-407A-BD57-32EDDD19BC3D}" type="presParOf" srcId="{C3B21E05-7F6C-4624-9EAD-222988A507C9}" destId="{4B948DC9-C9B6-48BC-AB50-3684E0F262E7}" srcOrd="1" destOrd="0" presId="urn:microsoft.com/office/officeart/2005/8/layout/vList2"/>
    <dgm:cxn modelId="{442DCC03-B0EC-4E0E-9A41-AF67356E1238}" type="presParOf" srcId="{C3B21E05-7F6C-4624-9EAD-222988A507C9}" destId="{92D2BBE0-34A2-4267-9DC6-AD93E6F0B368}" srcOrd="2" destOrd="0" presId="urn:microsoft.com/office/officeart/2005/8/layout/vList2"/>
    <dgm:cxn modelId="{B0C9EB4C-9550-4D6E-86AF-1E84E81B1775}" type="presParOf" srcId="{C3B21E05-7F6C-4624-9EAD-222988A507C9}" destId="{C652D625-EE16-4825-813E-7954A3BDF703}" srcOrd="3" destOrd="0" presId="urn:microsoft.com/office/officeart/2005/8/layout/vList2"/>
    <dgm:cxn modelId="{14F79897-32D1-4FA1-963D-5431B7C8483C}" type="presParOf" srcId="{C3B21E05-7F6C-4624-9EAD-222988A507C9}" destId="{788C38BD-2FF5-4EFA-88BF-708AC2F348CD}" srcOrd="4" destOrd="0" presId="urn:microsoft.com/office/officeart/2005/8/layout/vList2"/>
    <dgm:cxn modelId="{1E93A23F-DEF6-4D26-B188-49D3CD770119}" type="presParOf" srcId="{C3B21E05-7F6C-4624-9EAD-222988A507C9}" destId="{D3CEB816-F64A-448F-9700-E6E7FA9BC71E}" srcOrd="5" destOrd="0" presId="urn:microsoft.com/office/officeart/2005/8/layout/vList2"/>
    <dgm:cxn modelId="{204B730C-13C4-4FA5-AF29-D3C455EBFA1F}" type="presParOf" srcId="{C3B21E05-7F6C-4624-9EAD-222988A507C9}" destId="{1D0856FF-9821-4CD6-AFEB-29C14BB999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5242B6-F424-4ECB-9EC0-507681DC115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BE260B-230C-4AD8-9CE6-DFE8C299567E}">
      <dgm:prSet/>
      <dgm:spPr/>
      <dgm:t>
        <a:bodyPr/>
        <a:lstStyle/>
        <a:p>
          <a:r>
            <a:rPr lang="pt-PT"/>
            <a:t>Francisco Botelho</a:t>
          </a:r>
          <a:endParaRPr lang="en-US"/>
        </a:p>
      </dgm:t>
    </dgm:pt>
    <dgm:pt modelId="{6C1976C9-EC5B-4199-A929-F0B77B7190E3}" type="parTrans" cxnId="{64B89162-912B-476A-838E-8B2431F0C027}">
      <dgm:prSet/>
      <dgm:spPr/>
      <dgm:t>
        <a:bodyPr/>
        <a:lstStyle/>
        <a:p>
          <a:endParaRPr lang="en-US"/>
        </a:p>
      </dgm:t>
    </dgm:pt>
    <dgm:pt modelId="{974FBF73-9A11-463B-8FA2-FA480056E23A}" type="sibTrans" cxnId="{64B89162-912B-476A-838E-8B2431F0C027}">
      <dgm:prSet/>
      <dgm:spPr/>
      <dgm:t>
        <a:bodyPr/>
        <a:lstStyle/>
        <a:p>
          <a:endParaRPr lang="en-US"/>
        </a:p>
      </dgm:t>
    </dgm:pt>
    <dgm:pt modelId="{D4D7554B-6EBD-4C63-8C0A-EF029D9678E1}">
      <dgm:prSet/>
      <dgm:spPr/>
      <dgm:t>
        <a:bodyPr/>
        <a:lstStyle/>
        <a:p>
          <a:r>
            <a:rPr lang="pt-PT"/>
            <a:t>Urologista no Centro Hospitalar Universitário São João, no Hospital CUF Trindade Porto e no Centro Médico Avenida Braga</a:t>
          </a:r>
          <a:endParaRPr lang="en-US"/>
        </a:p>
      </dgm:t>
    </dgm:pt>
    <dgm:pt modelId="{E28EECAE-BECC-4BF3-8F68-0E87FD819070}" type="parTrans" cxnId="{8969842E-2BA6-4E88-9A77-F475ACDC5AAD}">
      <dgm:prSet/>
      <dgm:spPr/>
      <dgm:t>
        <a:bodyPr/>
        <a:lstStyle/>
        <a:p>
          <a:endParaRPr lang="en-US"/>
        </a:p>
      </dgm:t>
    </dgm:pt>
    <dgm:pt modelId="{977A8E65-F28C-4627-94F6-D89E8F55EDC8}" type="sibTrans" cxnId="{8969842E-2BA6-4E88-9A77-F475ACDC5AAD}">
      <dgm:prSet/>
      <dgm:spPr/>
      <dgm:t>
        <a:bodyPr/>
        <a:lstStyle/>
        <a:p>
          <a:endParaRPr lang="en-US"/>
        </a:p>
      </dgm:t>
    </dgm:pt>
    <dgm:pt modelId="{7C587ECF-0E2F-4385-8833-23A0D8A01AE5}">
      <dgm:prSet/>
      <dgm:spPr/>
      <dgm:t>
        <a:bodyPr/>
        <a:lstStyle/>
        <a:p>
          <a:r>
            <a:rPr lang="pt-PT"/>
            <a:t>2003 - Licenciatura em Medicina pela Faculdade de Medicina da Universidade do Porto</a:t>
          </a:r>
          <a:endParaRPr lang="en-US"/>
        </a:p>
      </dgm:t>
    </dgm:pt>
    <dgm:pt modelId="{A6AEBD28-2ADC-4522-A18E-B1D9CB224749}" type="parTrans" cxnId="{5A1E8291-8FE2-4731-9E85-5C68EA8C6E85}">
      <dgm:prSet/>
      <dgm:spPr/>
      <dgm:t>
        <a:bodyPr/>
        <a:lstStyle/>
        <a:p>
          <a:endParaRPr lang="en-US"/>
        </a:p>
      </dgm:t>
    </dgm:pt>
    <dgm:pt modelId="{F42555F0-BF31-42B0-B120-088E55076B76}" type="sibTrans" cxnId="{5A1E8291-8FE2-4731-9E85-5C68EA8C6E85}">
      <dgm:prSet/>
      <dgm:spPr/>
      <dgm:t>
        <a:bodyPr/>
        <a:lstStyle/>
        <a:p>
          <a:endParaRPr lang="en-US"/>
        </a:p>
      </dgm:t>
    </dgm:pt>
    <dgm:pt modelId="{6786DABD-A05D-4958-A529-8A897350EDF6}">
      <dgm:prSet/>
      <dgm:spPr/>
      <dgm:t>
        <a:bodyPr/>
        <a:lstStyle/>
        <a:p>
          <a:r>
            <a:rPr lang="pt-PT"/>
            <a:t>2006 - 2015 Assistente da Faculdade de Medicina da Universidade do Porto na área de Epidemiologia</a:t>
          </a:r>
          <a:endParaRPr lang="en-US"/>
        </a:p>
      </dgm:t>
    </dgm:pt>
    <dgm:pt modelId="{5263A472-546D-4DEB-9834-0E2AFC5FE934}" type="parTrans" cxnId="{A51ABF99-4B7B-4A30-9FA5-1E3052D43A3B}">
      <dgm:prSet/>
      <dgm:spPr/>
      <dgm:t>
        <a:bodyPr/>
        <a:lstStyle/>
        <a:p>
          <a:endParaRPr lang="en-US"/>
        </a:p>
      </dgm:t>
    </dgm:pt>
    <dgm:pt modelId="{BB4DD6B6-FF4A-4589-800A-A344C9C16109}" type="sibTrans" cxnId="{A51ABF99-4B7B-4A30-9FA5-1E3052D43A3B}">
      <dgm:prSet/>
      <dgm:spPr/>
      <dgm:t>
        <a:bodyPr/>
        <a:lstStyle/>
        <a:p>
          <a:endParaRPr lang="en-US"/>
        </a:p>
      </dgm:t>
    </dgm:pt>
    <dgm:pt modelId="{ED044C2E-A282-47CA-B710-858E3355D062}">
      <dgm:prSet/>
      <dgm:spPr/>
      <dgm:t>
        <a:bodyPr/>
        <a:lstStyle/>
        <a:p>
          <a:r>
            <a:rPr lang="pt-PT"/>
            <a:t>2010 - Concluiu Tese de Mestrado na Faculdade de Medicina da Universidade do Porto</a:t>
          </a:r>
          <a:endParaRPr lang="en-US"/>
        </a:p>
      </dgm:t>
    </dgm:pt>
    <dgm:pt modelId="{0D862B51-8746-4535-ACB9-17504CC86F53}" type="parTrans" cxnId="{B2715B74-DD41-453C-8C61-1CDD31C9311A}">
      <dgm:prSet/>
      <dgm:spPr/>
      <dgm:t>
        <a:bodyPr/>
        <a:lstStyle/>
        <a:p>
          <a:endParaRPr lang="en-US"/>
        </a:p>
      </dgm:t>
    </dgm:pt>
    <dgm:pt modelId="{25647103-6EDB-4951-8797-421FE357D171}" type="sibTrans" cxnId="{B2715B74-DD41-453C-8C61-1CDD31C9311A}">
      <dgm:prSet/>
      <dgm:spPr/>
      <dgm:t>
        <a:bodyPr/>
        <a:lstStyle/>
        <a:p>
          <a:endParaRPr lang="en-US"/>
        </a:p>
      </dgm:t>
    </dgm:pt>
    <dgm:pt modelId="{F09A208D-E91A-47DB-B4B3-65C6FEC55190}">
      <dgm:prSet/>
      <dgm:spPr/>
      <dgm:t>
        <a:bodyPr/>
        <a:lstStyle/>
        <a:p>
          <a:r>
            <a:rPr lang="pt-PT"/>
            <a:t>2010 - Estágio no estrangeiro (EUA)</a:t>
          </a:r>
          <a:endParaRPr lang="en-US"/>
        </a:p>
      </dgm:t>
    </dgm:pt>
    <dgm:pt modelId="{C431AFB4-1834-40A4-8B1B-1C7FFEDDCAEA}" type="parTrans" cxnId="{C256918C-D72C-4DDB-AAA2-1502148E287E}">
      <dgm:prSet/>
      <dgm:spPr/>
      <dgm:t>
        <a:bodyPr/>
        <a:lstStyle/>
        <a:p>
          <a:endParaRPr lang="en-US"/>
        </a:p>
      </dgm:t>
    </dgm:pt>
    <dgm:pt modelId="{F4962BD7-B163-492F-8E94-25C21D2A8ED8}" type="sibTrans" cxnId="{C256918C-D72C-4DDB-AAA2-1502148E287E}">
      <dgm:prSet/>
      <dgm:spPr/>
      <dgm:t>
        <a:bodyPr/>
        <a:lstStyle/>
        <a:p>
          <a:endParaRPr lang="en-US"/>
        </a:p>
      </dgm:t>
    </dgm:pt>
    <dgm:pt modelId="{036B5925-0E66-47A6-B605-71699FEE2B15}">
      <dgm:prSet/>
      <dgm:spPr/>
      <dgm:t>
        <a:bodyPr/>
        <a:lstStyle/>
        <a:p>
          <a:r>
            <a:rPr lang="pt-PT"/>
            <a:t>2011 - Estágio no estrangeiro (Bélgica)</a:t>
          </a:r>
          <a:endParaRPr lang="en-US"/>
        </a:p>
      </dgm:t>
    </dgm:pt>
    <dgm:pt modelId="{9DD2E22F-0E5A-4438-9701-099558ABD0B5}" type="parTrans" cxnId="{9676D369-58CE-4D05-BC3D-5C5F81A10BA4}">
      <dgm:prSet/>
      <dgm:spPr/>
      <dgm:t>
        <a:bodyPr/>
        <a:lstStyle/>
        <a:p>
          <a:endParaRPr lang="en-US"/>
        </a:p>
      </dgm:t>
    </dgm:pt>
    <dgm:pt modelId="{34C08F6D-D7E5-4628-AB26-90F881985828}" type="sibTrans" cxnId="{9676D369-58CE-4D05-BC3D-5C5F81A10BA4}">
      <dgm:prSet/>
      <dgm:spPr/>
      <dgm:t>
        <a:bodyPr/>
        <a:lstStyle/>
        <a:p>
          <a:endParaRPr lang="en-US"/>
        </a:p>
      </dgm:t>
    </dgm:pt>
    <dgm:pt modelId="{22898E74-BEC0-435E-AF08-B151CF3A6321}">
      <dgm:prSet/>
      <dgm:spPr/>
      <dgm:t>
        <a:bodyPr/>
        <a:lstStyle/>
        <a:p>
          <a:r>
            <a:rPr lang="pt-PT"/>
            <a:t>2012 - Concluiu Internato Complementar de Urologia no Serviço de Urologia do Hospital de S. João</a:t>
          </a:r>
          <a:endParaRPr lang="en-US"/>
        </a:p>
      </dgm:t>
    </dgm:pt>
    <dgm:pt modelId="{0DA01A64-CCCB-40AD-AF37-1D3CB4760C42}" type="parTrans" cxnId="{31586CDA-EE7E-422E-ADD2-5F5C6FAE552F}">
      <dgm:prSet/>
      <dgm:spPr/>
      <dgm:t>
        <a:bodyPr/>
        <a:lstStyle/>
        <a:p>
          <a:endParaRPr lang="en-US"/>
        </a:p>
      </dgm:t>
    </dgm:pt>
    <dgm:pt modelId="{DEE504BC-5DD7-460F-B25C-79F9565075B8}" type="sibTrans" cxnId="{31586CDA-EE7E-422E-ADD2-5F5C6FAE552F}">
      <dgm:prSet/>
      <dgm:spPr/>
      <dgm:t>
        <a:bodyPr/>
        <a:lstStyle/>
        <a:p>
          <a:endParaRPr lang="en-US"/>
        </a:p>
      </dgm:t>
    </dgm:pt>
    <dgm:pt modelId="{70C80561-D93E-4EDD-B8EA-EE6D95FA26C7}">
      <dgm:prSet/>
      <dgm:spPr/>
      <dgm:t>
        <a:bodyPr/>
        <a:lstStyle/>
        <a:p>
          <a:r>
            <a:rPr lang="pt-PT"/>
            <a:t>Desde 2012 - Assistente Hospitalar no Serviço de Urologia do Hospital de Braga</a:t>
          </a:r>
          <a:endParaRPr lang="en-US"/>
        </a:p>
      </dgm:t>
    </dgm:pt>
    <dgm:pt modelId="{F9C10B07-90CB-48FA-878D-2D17EE81F371}" type="parTrans" cxnId="{4FA0DEB8-2DFE-4A5F-8C01-501FE3C4AD31}">
      <dgm:prSet/>
      <dgm:spPr/>
      <dgm:t>
        <a:bodyPr/>
        <a:lstStyle/>
        <a:p>
          <a:endParaRPr lang="en-US"/>
        </a:p>
      </dgm:t>
    </dgm:pt>
    <dgm:pt modelId="{BA8DD2BA-A2DC-4E11-AE45-4D9030C42E18}" type="sibTrans" cxnId="{4FA0DEB8-2DFE-4A5F-8C01-501FE3C4AD31}">
      <dgm:prSet/>
      <dgm:spPr/>
      <dgm:t>
        <a:bodyPr/>
        <a:lstStyle/>
        <a:p>
          <a:endParaRPr lang="en-US"/>
        </a:p>
      </dgm:t>
    </dgm:pt>
    <dgm:pt modelId="{D0F1F58C-AC01-46E5-A5A9-463CDBCE025F}">
      <dgm:prSet/>
      <dgm:spPr/>
      <dgm:t>
        <a:bodyPr/>
        <a:lstStyle/>
        <a:p>
          <a:r>
            <a:rPr lang="pt-PT"/>
            <a:t>Desde 2012 - Fellow do European Board of Urology</a:t>
          </a:r>
          <a:endParaRPr lang="en-US"/>
        </a:p>
      </dgm:t>
    </dgm:pt>
    <dgm:pt modelId="{88C13A98-0D04-47A6-A903-24D9804BF045}" type="parTrans" cxnId="{EC4E028D-EE0B-41A7-9C15-6618B38A7816}">
      <dgm:prSet/>
      <dgm:spPr/>
      <dgm:t>
        <a:bodyPr/>
        <a:lstStyle/>
        <a:p>
          <a:endParaRPr lang="en-US"/>
        </a:p>
      </dgm:t>
    </dgm:pt>
    <dgm:pt modelId="{692B5730-6480-4D1F-A05F-DA339A8E5481}" type="sibTrans" cxnId="{EC4E028D-EE0B-41A7-9C15-6618B38A7816}">
      <dgm:prSet/>
      <dgm:spPr/>
      <dgm:t>
        <a:bodyPr/>
        <a:lstStyle/>
        <a:p>
          <a:endParaRPr lang="en-US"/>
        </a:p>
      </dgm:t>
    </dgm:pt>
    <dgm:pt modelId="{EE0653B0-6155-43DC-ABD7-7823625DBD46}">
      <dgm:prSet/>
      <dgm:spPr/>
      <dgm:t>
        <a:bodyPr/>
        <a:lstStyle/>
        <a:p>
          <a:r>
            <a:rPr lang="pt-PT"/>
            <a:t>2013 - Revisor de 4 revistas internacionais na área da Urologia; Autor de 19 artigos integrais e 98 trabalhos de investigação </a:t>
          </a:r>
          <a:endParaRPr lang="en-US"/>
        </a:p>
      </dgm:t>
    </dgm:pt>
    <dgm:pt modelId="{B62441CF-EF67-4318-B515-CBA2A2B8A87A}" type="parTrans" cxnId="{5A2F286B-A0B6-43A2-B616-C738D1DF4A23}">
      <dgm:prSet/>
      <dgm:spPr/>
      <dgm:t>
        <a:bodyPr/>
        <a:lstStyle/>
        <a:p>
          <a:endParaRPr lang="en-US"/>
        </a:p>
      </dgm:t>
    </dgm:pt>
    <dgm:pt modelId="{BBE3ECD0-9884-4890-B80F-DD3FF81023FD}" type="sibTrans" cxnId="{5A2F286B-A0B6-43A2-B616-C738D1DF4A23}">
      <dgm:prSet/>
      <dgm:spPr/>
      <dgm:t>
        <a:bodyPr/>
        <a:lstStyle/>
        <a:p>
          <a:endParaRPr lang="en-US"/>
        </a:p>
      </dgm:t>
    </dgm:pt>
    <dgm:pt modelId="{0627C370-B685-4B88-B20B-73FD7EE05ABE}">
      <dgm:prSet/>
      <dgm:spPr/>
      <dgm:t>
        <a:bodyPr/>
        <a:lstStyle/>
        <a:p>
          <a:r>
            <a:rPr lang="pt-PT"/>
            <a:t>Desde 2015 - Docente de Urologia da Escola de Ciências da Saúde da Universidade do Minho; Associate Member of EAU Section of Oncological Urology</a:t>
          </a:r>
          <a:endParaRPr lang="en-US"/>
        </a:p>
      </dgm:t>
    </dgm:pt>
    <dgm:pt modelId="{13FF2D67-006E-469C-9135-BDD18684989E}" type="parTrans" cxnId="{22CB39E4-868C-48AB-AB22-75B614997E63}">
      <dgm:prSet/>
      <dgm:spPr/>
      <dgm:t>
        <a:bodyPr/>
        <a:lstStyle/>
        <a:p>
          <a:endParaRPr lang="en-US"/>
        </a:p>
      </dgm:t>
    </dgm:pt>
    <dgm:pt modelId="{22653D72-88F3-48F7-B60F-4CA35AEDDF50}" type="sibTrans" cxnId="{22CB39E4-868C-48AB-AB22-75B614997E63}">
      <dgm:prSet/>
      <dgm:spPr/>
      <dgm:t>
        <a:bodyPr/>
        <a:lstStyle/>
        <a:p>
          <a:endParaRPr lang="en-US"/>
        </a:p>
      </dgm:t>
    </dgm:pt>
    <dgm:pt modelId="{C93A0BF5-2EB8-4D85-9E70-FAC61DA37679}" type="pres">
      <dgm:prSet presAssocID="{645242B6-F424-4ECB-9EC0-507681DC1151}" presName="vert0" presStyleCnt="0">
        <dgm:presLayoutVars>
          <dgm:dir/>
          <dgm:animOne val="branch"/>
          <dgm:animLvl val="lvl"/>
        </dgm:presLayoutVars>
      </dgm:prSet>
      <dgm:spPr/>
    </dgm:pt>
    <dgm:pt modelId="{1D9F04D0-1D4C-42CE-A374-0EA889F4E410}" type="pres">
      <dgm:prSet presAssocID="{9ABE260B-230C-4AD8-9CE6-DFE8C299567E}" presName="thickLine" presStyleLbl="alignNode1" presStyleIdx="0" presStyleCnt="12"/>
      <dgm:spPr/>
    </dgm:pt>
    <dgm:pt modelId="{0F92F20F-0437-4CC7-986D-D3A9D2036C2A}" type="pres">
      <dgm:prSet presAssocID="{9ABE260B-230C-4AD8-9CE6-DFE8C299567E}" presName="horz1" presStyleCnt="0"/>
      <dgm:spPr/>
    </dgm:pt>
    <dgm:pt modelId="{D7EA85ED-9FA8-47B8-BF0C-A9160A930C63}" type="pres">
      <dgm:prSet presAssocID="{9ABE260B-230C-4AD8-9CE6-DFE8C299567E}" presName="tx1" presStyleLbl="revTx" presStyleIdx="0" presStyleCnt="12"/>
      <dgm:spPr/>
    </dgm:pt>
    <dgm:pt modelId="{33FC8885-0ABE-4369-8079-DD93D37CCEEA}" type="pres">
      <dgm:prSet presAssocID="{9ABE260B-230C-4AD8-9CE6-DFE8C299567E}" presName="vert1" presStyleCnt="0"/>
      <dgm:spPr/>
    </dgm:pt>
    <dgm:pt modelId="{463F3182-D1F1-4476-8D7A-6EA7C1AA636B}" type="pres">
      <dgm:prSet presAssocID="{D4D7554B-6EBD-4C63-8C0A-EF029D9678E1}" presName="thickLine" presStyleLbl="alignNode1" presStyleIdx="1" presStyleCnt="12"/>
      <dgm:spPr/>
    </dgm:pt>
    <dgm:pt modelId="{73F1B0F1-ED33-44E2-8A4C-0BFD63DC2F1A}" type="pres">
      <dgm:prSet presAssocID="{D4D7554B-6EBD-4C63-8C0A-EF029D9678E1}" presName="horz1" presStyleCnt="0"/>
      <dgm:spPr/>
    </dgm:pt>
    <dgm:pt modelId="{1B6F1EE2-FEB0-4B1F-AD3E-6C80C39946F7}" type="pres">
      <dgm:prSet presAssocID="{D4D7554B-6EBD-4C63-8C0A-EF029D9678E1}" presName="tx1" presStyleLbl="revTx" presStyleIdx="1" presStyleCnt="12"/>
      <dgm:spPr/>
    </dgm:pt>
    <dgm:pt modelId="{59EE6C51-DBF4-42E1-BEDE-F5E82E255CB7}" type="pres">
      <dgm:prSet presAssocID="{D4D7554B-6EBD-4C63-8C0A-EF029D9678E1}" presName="vert1" presStyleCnt="0"/>
      <dgm:spPr/>
    </dgm:pt>
    <dgm:pt modelId="{B4D02D49-43F0-4995-A831-B111CC4C0F94}" type="pres">
      <dgm:prSet presAssocID="{7C587ECF-0E2F-4385-8833-23A0D8A01AE5}" presName="thickLine" presStyleLbl="alignNode1" presStyleIdx="2" presStyleCnt="12"/>
      <dgm:spPr/>
    </dgm:pt>
    <dgm:pt modelId="{22376FB4-2AE7-42E5-AAC9-ECD037EFBADD}" type="pres">
      <dgm:prSet presAssocID="{7C587ECF-0E2F-4385-8833-23A0D8A01AE5}" presName="horz1" presStyleCnt="0"/>
      <dgm:spPr/>
    </dgm:pt>
    <dgm:pt modelId="{189DA5C8-112C-46A3-8891-C1D429F4D42A}" type="pres">
      <dgm:prSet presAssocID="{7C587ECF-0E2F-4385-8833-23A0D8A01AE5}" presName="tx1" presStyleLbl="revTx" presStyleIdx="2" presStyleCnt="12"/>
      <dgm:spPr/>
    </dgm:pt>
    <dgm:pt modelId="{7BC1E347-5297-4FE7-A1CD-F0BB7A580EB9}" type="pres">
      <dgm:prSet presAssocID="{7C587ECF-0E2F-4385-8833-23A0D8A01AE5}" presName="vert1" presStyleCnt="0"/>
      <dgm:spPr/>
    </dgm:pt>
    <dgm:pt modelId="{1D1B099E-896C-4B2E-8AC4-E19D5263E815}" type="pres">
      <dgm:prSet presAssocID="{6786DABD-A05D-4958-A529-8A897350EDF6}" presName="thickLine" presStyleLbl="alignNode1" presStyleIdx="3" presStyleCnt="12"/>
      <dgm:spPr/>
    </dgm:pt>
    <dgm:pt modelId="{1FD667EF-1746-485E-B59B-973AD69320F4}" type="pres">
      <dgm:prSet presAssocID="{6786DABD-A05D-4958-A529-8A897350EDF6}" presName="horz1" presStyleCnt="0"/>
      <dgm:spPr/>
    </dgm:pt>
    <dgm:pt modelId="{C51419AC-A12D-4DD5-98C7-1B3876AC2FC7}" type="pres">
      <dgm:prSet presAssocID="{6786DABD-A05D-4958-A529-8A897350EDF6}" presName="tx1" presStyleLbl="revTx" presStyleIdx="3" presStyleCnt="12"/>
      <dgm:spPr/>
    </dgm:pt>
    <dgm:pt modelId="{D5F745FA-4B52-4E7A-A0BB-8FF2C5362C3C}" type="pres">
      <dgm:prSet presAssocID="{6786DABD-A05D-4958-A529-8A897350EDF6}" presName="vert1" presStyleCnt="0"/>
      <dgm:spPr/>
    </dgm:pt>
    <dgm:pt modelId="{3228DA44-CB3A-40E0-B90D-37523336AFEE}" type="pres">
      <dgm:prSet presAssocID="{ED044C2E-A282-47CA-B710-858E3355D062}" presName="thickLine" presStyleLbl="alignNode1" presStyleIdx="4" presStyleCnt="12"/>
      <dgm:spPr/>
    </dgm:pt>
    <dgm:pt modelId="{810AD830-94FA-4D53-9CB3-D36E498A5CC9}" type="pres">
      <dgm:prSet presAssocID="{ED044C2E-A282-47CA-B710-858E3355D062}" presName="horz1" presStyleCnt="0"/>
      <dgm:spPr/>
    </dgm:pt>
    <dgm:pt modelId="{CA42A18C-67DC-4111-8985-F85AF954FE61}" type="pres">
      <dgm:prSet presAssocID="{ED044C2E-A282-47CA-B710-858E3355D062}" presName="tx1" presStyleLbl="revTx" presStyleIdx="4" presStyleCnt="12"/>
      <dgm:spPr/>
    </dgm:pt>
    <dgm:pt modelId="{FF1DA999-6D67-468E-BE84-612558CA6FA4}" type="pres">
      <dgm:prSet presAssocID="{ED044C2E-A282-47CA-B710-858E3355D062}" presName="vert1" presStyleCnt="0"/>
      <dgm:spPr/>
    </dgm:pt>
    <dgm:pt modelId="{755CA606-2638-4EFB-931C-A06FDD780FDE}" type="pres">
      <dgm:prSet presAssocID="{F09A208D-E91A-47DB-B4B3-65C6FEC55190}" presName="thickLine" presStyleLbl="alignNode1" presStyleIdx="5" presStyleCnt="12"/>
      <dgm:spPr/>
    </dgm:pt>
    <dgm:pt modelId="{BC1F4148-3564-45FF-9B03-5D2769577A0B}" type="pres">
      <dgm:prSet presAssocID="{F09A208D-E91A-47DB-B4B3-65C6FEC55190}" presName="horz1" presStyleCnt="0"/>
      <dgm:spPr/>
    </dgm:pt>
    <dgm:pt modelId="{7076672F-1106-48D7-B1BC-92922D26EA6D}" type="pres">
      <dgm:prSet presAssocID="{F09A208D-E91A-47DB-B4B3-65C6FEC55190}" presName="tx1" presStyleLbl="revTx" presStyleIdx="5" presStyleCnt="12"/>
      <dgm:spPr/>
    </dgm:pt>
    <dgm:pt modelId="{DD28C1C2-50EA-4F59-858A-1E9CBC228B33}" type="pres">
      <dgm:prSet presAssocID="{F09A208D-E91A-47DB-B4B3-65C6FEC55190}" presName="vert1" presStyleCnt="0"/>
      <dgm:spPr/>
    </dgm:pt>
    <dgm:pt modelId="{0A408FA2-3AB1-4996-A143-5FF627D4683A}" type="pres">
      <dgm:prSet presAssocID="{036B5925-0E66-47A6-B605-71699FEE2B15}" presName="thickLine" presStyleLbl="alignNode1" presStyleIdx="6" presStyleCnt="12"/>
      <dgm:spPr/>
    </dgm:pt>
    <dgm:pt modelId="{9D89C305-A5DF-4773-A539-C657A53B0EE5}" type="pres">
      <dgm:prSet presAssocID="{036B5925-0E66-47A6-B605-71699FEE2B15}" presName="horz1" presStyleCnt="0"/>
      <dgm:spPr/>
    </dgm:pt>
    <dgm:pt modelId="{1ABBFF18-D0DF-4811-9562-DBD69E3CD200}" type="pres">
      <dgm:prSet presAssocID="{036B5925-0E66-47A6-B605-71699FEE2B15}" presName="tx1" presStyleLbl="revTx" presStyleIdx="6" presStyleCnt="12"/>
      <dgm:spPr/>
    </dgm:pt>
    <dgm:pt modelId="{74828132-F2F9-46AD-901B-6ACB16E39DB3}" type="pres">
      <dgm:prSet presAssocID="{036B5925-0E66-47A6-B605-71699FEE2B15}" presName="vert1" presStyleCnt="0"/>
      <dgm:spPr/>
    </dgm:pt>
    <dgm:pt modelId="{428722DA-4B30-479C-AF0A-964BC4CE1B30}" type="pres">
      <dgm:prSet presAssocID="{22898E74-BEC0-435E-AF08-B151CF3A6321}" presName="thickLine" presStyleLbl="alignNode1" presStyleIdx="7" presStyleCnt="12"/>
      <dgm:spPr/>
    </dgm:pt>
    <dgm:pt modelId="{90620260-B541-409D-AB9E-AF3924812838}" type="pres">
      <dgm:prSet presAssocID="{22898E74-BEC0-435E-AF08-B151CF3A6321}" presName="horz1" presStyleCnt="0"/>
      <dgm:spPr/>
    </dgm:pt>
    <dgm:pt modelId="{88BF5676-EC6E-4010-AF5A-FA4BEF1F24B1}" type="pres">
      <dgm:prSet presAssocID="{22898E74-BEC0-435E-AF08-B151CF3A6321}" presName="tx1" presStyleLbl="revTx" presStyleIdx="7" presStyleCnt="12"/>
      <dgm:spPr/>
    </dgm:pt>
    <dgm:pt modelId="{6B4E1035-9263-43E7-B316-6777B8AF1B89}" type="pres">
      <dgm:prSet presAssocID="{22898E74-BEC0-435E-AF08-B151CF3A6321}" presName="vert1" presStyleCnt="0"/>
      <dgm:spPr/>
    </dgm:pt>
    <dgm:pt modelId="{64912255-A9FB-48F5-997F-7D01FD2E6911}" type="pres">
      <dgm:prSet presAssocID="{70C80561-D93E-4EDD-B8EA-EE6D95FA26C7}" presName="thickLine" presStyleLbl="alignNode1" presStyleIdx="8" presStyleCnt="12"/>
      <dgm:spPr/>
    </dgm:pt>
    <dgm:pt modelId="{0F4CED90-2504-4E0A-A0FE-E15047F5A3E2}" type="pres">
      <dgm:prSet presAssocID="{70C80561-D93E-4EDD-B8EA-EE6D95FA26C7}" presName="horz1" presStyleCnt="0"/>
      <dgm:spPr/>
    </dgm:pt>
    <dgm:pt modelId="{5D45E25B-5BA0-4956-8BFE-1B49715054A2}" type="pres">
      <dgm:prSet presAssocID="{70C80561-D93E-4EDD-B8EA-EE6D95FA26C7}" presName="tx1" presStyleLbl="revTx" presStyleIdx="8" presStyleCnt="12"/>
      <dgm:spPr/>
    </dgm:pt>
    <dgm:pt modelId="{1BC3828C-B5A1-48BE-BA9B-F5C60FCCFB8C}" type="pres">
      <dgm:prSet presAssocID="{70C80561-D93E-4EDD-B8EA-EE6D95FA26C7}" presName="vert1" presStyleCnt="0"/>
      <dgm:spPr/>
    </dgm:pt>
    <dgm:pt modelId="{6FF34DCD-16ED-43F8-88FE-EDA9E085119B}" type="pres">
      <dgm:prSet presAssocID="{D0F1F58C-AC01-46E5-A5A9-463CDBCE025F}" presName="thickLine" presStyleLbl="alignNode1" presStyleIdx="9" presStyleCnt="12"/>
      <dgm:spPr/>
    </dgm:pt>
    <dgm:pt modelId="{66B41843-4073-4FA8-A603-56DD6FBCDB41}" type="pres">
      <dgm:prSet presAssocID="{D0F1F58C-AC01-46E5-A5A9-463CDBCE025F}" presName="horz1" presStyleCnt="0"/>
      <dgm:spPr/>
    </dgm:pt>
    <dgm:pt modelId="{C270E0BD-1082-496E-B726-F7453DC59FF8}" type="pres">
      <dgm:prSet presAssocID="{D0F1F58C-AC01-46E5-A5A9-463CDBCE025F}" presName="tx1" presStyleLbl="revTx" presStyleIdx="9" presStyleCnt="12"/>
      <dgm:spPr/>
    </dgm:pt>
    <dgm:pt modelId="{16B0CACB-2EEB-4E14-950A-33645FEAAB00}" type="pres">
      <dgm:prSet presAssocID="{D0F1F58C-AC01-46E5-A5A9-463CDBCE025F}" presName="vert1" presStyleCnt="0"/>
      <dgm:spPr/>
    </dgm:pt>
    <dgm:pt modelId="{848F5923-419E-46DA-86FB-E6624BC306F7}" type="pres">
      <dgm:prSet presAssocID="{EE0653B0-6155-43DC-ABD7-7823625DBD46}" presName="thickLine" presStyleLbl="alignNode1" presStyleIdx="10" presStyleCnt="12"/>
      <dgm:spPr/>
    </dgm:pt>
    <dgm:pt modelId="{F8963217-0F70-4797-B054-21623B5F35F3}" type="pres">
      <dgm:prSet presAssocID="{EE0653B0-6155-43DC-ABD7-7823625DBD46}" presName="horz1" presStyleCnt="0"/>
      <dgm:spPr/>
    </dgm:pt>
    <dgm:pt modelId="{AB8241A5-E4F7-48D9-BD0C-FEB1680CBA30}" type="pres">
      <dgm:prSet presAssocID="{EE0653B0-6155-43DC-ABD7-7823625DBD46}" presName="tx1" presStyleLbl="revTx" presStyleIdx="10" presStyleCnt="12"/>
      <dgm:spPr/>
    </dgm:pt>
    <dgm:pt modelId="{2EFB23D1-BD34-41EA-9A00-6B5856E71FD8}" type="pres">
      <dgm:prSet presAssocID="{EE0653B0-6155-43DC-ABD7-7823625DBD46}" presName="vert1" presStyleCnt="0"/>
      <dgm:spPr/>
    </dgm:pt>
    <dgm:pt modelId="{72A9E2E7-7B40-400F-9C24-136B19995676}" type="pres">
      <dgm:prSet presAssocID="{0627C370-B685-4B88-B20B-73FD7EE05ABE}" presName="thickLine" presStyleLbl="alignNode1" presStyleIdx="11" presStyleCnt="12"/>
      <dgm:spPr/>
    </dgm:pt>
    <dgm:pt modelId="{A6CCFC88-9121-4D32-8105-5BDDA4909A9A}" type="pres">
      <dgm:prSet presAssocID="{0627C370-B685-4B88-B20B-73FD7EE05ABE}" presName="horz1" presStyleCnt="0"/>
      <dgm:spPr/>
    </dgm:pt>
    <dgm:pt modelId="{D8A1004E-2335-4EDE-8BB5-96C5E6F2F6C6}" type="pres">
      <dgm:prSet presAssocID="{0627C370-B685-4B88-B20B-73FD7EE05ABE}" presName="tx1" presStyleLbl="revTx" presStyleIdx="11" presStyleCnt="12"/>
      <dgm:spPr/>
    </dgm:pt>
    <dgm:pt modelId="{30102283-5A67-4F93-A60F-2A79C8B2148A}" type="pres">
      <dgm:prSet presAssocID="{0627C370-B685-4B88-B20B-73FD7EE05ABE}" presName="vert1" presStyleCnt="0"/>
      <dgm:spPr/>
    </dgm:pt>
  </dgm:ptLst>
  <dgm:cxnLst>
    <dgm:cxn modelId="{E97B6329-380F-410B-8D09-F4D3B8ECEEB5}" type="presOf" srcId="{D0F1F58C-AC01-46E5-A5A9-463CDBCE025F}" destId="{C270E0BD-1082-496E-B726-F7453DC59FF8}" srcOrd="0" destOrd="0" presId="urn:microsoft.com/office/officeart/2008/layout/LinedList"/>
    <dgm:cxn modelId="{3182B629-E108-4517-BC55-15075E33822E}" type="presOf" srcId="{645242B6-F424-4ECB-9EC0-507681DC1151}" destId="{C93A0BF5-2EB8-4D85-9E70-FAC61DA37679}" srcOrd="0" destOrd="0" presId="urn:microsoft.com/office/officeart/2008/layout/LinedList"/>
    <dgm:cxn modelId="{8969842E-2BA6-4E88-9A77-F475ACDC5AAD}" srcId="{645242B6-F424-4ECB-9EC0-507681DC1151}" destId="{D4D7554B-6EBD-4C63-8C0A-EF029D9678E1}" srcOrd="1" destOrd="0" parTransId="{E28EECAE-BECC-4BF3-8F68-0E87FD819070}" sibTransId="{977A8E65-F28C-4627-94F6-D89E8F55EDC8}"/>
    <dgm:cxn modelId="{85434E31-F972-4C19-B841-41C044957232}" type="presOf" srcId="{0627C370-B685-4B88-B20B-73FD7EE05ABE}" destId="{D8A1004E-2335-4EDE-8BB5-96C5E6F2F6C6}" srcOrd="0" destOrd="0" presId="urn:microsoft.com/office/officeart/2008/layout/LinedList"/>
    <dgm:cxn modelId="{456B333C-E6F6-48A9-BF3D-9E1FCC4DC78B}" type="presOf" srcId="{036B5925-0E66-47A6-B605-71699FEE2B15}" destId="{1ABBFF18-D0DF-4811-9562-DBD69E3CD200}" srcOrd="0" destOrd="0" presId="urn:microsoft.com/office/officeart/2008/layout/LinedList"/>
    <dgm:cxn modelId="{64B89162-912B-476A-838E-8B2431F0C027}" srcId="{645242B6-F424-4ECB-9EC0-507681DC1151}" destId="{9ABE260B-230C-4AD8-9CE6-DFE8C299567E}" srcOrd="0" destOrd="0" parTransId="{6C1976C9-EC5B-4199-A929-F0B77B7190E3}" sibTransId="{974FBF73-9A11-463B-8FA2-FA480056E23A}"/>
    <dgm:cxn modelId="{CEB2CA47-E3AF-49CE-9124-8F114A00CFB2}" type="presOf" srcId="{EE0653B0-6155-43DC-ABD7-7823625DBD46}" destId="{AB8241A5-E4F7-48D9-BD0C-FEB1680CBA30}" srcOrd="0" destOrd="0" presId="urn:microsoft.com/office/officeart/2008/layout/LinedList"/>
    <dgm:cxn modelId="{59E27248-C3CF-45DE-AFF0-033E94856BDC}" type="presOf" srcId="{D4D7554B-6EBD-4C63-8C0A-EF029D9678E1}" destId="{1B6F1EE2-FEB0-4B1F-AD3E-6C80C39946F7}" srcOrd="0" destOrd="0" presId="urn:microsoft.com/office/officeart/2008/layout/LinedList"/>
    <dgm:cxn modelId="{9676D369-58CE-4D05-BC3D-5C5F81A10BA4}" srcId="{645242B6-F424-4ECB-9EC0-507681DC1151}" destId="{036B5925-0E66-47A6-B605-71699FEE2B15}" srcOrd="6" destOrd="0" parTransId="{9DD2E22F-0E5A-4438-9701-099558ABD0B5}" sibTransId="{34C08F6D-D7E5-4628-AB26-90F881985828}"/>
    <dgm:cxn modelId="{5A2F286B-A0B6-43A2-B616-C738D1DF4A23}" srcId="{645242B6-F424-4ECB-9EC0-507681DC1151}" destId="{EE0653B0-6155-43DC-ABD7-7823625DBD46}" srcOrd="10" destOrd="0" parTransId="{B62441CF-EF67-4318-B515-CBA2A2B8A87A}" sibTransId="{BBE3ECD0-9884-4890-B80F-DD3FF81023FD}"/>
    <dgm:cxn modelId="{CF4E2970-58E0-4E33-9243-629378C8D89F}" type="presOf" srcId="{7C587ECF-0E2F-4385-8833-23A0D8A01AE5}" destId="{189DA5C8-112C-46A3-8891-C1D429F4D42A}" srcOrd="0" destOrd="0" presId="urn:microsoft.com/office/officeart/2008/layout/LinedList"/>
    <dgm:cxn modelId="{89543171-D2C1-498E-96CE-22A3DC5FA9B4}" type="presOf" srcId="{22898E74-BEC0-435E-AF08-B151CF3A6321}" destId="{88BF5676-EC6E-4010-AF5A-FA4BEF1F24B1}" srcOrd="0" destOrd="0" presId="urn:microsoft.com/office/officeart/2008/layout/LinedList"/>
    <dgm:cxn modelId="{B2715B74-DD41-453C-8C61-1CDD31C9311A}" srcId="{645242B6-F424-4ECB-9EC0-507681DC1151}" destId="{ED044C2E-A282-47CA-B710-858E3355D062}" srcOrd="4" destOrd="0" parTransId="{0D862B51-8746-4535-ACB9-17504CC86F53}" sibTransId="{25647103-6EDB-4951-8797-421FE357D171}"/>
    <dgm:cxn modelId="{BCAD1D82-8BD2-4F05-8309-FD6911E642B2}" type="presOf" srcId="{70C80561-D93E-4EDD-B8EA-EE6D95FA26C7}" destId="{5D45E25B-5BA0-4956-8BFE-1B49715054A2}" srcOrd="0" destOrd="0" presId="urn:microsoft.com/office/officeart/2008/layout/LinedList"/>
    <dgm:cxn modelId="{C256918C-D72C-4DDB-AAA2-1502148E287E}" srcId="{645242B6-F424-4ECB-9EC0-507681DC1151}" destId="{F09A208D-E91A-47DB-B4B3-65C6FEC55190}" srcOrd="5" destOrd="0" parTransId="{C431AFB4-1834-40A4-8B1B-1C7FFEDDCAEA}" sibTransId="{F4962BD7-B163-492F-8E94-25C21D2A8ED8}"/>
    <dgm:cxn modelId="{EC4E028D-EE0B-41A7-9C15-6618B38A7816}" srcId="{645242B6-F424-4ECB-9EC0-507681DC1151}" destId="{D0F1F58C-AC01-46E5-A5A9-463CDBCE025F}" srcOrd="9" destOrd="0" parTransId="{88C13A98-0D04-47A6-A903-24D9804BF045}" sibTransId="{692B5730-6480-4D1F-A05F-DA339A8E5481}"/>
    <dgm:cxn modelId="{5A1E8291-8FE2-4731-9E85-5C68EA8C6E85}" srcId="{645242B6-F424-4ECB-9EC0-507681DC1151}" destId="{7C587ECF-0E2F-4385-8833-23A0D8A01AE5}" srcOrd="2" destOrd="0" parTransId="{A6AEBD28-2ADC-4522-A18E-B1D9CB224749}" sibTransId="{F42555F0-BF31-42B0-B120-088E55076B76}"/>
    <dgm:cxn modelId="{A51ABF99-4B7B-4A30-9FA5-1E3052D43A3B}" srcId="{645242B6-F424-4ECB-9EC0-507681DC1151}" destId="{6786DABD-A05D-4958-A529-8A897350EDF6}" srcOrd="3" destOrd="0" parTransId="{5263A472-546D-4DEB-9834-0E2AFC5FE934}" sibTransId="{BB4DD6B6-FF4A-4589-800A-A344C9C16109}"/>
    <dgm:cxn modelId="{4FA0DEB8-2DFE-4A5F-8C01-501FE3C4AD31}" srcId="{645242B6-F424-4ECB-9EC0-507681DC1151}" destId="{70C80561-D93E-4EDD-B8EA-EE6D95FA26C7}" srcOrd="8" destOrd="0" parTransId="{F9C10B07-90CB-48FA-878D-2D17EE81F371}" sibTransId="{BA8DD2BA-A2DC-4E11-AE45-4D9030C42E18}"/>
    <dgm:cxn modelId="{856AE1BC-BBBC-4BA6-8DAC-301E648D91BB}" type="presOf" srcId="{6786DABD-A05D-4958-A529-8A897350EDF6}" destId="{C51419AC-A12D-4DD5-98C7-1B3876AC2FC7}" srcOrd="0" destOrd="0" presId="urn:microsoft.com/office/officeart/2008/layout/LinedList"/>
    <dgm:cxn modelId="{AF96DBCB-0158-4FF2-ACA2-0915EE9688C4}" type="presOf" srcId="{F09A208D-E91A-47DB-B4B3-65C6FEC55190}" destId="{7076672F-1106-48D7-B1BC-92922D26EA6D}" srcOrd="0" destOrd="0" presId="urn:microsoft.com/office/officeart/2008/layout/LinedList"/>
    <dgm:cxn modelId="{31586CDA-EE7E-422E-ADD2-5F5C6FAE552F}" srcId="{645242B6-F424-4ECB-9EC0-507681DC1151}" destId="{22898E74-BEC0-435E-AF08-B151CF3A6321}" srcOrd="7" destOrd="0" parTransId="{0DA01A64-CCCB-40AD-AF37-1D3CB4760C42}" sibTransId="{DEE504BC-5DD7-460F-B25C-79F9565075B8}"/>
    <dgm:cxn modelId="{E66421DD-C558-46B2-87E4-49FB3AE488F6}" type="presOf" srcId="{9ABE260B-230C-4AD8-9CE6-DFE8C299567E}" destId="{D7EA85ED-9FA8-47B8-BF0C-A9160A930C63}" srcOrd="0" destOrd="0" presId="urn:microsoft.com/office/officeart/2008/layout/LinedList"/>
    <dgm:cxn modelId="{22CB39E4-868C-48AB-AB22-75B614997E63}" srcId="{645242B6-F424-4ECB-9EC0-507681DC1151}" destId="{0627C370-B685-4B88-B20B-73FD7EE05ABE}" srcOrd="11" destOrd="0" parTransId="{13FF2D67-006E-469C-9135-BDD18684989E}" sibTransId="{22653D72-88F3-48F7-B60F-4CA35AEDDF50}"/>
    <dgm:cxn modelId="{E5A901F4-95B1-498E-AF92-3D08881E268F}" type="presOf" srcId="{ED044C2E-A282-47CA-B710-858E3355D062}" destId="{CA42A18C-67DC-4111-8985-F85AF954FE61}" srcOrd="0" destOrd="0" presId="urn:microsoft.com/office/officeart/2008/layout/LinedList"/>
    <dgm:cxn modelId="{D26BE354-6E77-4FF0-ACCB-B24E95704A67}" type="presParOf" srcId="{C93A0BF5-2EB8-4D85-9E70-FAC61DA37679}" destId="{1D9F04D0-1D4C-42CE-A374-0EA889F4E410}" srcOrd="0" destOrd="0" presId="urn:microsoft.com/office/officeart/2008/layout/LinedList"/>
    <dgm:cxn modelId="{B19CAC08-17F2-4DE5-A311-274393AB9DA3}" type="presParOf" srcId="{C93A0BF5-2EB8-4D85-9E70-FAC61DA37679}" destId="{0F92F20F-0437-4CC7-986D-D3A9D2036C2A}" srcOrd="1" destOrd="0" presId="urn:microsoft.com/office/officeart/2008/layout/LinedList"/>
    <dgm:cxn modelId="{60B202E7-39CE-4B40-8F0B-4C90B94E895E}" type="presParOf" srcId="{0F92F20F-0437-4CC7-986D-D3A9D2036C2A}" destId="{D7EA85ED-9FA8-47B8-BF0C-A9160A930C63}" srcOrd="0" destOrd="0" presId="urn:microsoft.com/office/officeart/2008/layout/LinedList"/>
    <dgm:cxn modelId="{F3EEC9F0-4B8E-4A97-98D4-1B1786122619}" type="presParOf" srcId="{0F92F20F-0437-4CC7-986D-D3A9D2036C2A}" destId="{33FC8885-0ABE-4369-8079-DD93D37CCEEA}" srcOrd="1" destOrd="0" presId="urn:microsoft.com/office/officeart/2008/layout/LinedList"/>
    <dgm:cxn modelId="{BD972358-21A1-4977-8F6F-BAE010C2DC99}" type="presParOf" srcId="{C93A0BF5-2EB8-4D85-9E70-FAC61DA37679}" destId="{463F3182-D1F1-4476-8D7A-6EA7C1AA636B}" srcOrd="2" destOrd="0" presId="urn:microsoft.com/office/officeart/2008/layout/LinedList"/>
    <dgm:cxn modelId="{F4045323-3F64-475C-B167-2C73C6268ACF}" type="presParOf" srcId="{C93A0BF5-2EB8-4D85-9E70-FAC61DA37679}" destId="{73F1B0F1-ED33-44E2-8A4C-0BFD63DC2F1A}" srcOrd="3" destOrd="0" presId="urn:microsoft.com/office/officeart/2008/layout/LinedList"/>
    <dgm:cxn modelId="{729C2E15-4B73-42CE-A1AC-AD82D5F6AFF8}" type="presParOf" srcId="{73F1B0F1-ED33-44E2-8A4C-0BFD63DC2F1A}" destId="{1B6F1EE2-FEB0-4B1F-AD3E-6C80C39946F7}" srcOrd="0" destOrd="0" presId="urn:microsoft.com/office/officeart/2008/layout/LinedList"/>
    <dgm:cxn modelId="{AFC41D7E-FD05-4500-8920-13CEB8D1B50A}" type="presParOf" srcId="{73F1B0F1-ED33-44E2-8A4C-0BFD63DC2F1A}" destId="{59EE6C51-DBF4-42E1-BEDE-F5E82E255CB7}" srcOrd="1" destOrd="0" presId="urn:microsoft.com/office/officeart/2008/layout/LinedList"/>
    <dgm:cxn modelId="{1557AC86-F2CA-4979-AAE0-B5EAF37AC993}" type="presParOf" srcId="{C93A0BF5-2EB8-4D85-9E70-FAC61DA37679}" destId="{B4D02D49-43F0-4995-A831-B111CC4C0F94}" srcOrd="4" destOrd="0" presId="urn:microsoft.com/office/officeart/2008/layout/LinedList"/>
    <dgm:cxn modelId="{B5C9AA91-CD22-49CE-900B-0163E1F5ED5E}" type="presParOf" srcId="{C93A0BF5-2EB8-4D85-9E70-FAC61DA37679}" destId="{22376FB4-2AE7-42E5-AAC9-ECD037EFBADD}" srcOrd="5" destOrd="0" presId="urn:microsoft.com/office/officeart/2008/layout/LinedList"/>
    <dgm:cxn modelId="{0BED3389-7CFF-4162-9656-EB0A699D989E}" type="presParOf" srcId="{22376FB4-2AE7-42E5-AAC9-ECD037EFBADD}" destId="{189DA5C8-112C-46A3-8891-C1D429F4D42A}" srcOrd="0" destOrd="0" presId="urn:microsoft.com/office/officeart/2008/layout/LinedList"/>
    <dgm:cxn modelId="{BAEEE396-6ACF-48D7-9AA5-548189C11644}" type="presParOf" srcId="{22376FB4-2AE7-42E5-AAC9-ECD037EFBADD}" destId="{7BC1E347-5297-4FE7-A1CD-F0BB7A580EB9}" srcOrd="1" destOrd="0" presId="urn:microsoft.com/office/officeart/2008/layout/LinedList"/>
    <dgm:cxn modelId="{8A7D2B0C-1236-4973-9D74-877924AD9F39}" type="presParOf" srcId="{C93A0BF5-2EB8-4D85-9E70-FAC61DA37679}" destId="{1D1B099E-896C-4B2E-8AC4-E19D5263E815}" srcOrd="6" destOrd="0" presId="urn:microsoft.com/office/officeart/2008/layout/LinedList"/>
    <dgm:cxn modelId="{79680A42-2E71-428A-85CE-FBE553D4DD64}" type="presParOf" srcId="{C93A0BF5-2EB8-4D85-9E70-FAC61DA37679}" destId="{1FD667EF-1746-485E-B59B-973AD69320F4}" srcOrd="7" destOrd="0" presId="urn:microsoft.com/office/officeart/2008/layout/LinedList"/>
    <dgm:cxn modelId="{44BCBD63-7D67-472B-A461-E5F9467F4CDD}" type="presParOf" srcId="{1FD667EF-1746-485E-B59B-973AD69320F4}" destId="{C51419AC-A12D-4DD5-98C7-1B3876AC2FC7}" srcOrd="0" destOrd="0" presId="urn:microsoft.com/office/officeart/2008/layout/LinedList"/>
    <dgm:cxn modelId="{6DE4FDE6-B26C-4B3B-A33B-469DCEA0260A}" type="presParOf" srcId="{1FD667EF-1746-485E-B59B-973AD69320F4}" destId="{D5F745FA-4B52-4E7A-A0BB-8FF2C5362C3C}" srcOrd="1" destOrd="0" presId="urn:microsoft.com/office/officeart/2008/layout/LinedList"/>
    <dgm:cxn modelId="{E35F86B9-EAE8-43E6-89BF-323ACCB34782}" type="presParOf" srcId="{C93A0BF5-2EB8-4D85-9E70-FAC61DA37679}" destId="{3228DA44-CB3A-40E0-B90D-37523336AFEE}" srcOrd="8" destOrd="0" presId="urn:microsoft.com/office/officeart/2008/layout/LinedList"/>
    <dgm:cxn modelId="{52C15C62-DAA8-4A1B-B409-322C5D653357}" type="presParOf" srcId="{C93A0BF5-2EB8-4D85-9E70-FAC61DA37679}" destId="{810AD830-94FA-4D53-9CB3-D36E498A5CC9}" srcOrd="9" destOrd="0" presId="urn:microsoft.com/office/officeart/2008/layout/LinedList"/>
    <dgm:cxn modelId="{9E367C00-AD61-4E3C-AAE2-942675A1B352}" type="presParOf" srcId="{810AD830-94FA-4D53-9CB3-D36E498A5CC9}" destId="{CA42A18C-67DC-4111-8985-F85AF954FE61}" srcOrd="0" destOrd="0" presId="urn:microsoft.com/office/officeart/2008/layout/LinedList"/>
    <dgm:cxn modelId="{F7636AB9-6635-4486-9642-6699EC8BE990}" type="presParOf" srcId="{810AD830-94FA-4D53-9CB3-D36E498A5CC9}" destId="{FF1DA999-6D67-468E-BE84-612558CA6FA4}" srcOrd="1" destOrd="0" presId="urn:microsoft.com/office/officeart/2008/layout/LinedList"/>
    <dgm:cxn modelId="{47D17D5C-5C1D-4B5B-A983-B84CCCD539FF}" type="presParOf" srcId="{C93A0BF5-2EB8-4D85-9E70-FAC61DA37679}" destId="{755CA606-2638-4EFB-931C-A06FDD780FDE}" srcOrd="10" destOrd="0" presId="urn:microsoft.com/office/officeart/2008/layout/LinedList"/>
    <dgm:cxn modelId="{34AEEB2B-015B-49E2-9CF9-B04D536AE432}" type="presParOf" srcId="{C93A0BF5-2EB8-4D85-9E70-FAC61DA37679}" destId="{BC1F4148-3564-45FF-9B03-5D2769577A0B}" srcOrd="11" destOrd="0" presId="urn:microsoft.com/office/officeart/2008/layout/LinedList"/>
    <dgm:cxn modelId="{3E17196B-AF0D-4D46-8092-A426EB615D4B}" type="presParOf" srcId="{BC1F4148-3564-45FF-9B03-5D2769577A0B}" destId="{7076672F-1106-48D7-B1BC-92922D26EA6D}" srcOrd="0" destOrd="0" presId="urn:microsoft.com/office/officeart/2008/layout/LinedList"/>
    <dgm:cxn modelId="{AA9427E3-EBD6-45F1-9A91-C0F39ED0F9D0}" type="presParOf" srcId="{BC1F4148-3564-45FF-9B03-5D2769577A0B}" destId="{DD28C1C2-50EA-4F59-858A-1E9CBC228B33}" srcOrd="1" destOrd="0" presId="urn:microsoft.com/office/officeart/2008/layout/LinedList"/>
    <dgm:cxn modelId="{C95D7C8D-E5A9-4198-8A98-C17C580B54DB}" type="presParOf" srcId="{C93A0BF5-2EB8-4D85-9E70-FAC61DA37679}" destId="{0A408FA2-3AB1-4996-A143-5FF627D4683A}" srcOrd="12" destOrd="0" presId="urn:microsoft.com/office/officeart/2008/layout/LinedList"/>
    <dgm:cxn modelId="{28582AC6-692E-448F-A4CC-5FA1A3736394}" type="presParOf" srcId="{C93A0BF5-2EB8-4D85-9E70-FAC61DA37679}" destId="{9D89C305-A5DF-4773-A539-C657A53B0EE5}" srcOrd="13" destOrd="0" presId="urn:microsoft.com/office/officeart/2008/layout/LinedList"/>
    <dgm:cxn modelId="{E9C80580-99CF-4E46-8468-4AE122611933}" type="presParOf" srcId="{9D89C305-A5DF-4773-A539-C657A53B0EE5}" destId="{1ABBFF18-D0DF-4811-9562-DBD69E3CD200}" srcOrd="0" destOrd="0" presId="urn:microsoft.com/office/officeart/2008/layout/LinedList"/>
    <dgm:cxn modelId="{22BFB935-13BF-43A0-8DD2-DB07830FF6FB}" type="presParOf" srcId="{9D89C305-A5DF-4773-A539-C657A53B0EE5}" destId="{74828132-F2F9-46AD-901B-6ACB16E39DB3}" srcOrd="1" destOrd="0" presId="urn:microsoft.com/office/officeart/2008/layout/LinedList"/>
    <dgm:cxn modelId="{DEFABBFA-494B-4800-AAC6-5CB4CE7B2290}" type="presParOf" srcId="{C93A0BF5-2EB8-4D85-9E70-FAC61DA37679}" destId="{428722DA-4B30-479C-AF0A-964BC4CE1B30}" srcOrd="14" destOrd="0" presId="urn:microsoft.com/office/officeart/2008/layout/LinedList"/>
    <dgm:cxn modelId="{7FACB215-9F4A-441B-A64C-3633432804E6}" type="presParOf" srcId="{C93A0BF5-2EB8-4D85-9E70-FAC61DA37679}" destId="{90620260-B541-409D-AB9E-AF3924812838}" srcOrd="15" destOrd="0" presId="urn:microsoft.com/office/officeart/2008/layout/LinedList"/>
    <dgm:cxn modelId="{6E3F46BF-5317-45E1-A061-DBD051ED053C}" type="presParOf" srcId="{90620260-B541-409D-AB9E-AF3924812838}" destId="{88BF5676-EC6E-4010-AF5A-FA4BEF1F24B1}" srcOrd="0" destOrd="0" presId="urn:microsoft.com/office/officeart/2008/layout/LinedList"/>
    <dgm:cxn modelId="{45D5D993-36EC-4C21-BE54-5EE1E805B1B3}" type="presParOf" srcId="{90620260-B541-409D-AB9E-AF3924812838}" destId="{6B4E1035-9263-43E7-B316-6777B8AF1B89}" srcOrd="1" destOrd="0" presId="urn:microsoft.com/office/officeart/2008/layout/LinedList"/>
    <dgm:cxn modelId="{32B7BF14-EE03-4372-A85C-BD2669CFD88E}" type="presParOf" srcId="{C93A0BF5-2EB8-4D85-9E70-FAC61DA37679}" destId="{64912255-A9FB-48F5-997F-7D01FD2E6911}" srcOrd="16" destOrd="0" presId="urn:microsoft.com/office/officeart/2008/layout/LinedList"/>
    <dgm:cxn modelId="{1F788C55-5FA4-4BDB-A080-8D5111993644}" type="presParOf" srcId="{C93A0BF5-2EB8-4D85-9E70-FAC61DA37679}" destId="{0F4CED90-2504-4E0A-A0FE-E15047F5A3E2}" srcOrd="17" destOrd="0" presId="urn:microsoft.com/office/officeart/2008/layout/LinedList"/>
    <dgm:cxn modelId="{70B34A48-F979-4113-9A0A-DB174DD118E6}" type="presParOf" srcId="{0F4CED90-2504-4E0A-A0FE-E15047F5A3E2}" destId="{5D45E25B-5BA0-4956-8BFE-1B49715054A2}" srcOrd="0" destOrd="0" presId="urn:microsoft.com/office/officeart/2008/layout/LinedList"/>
    <dgm:cxn modelId="{73108393-1647-4BE1-AD79-B31F2A42F148}" type="presParOf" srcId="{0F4CED90-2504-4E0A-A0FE-E15047F5A3E2}" destId="{1BC3828C-B5A1-48BE-BA9B-F5C60FCCFB8C}" srcOrd="1" destOrd="0" presId="urn:microsoft.com/office/officeart/2008/layout/LinedList"/>
    <dgm:cxn modelId="{771D29D2-D7A1-4923-B034-0C9980C6FE20}" type="presParOf" srcId="{C93A0BF5-2EB8-4D85-9E70-FAC61DA37679}" destId="{6FF34DCD-16ED-43F8-88FE-EDA9E085119B}" srcOrd="18" destOrd="0" presId="urn:microsoft.com/office/officeart/2008/layout/LinedList"/>
    <dgm:cxn modelId="{A8A9B421-5B6F-4FDF-80AA-867B046F040D}" type="presParOf" srcId="{C93A0BF5-2EB8-4D85-9E70-FAC61DA37679}" destId="{66B41843-4073-4FA8-A603-56DD6FBCDB41}" srcOrd="19" destOrd="0" presId="urn:microsoft.com/office/officeart/2008/layout/LinedList"/>
    <dgm:cxn modelId="{CC31348C-D5E7-4DE8-82A3-034F8DABA2C0}" type="presParOf" srcId="{66B41843-4073-4FA8-A603-56DD6FBCDB41}" destId="{C270E0BD-1082-496E-B726-F7453DC59FF8}" srcOrd="0" destOrd="0" presId="urn:microsoft.com/office/officeart/2008/layout/LinedList"/>
    <dgm:cxn modelId="{486B5572-C19C-46AC-B505-7CBB70473C06}" type="presParOf" srcId="{66B41843-4073-4FA8-A603-56DD6FBCDB41}" destId="{16B0CACB-2EEB-4E14-950A-33645FEAAB00}" srcOrd="1" destOrd="0" presId="urn:microsoft.com/office/officeart/2008/layout/LinedList"/>
    <dgm:cxn modelId="{F958CD85-05DD-43C2-8CD6-9F4F03FEF535}" type="presParOf" srcId="{C93A0BF5-2EB8-4D85-9E70-FAC61DA37679}" destId="{848F5923-419E-46DA-86FB-E6624BC306F7}" srcOrd="20" destOrd="0" presId="urn:microsoft.com/office/officeart/2008/layout/LinedList"/>
    <dgm:cxn modelId="{FC5C86B6-38AD-43E3-A8AE-CCC289391E5E}" type="presParOf" srcId="{C93A0BF5-2EB8-4D85-9E70-FAC61DA37679}" destId="{F8963217-0F70-4797-B054-21623B5F35F3}" srcOrd="21" destOrd="0" presId="urn:microsoft.com/office/officeart/2008/layout/LinedList"/>
    <dgm:cxn modelId="{2AB8B2E8-4A60-4DA8-A2E6-4F2D069AD73F}" type="presParOf" srcId="{F8963217-0F70-4797-B054-21623B5F35F3}" destId="{AB8241A5-E4F7-48D9-BD0C-FEB1680CBA30}" srcOrd="0" destOrd="0" presId="urn:microsoft.com/office/officeart/2008/layout/LinedList"/>
    <dgm:cxn modelId="{F9A88A1B-5B3F-4AC2-A20B-5D60887BD386}" type="presParOf" srcId="{F8963217-0F70-4797-B054-21623B5F35F3}" destId="{2EFB23D1-BD34-41EA-9A00-6B5856E71FD8}" srcOrd="1" destOrd="0" presId="urn:microsoft.com/office/officeart/2008/layout/LinedList"/>
    <dgm:cxn modelId="{9C130B08-2E1C-4DFC-9F0F-EF7BF94A4F87}" type="presParOf" srcId="{C93A0BF5-2EB8-4D85-9E70-FAC61DA37679}" destId="{72A9E2E7-7B40-400F-9C24-136B19995676}" srcOrd="22" destOrd="0" presId="urn:microsoft.com/office/officeart/2008/layout/LinedList"/>
    <dgm:cxn modelId="{5E65ACE8-0109-4B1F-B044-6C15B657B548}" type="presParOf" srcId="{C93A0BF5-2EB8-4D85-9E70-FAC61DA37679}" destId="{A6CCFC88-9121-4D32-8105-5BDDA4909A9A}" srcOrd="23" destOrd="0" presId="urn:microsoft.com/office/officeart/2008/layout/LinedList"/>
    <dgm:cxn modelId="{54112FE4-17AA-437D-9AA8-1609FD7496B0}" type="presParOf" srcId="{A6CCFC88-9121-4D32-8105-5BDDA4909A9A}" destId="{D8A1004E-2335-4EDE-8BB5-96C5E6F2F6C6}" srcOrd="0" destOrd="0" presId="urn:microsoft.com/office/officeart/2008/layout/LinedList"/>
    <dgm:cxn modelId="{17A9475A-51C3-414F-8F5E-BA57D2EEB5BC}" type="presParOf" srcId="{A6CCFC88-9121-4D32-8105-5BDDA4909A9A}" destId="{30102283-5A67-4F93-A60F-2A79C8B214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9C1436-1D4D-4E4A-97D2-707B357BE70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8E07687-74B3-414D-80A7-FA6B5C0E127B}">
      <dgm:prSet/>
      <dgm:spPr/>
      <dgm:t>
        <a:bodyPr/>
        <a:lstStyle/>
        <a:p>
          <a:pPr>
            <a:defRPr cap="all"/>
          </a:pPr>
          <a:r>
            <a:rPr lang="en-US"/>
            <a:t>Entrevistas presenciais e remotas ao perito</a:t>
          </a:r>
        </a:p>
      </dgm:t>
    </dgm:pt>
    <dgm:pt modelId="{ED037DEE-7391-4D8B-954D-1E12529CE5D5}" type="parTrans" cxnId="{4E9BE907-39C4-4BBA-86B7-D97BDC368F16}">
      <dgm:prSet/>
      <dgm:spPr/>
      <dgm:t>
        <a:bodyPr/>
        <a:lstStyle/>
        <a:p>
          <a:endParaRPr lang="en-US"/>
        </a:p>
      </dgm:t>
    </dgm:pt>
    <dgm:pt modelId="{5326301B-9E9F-4327-B920-4DCE0D6E64A3}" type="sibTrans" cxnId="{4E9BE907-39C4-4BBA-86B7-D97BDC368F16}">
      <dgm:prSet/>
      <dgm:spPr/>
      <dgm:t>
        <a:bodyPr/>
        <a:lstStyle/>
        <a:p>
          <a:endParaRPr lang="en-US"/>
        </a:p>
      </dgm:t>
    </dgm:pt>
    <dgm:pt modelId="{F6CC8D23-9D0A-476A-AB2F-AD14B3E86949}">
      <dgm:prSet/>
      <dgm:spPr/>
      <dgm:t>
        <a:bodyPr/>
        <a:lstStyle/>
        <a:p>
          <a:pPr>
            <a:defRPr cap="all"/>
          </a:pPr>
          <a:r>
            <a:rPr lang="en-US"/>
            <a:t>Pedidos de esclarecimento ao perito (email ou por outros meios digitais)</a:t>
          </a:r>
        </a:p>
      </dgm:t>
    </dgm:pt>
    <dgm:pt modelId="{C747393F-33F6-4193-8A42-3E3A7FBBB8DC}" type="parTrans" cxnId="{1D903AFB-AF70-4487-8558-919854E91343}">
      <dgm:prSet/>
      <dgm:spPr/>
      <dgm:t>
        <a:bodyPr/>
        <a:lstStyle/>
        <a:p>
          <a:endParaRPr lang="en-US"/>
        </a:p>
      </dgm:t>
    </dgm:pt>
    <dgm:pt modelId="{2556D674-1E79-4513-92D5-3840A64B60CB}" type="sibTrans" cxnId="{1D903AFB-AF70-4487-8558-919854E91343}">
      <dgm:prSet/>
      <dgm:spPr/>
      <dgm:t>
        <a:bodyPr/>
        <a:lstStyle/>
        <a:p>
          <a:endParaRPr lang="en-US"/>
        </a:p>
      </dgm:t>
    </dgm:pt>
    <dgm:pt modelId="{38235EEC-5822-4035-8961-03BAB11B6078}">
      <dgm:prSet/>
      <dgm:spPr/>
      <dgm:t>
        <a:bodyPr/>
        <a:lstStyle/>
        <a:p>
          <a:pPr>
            <a:defRPr cap="all"/>
          </a:pPr>
          <a:r>
            <a:rPr lang="en-US"/>
            <a:t>Pesquisa gerais online</a:t>
          </a:r>
        </a:p>
      </dgm:t>
    </dgm:pt>
    <dgm:pt modelId="{7EB38F08-4149-47A3-B4CF-0FCA8DF04BCE}" type="parTrans" cxnId="{843FE1D0-6D15-49C5-BB89-CF5DB5CF596A}">
      <dgm:prSet/>
      <dgm:spPr/>
      <dgm:t>
        <a:bodyPr/>
        <a:lstStyle/>
        <a:p>
          <a:endParaRPr lang="en-US"/>
        </a:p>
      </dgm:t>
    </dgm:pt>
    <dgm:pt modelId="{49219D30-D049-4DF3-BE0C-E4237892FE2C}" type="sibTrans" cxnId="{843FE1D0-6D15-49C5-BB89-CF5DB5CF596A}">
      <dgm:prSet/>
      <dgm:spPr/>
      <dgm:t>
        <a:bodyPr/>
        <a:lstStyle/>
        <a:p>
          <a:endParaRPr lang="en-US"/>
        </a:p>
      </dgm:t>
    </dgm:pt>
    <dgm:pt modelId="{D89A7018-EE02-4AF4-ACDA-459EE39F13A4}">
      <dgm:prSet/>
      <dgm:spPr/>
      <dgm:t>
        <a:bodyPr/>
        <a:lstStyle/>
        <a:p>
          <a:pPr>
            <a:defRPr cap="all"/>
          </a:pPr>
          <a:r>
            <a:rPr lang="en-US"/>
            <a:t>Leitura de artigos</a:t>
          </a:r>
        </a:p>
      </dgm:t>
    </dgm:pt>
    <dgm:pt modelId="{02E289CC-B281-43B0-95C5-EB7D9F1F6B7A}" type="parTrans" cxnId="{3F70E60A-3925-41BE-99E0-58392356E74B}">
      <dgm:prSet/>
      <dgm:spPr/>
      <dgm:t>
        <a:bodyPr/>
        <a:lstStyle/>
        <a:p>
          <a:endParaRPr lang="en-US"/>
        </a:p>
      </dgm:t>
    </dgm:pt>
    <dgm:pt modelId="{9A130229-D96C-4F22-A534-BC3F0260FC34}" type="sibTrans" cxnId="{3F70E60A-3925-41BE-99E0-58392356E74B}">
      <dgm:prSet/>
      <dgm:spPr/>
      <dgm:t>
        <a:bodyPr/>
        <a:lstStyle/>
        <a:p>
          <a:endParaRPr lang="en-US"/>
        </a:p>
      </dgm:t>
    </dgm:pt>
    <dgm:pt modelId="{6346DA9D-6D60-4D39-ACE4-961FA5C6E2D4}" type="pres">
      <dgm:prSet presAssocID="{EE9C1436-1D4D-4E4A-97D2-707B357BE702}" presName="root" presStyleCnt="0">
        <dgm:presLayoutVars>
          <dgm:dir/>
          <dgm:resizeHandles val="exact"/>
        </dgm:presLayoutVars>
      </dgm:prSet>
      <dgm:spPr/>
    </dgm:pt>
    <dgm:pt modelId="{832CA005-EEDC-4AB9-AB10-7C3420A9309E}" type="pres">
      <dgm:prSet presAssocID="{E8E07687-74B3-414D-80A7-FA6B5C0E127B}" presName="compNode" presStyleCnt="0"/>
      <dgm:spPr/>
    </dgm:pt>
    <dgm:pt modelId="{1DF0FC7C-0836-40BD-9A92-9C719517AC92}" type="pres">
      <dgm:prSet presAssocID="{E8E07687-74B3-414D-80A7-FA6B5C0E127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6766247-4C6C-4386-A4C4-D4C484F9E350}" type="pres">
      <dgm:prSet presAssocID="{E8E07687-74B3-414D-80A7-FA6B5C0E12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versar"/>
        </a:ext>
      </dgm:extLst>
    </dgm:pt>
    <dgm:pt modelId="{9392D6D5-59D5-4CF3-A60D-0B32C88AC9AC}" type="pres">
      <dgm:prSet presAssocID="{E8E07687-74B3-414D-80A7-FA6B5C0E127B}" presName="spaceRect" presStyleCnt="0"/>
      <dgm:spPr/>
    </dgm:pt>
    <dgm:pt modelId="{5B4A8556-6F1E-48C4-A0D7-3B53A9B67043}" type="pres">
      <dgm:prSet presAssocID="{E8E07687-74B3-414D-80A7-FA6B5C0E127B}" presName="textRect" presStyleLbl="revTx" presStyleIdx="0" presStyleCnt="4">
        <dgm:presLayoutVars>
          <dgm:chMax val="1"/>
          <dgm:chPref val="1"/>
        </dgm:presLayoutVars>
      </dgm:prSet>
      <dgm:spPr/>
    </dgm:pt>
    <dgm:pt modelId="{7754E60E-E119-435C-9611-57DB81F058C6}" type="pres">
      <dgm:prSet presAssocID="{5326301B-9E9F-4327-B920-4DCE0D6E64A3}" presName="sibTrans" presStyleCnt="0"/>
      <dgm:spPr/>
    </dgm:pt>
    <dgm:pt modelId="{A6FFE376-6747-48FD-88D1-419838E0220E}" type="pres">
      <dgm:prSet presAssocID="{F6CC8D23-9D0A-476A-AB2F-AD14B3E86949}" presName="compNode" presStyleCnt="0"/>
      <dgm:spPr/>
    </dgm:pt>
    <dgm:pt modelId="{0C887CA9-BB05-4B04-90BD-3BE8018A2B25}" type="pres">
      <dgm:prSet presAssocID="{F6CC8D23-9D0A-476A-AB2F-AD14B3E8694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B9ACDA2-3EAE-4150-B6B3-7F7A0136EA2F}" type="pres">
      <dgm:prSet presAssocID="{F6CC8D23-9D0A-476A-AB2F-AD14B3E869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7428CAC7-0BB5-4757-AABE-37BB812BFA82}" type="pres">
      <dgm:prSet presAssocID="{F6CC8D23-9D0A-476A-AB2F-AD14B3E86949}" presName="spaceRect" presStyleCnt="0"/>
      <dgm:spPr/>
    </dgm:pt>
    <dgm:pt modelId="{EFDE530B-C43E-4636-9F8C-6722481885E2}" type="pres">
      <dgm:prSet presAssocID="{F6CC8D23-9D0A-476A-AB2F-AD14B3E86949}" presName="textRect" presStyleLbl="revTx" presStyleIdx="1" presStyleCnt="4">
        <dgm:presLayoutVars>
          <dgm:chMax val="1"/>
          <dgm:chPref val="1"/>
        </dgm:presLayoutVars>
      </dgm:prSet>
      <dgm:spPr/>
    </dgm:pt>
    <dgm:pt modelId="{14FC2657-D64D-48EA-AAB9-C11C143B8133}" type="pres">
      <dgm:prSet presAssocID="{2556D674-1E79-4513-92D5-3840A64B60CB}" presName="sibTrans" presStyleCnt="0"/>
      <dgm:spPr/>
    </dgm:pt>
    <dgm:pt modelId="{44ADFE01-BA20-4459-9A4A-72218B1E64AD}" type="pres">
      <dgm:prSet presAssocID="{38235EEC-5822-4035-8961-03BAB11B6078}" presName="compNode" presStyleCnt="0"/>
      <dgm:spPr/>
    </dgm:pt>
    <dgm:pt modelId="{0BB39147-2CEF-439A-887B-9F8C69E3D9B6}" type="pres">
      <dgm:prSet presAssocID="{38235EEC-5822-4035-8961-03BAB11B607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A520ADE-9CE3-4E82-AA4A-B29BAE8DCAB1}" type="pres">
      <dgm:prSet presAssocID="{38235EEC-5822-4035-8961-03BAB11B60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B2B9EF6-8261-42C9-9F6C-26A15B696096}" type="pres">
      <dgm:prSet presAssocID="{38235EEC-5822-4035-8961-03BAB11B6078}" presName="spaceRect" presStyleCnt="0"/>
      <dgm:spPr/>
    </dgm:pt>
    <dgm:pt modelId="{AA03E402-A8AA-47CA-AD87-C3CB93D88E00}" type="pres">
      <dgm:prSet presAssocID="{38235EEC-5822-4035-8961-03BAB11B6078}" presName="textRect" presStyleLbl="revTx" presStyleIdx="2" presStyleCnt="4">
        <dgm:presLayoutVars>
          <dgm:chMax val="1"/>
          <dgm:chPref val="1"/>
        </dgm:presLayoutVars>
      </dgm:prSet>
      <dgm:spPr/>
    </dgm:pt>
    <dgm:pt modelId="{050507AC-0A08-4476-A1CF-AA955ADFFC9F}" type="pres">
      <dgm:prSet presAssocID="{49219D30-D049-4DF3-BE0C-E4237892FE2C}" presName="sibTrans" presStyleCnt="0"/>
      <dgm:spPr/>
    </dgm:pt>
    <dgm:pt modelId="{7B69478F-F7F8-42D7-BAE3-42EBAE123B48}" type="pres">
      <dgm:prSet presAssocID="{D89A7018-EE02-4AF4-ACDA-459EE39F13A4}" presName="compNode" presStyleCnt="0"/>
      <dgm:spPr/>
    </dgm:pt>
    <dgm:pt modelId="{4990C86C-B6B1-4970-B295-21D0A8E6E96C}" type="pres">
      <dgm:prSet presAssocID="{D89A7018-EE02-4AF4-ACDA-459EE39F13A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CB78D2D-DA51-4FF4-BF7E-DA0D689C3F16}" type="pres">
      <dgm:prSet presAssocID="{D89A7018-EE02-4AF4-ACDA-459EE39F13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32E4C556-E1BF-4631-8B09-E2CCE1BDD1AF}" type="pres">
      <dgm:prSet presAssocID="{D89A7018-EE02-4AF4-ACDA-459EE39F13A4}" presName="spaceRect" presStyleCnt="0"/>
      <dgm:spPr/>
    </dgm:pt>
    <dgm:pt modelId="{66F3C182-CFB6-44CC-A7EF-B2E0AAF60924}" type="pres">
      <dgm:prSet presAssocID="{D89A7018-EE02-4AF4-ACDA-459EE39F13A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22C9804-F4F6-4F8B-8530-DC8D8410BCBC}" type="presOf" srcId="{E8E07687-74B3-414D-80A7-FA6B5C0E127B}" destId="{5B4A8556-6F1E-48C4-A0D7-3B53A9B67043}" srcOrd="0" destOrd="0" presId="urn:microsoft.com/office/officeart/2018/5/layout/IconLeafLabelList"/>
    <dgm:cxn modelId="{4E9BE907-39C4-4BBA-86B7-D97BDC368F16}" srcId="{EE9C1436-1D4D-4E4A-97D2-707B357BE702}" destId="{E8E07687-74B3-414D-80A7-FA6B5C0E127B}" srcOrd="0" destOrd="0" parTransId="{ED037DEE-7391-4D8B-954D-1E12529CE5D5}" sibTransId="{5326301B-9E9F-4327-B920-4DCE0D6E64A3}"/>
    <dgm:cxn modelId="{3F70E60A-3925-41BE-99E0-58392356E74B}" srcId="{EE9C1436-1D4D-4E4A-97D2-707B357BE702}" destId="{D89A7018-EE02-4AF4-ACDA-459EE39F13A4}" srcOrd="3" destOrd="0" parTransId="{02E289CC-B281-43B0-95C5-EB7D9F1F6B7A}" sibTransId="{9A130229-D96C-4F22-A534-BC3F0260FC34}"/>
    <dgm:cxn modelId="{4D292441-E754-489C-970B-6E807DC62FD8}" type="presOf" srcId="{D89A7018-EE02-4AF4-ACDA-459EE39F13A4}" destId="{66F3C182-CFB6-44CC-A7EF-B2E0AAF60924}" srcOrd="0" destOrd="0" presId="urn:microsoft.com/office/officeart/2018/5/layout/IconLeafLabelList"/>
    <dgm:cxn modelId="{0F8FD890-EF64-4F45-8E81-6F91B0B7391E}" type="presOf" srcId="{F6CC8D23-9D0A-476A-AB2F-AD14B3E86949}" destId="{EFDE530B-C43E-4636-9F8C-6722481885E2}" srcOrd="0" destOrd="0" presId="urn:microsoft.com/office/officeart/2018/5/layout/IconLeafLabelList"/>
    <dgm:cxn modelId="{E86B80C6-E652-4E2A-AEBF-51AF17D7E255}" type="presOf" srcId="{EE9C1436-1D4D-4E4A-97D2-707B357BE702}" destId="{6346DA9D-6D60-4D39-ACE4-961FA5C6E2D4}" srcOrd="0" destOrd="0" presId="urn:microsoft.com/office/officeart/2018/5/layout/IconLeafLabelList"/>
    <dgm:cxn modelId="{843FE1D0-6D15-49C5-BB89-CF5DB5CF596A}" srcId="{EE9C1436-1D4D-4E4A-97D2-707B357BE702}" destId="{38235EEC-5822-4035-8961-03BAB11B6078}" srcOrd="2" destOrd="0" parTransId="{7EB38F08-4149-47A3-B4CF-0FCA8DF04BCE}" sibTransId="{49219D30-D049-4DF3-BE0C-E4237892FE2C}"/>
    <dgm:cxn modelId="{09A4C7DF-C407-471F-900A-354777A08270}" type="presOf" srcId="{38235EEC-5822-4035-8961-03BAB11B6078}" destId="{AA03E402-A8AA-47CA-AD87-C3CB93D88E00}" srcOrd="0" destOrd="0" presId="urn:microsoft.com/office/officeart/2018/5/layout/IconLeafLabelList"/>
    <dgm:cxn modelId="{1D903AFB-AF70-4487-8558-919854E91343}" srcId="{EE9C1436-1D4D-4E4A-97D2-707B357BE702}" destId="{F6CC8D23-9D0A-476A-AB2F-AD14B3E86949}" srcOrd="1" destOrd="0" parTransId="{C747393F-33F6-4193-8A42-3E3A7FBBB8DC}" sibTransId="{2556D674-1E79-4513-92D5-3840A64B60CB}"/>
    <dgm:cxn modelId="{E4D78E50-6965-4092-A120-548F7F303FD0}" type="presParOf" srcId="{6346DA9D-6D60-4D39-ACE4-961FA5C6E2D4}" destId="{832CA005-EEDC-4AB9-AB10-7C3420A9309E}" srcOrd="0" destOrd="0" presId="urn:microsoft.com/office/officeart/2018/5/layout/IconLeafLabelList"/>
    <dgm:cxn modelId="{BA7DADE7-AECE-41CE-B628-3DFE4DC81FB2}" type="presParOf" srcId="{832CA005-EEDC-4AB9-AB10-7C3420A9309E}" destId="{1DF0FC7C-0836-40BD-9A92-9C719517AC92}" srcOrd="0" destOrd="0" presId="urn:microsoft.com/office/officeart/2018/5/layout/IconLeafLabelList"/>
    <dgm:cxn modelId="{98FA8170-DF0A-4F02-9CC3-8493879CB1FB}" type="presParOf" srcId="{832CA005-EEDC-4AB9-AB10-7C3420A9309E}" destId="{96766247-4C6C-4386-A4C4-D4C484F9E350}" srcOrd="1" destOrd="0" presId="urn:microsoft.com/office/officeart/2018/5/layout/IconLeafLabelList"/>
    <dgm:cxn modelId="{BDA76F3D-1F27-4347-B2C0-BF18C41A6889}" type="presParOf" srcId="{832CA005-EEDC-4AB9-AB10-7C3420A9309E}" destId="{9392D6D5-59D5-4CF3-A60D-0B32C88AC9AC}" srcOrd="2" destOrd="0" presId="urn:microsoft.com/office/officeart/2018/5/layout/IconLeafLabelList"/>
    <dgm:cxn modelId="{F038B727-F602-4D83-8607-EB4EDBD73B33}" type="presParOf" srcId="{832CA005-EEDC-4AB9-AB10-7C3420A9309E}" destId="{5B4A8556-6F1E-48C4-A0D7-3B53A9B67043}" srcOrd="3" destOrd="0" presId="urn:microsoft.com/office/officeart/2018/5/layout/IconLeafLabelList"/>
    <dgm:cxn modelId="{52727DE0-A5BE-4938-9826-1F0EE5E0C4CF}" type="presParOf" srcId="{6346DA9D-6D60-4D39-ACE4-961FA5C6E2D4}" destId="{7754E60E-E119-435C-9611-57DB81F058C6}" srcOrd="1" destOrd="0" presId="urn:microsoft.com/office/officeart/2018/5/layout/IconLeafLabelList"/>
    <dgm:cxn modelId="{6C9654D6-820A-4BDB-B393-6BDD9BFE32E8}" type="presParOf" srcId="{6346DA9D-6D60-4D39-ACE4-961FA5C6E2D4}" destId="{A6FFE376-6747-48FD-88D1-419838E0220E}" srcOrd="2" destOrd="0" presId="urn:microsoft.com/office/officeart/2018/5/layout/IconLeafLabelList"/>
    <dgm:cxn modelId="{C11C5248-8BCB-4A20-B166-61D2DEB1CE77}" type="presParOf" srcId="{A6FFE376-6747-48FD-88D1-419838E0220E}" destId="{0C887CA9-BB05-4B04-90BD-3BE8018A2B25}" srcOrd="0" destOrd="0" presId="urn:microsoft.com/office/officeart/2018/5/layout/IconLeafLabelList"/>
    <dgm:cxn modelId="{658CD8BD-5756-4118-AF08-CC3276010C68}" type="presParOf" srcId="{A6FFE376-6747-48FD-88D1-419838E0220E}" destId="{8B9ACDA2-3EAE-4150-B6B3-7F7A0136EA2F}" srcOrd="1" destOrd="0" presId="urn:microsoft.com/office/officeart/2018/5/layout/IconLeafLabelList"/>
    <dgm:cxn modelId="{56427DAD-C4C8-41A9-94E2-D827081E702C}" type="presParOf" srcId="{A6FFE376-6747-48FD-88D1-419838E0220E}" destId="{7428CAC7-0BB5-4757-AABE-37BB812BFA82}" srcOrd="2" destOrd="0" presId="urn:microsoft.com/office/officeart/2018/5/layout/IconLeafLabelList"/>
    <dgm:cxn modelId="{54ADC80B-030A-4FB5-8182-895B340C0C85}" type="presParOf" srcId="{A6FFE376-6747-48FD-88D1-419838E0220E}" destId="{EFDE530B-C43E-4636-9F8C-6722481885E2}" srcOrd="3" destOrd="0" presId="urn:microsoft.com/office/officeart/2018/5/layout/IconLeafLabelList"/>
    <dgm:cxn modelId="{06DF5615-DA90-40CB-BBB6-897365E53F3B}" type="presParOf" srcId="{6346DA9D-6D60-4D39-ACE4-961FA5C6E2D4}" destId="{14FC2657-D64D-48EA-AAB9-C11C143B8133}" srcOrd="3" destOrd="0" presId="urn:microsoft.com/office/officeart/2018/5/layout/IconLeafLabelList"/>
    <dgm:cxn modelId="{A0D66B47-9324-4AF0-8546-6604E9D4BC37}" type="presParOf" srcId="{6346DA9D-6D60-4D39-ACE4-961FA5C6E2D4}" destId="{44ADFE01-BA20-4459-9A4A-72218B1E64AD}" srcOrd="4" destOrd="0" presId="urn:microsoft.com/office/officeart/2018/5/layout/IconLeafLabelList"/>
    <dgm:cxn modelId="{91AA328C-7548-43AA-BAD6-21E3855BA67D}" type="presParOf" srcId="{44ADFE01-BA20-4459-9A4A-72218B1E64AD}" destId="{0BB39147-2CEF-439A-887B-9F8C69E3D9B6}" srcOrd="0" destOrd="0" presId="urn:microsoft.com/office/officeart/2018/5/layout/IconLeafLabelList"/>
    <dgm:cxn modelId="{2D51C946-3C25-4C5F-831D-B540A99DFD49}" type="presParOf" srcId="{44ADFE01-BA20-4459-9A4A-72218B1E64AD}" destId="{5A520ADE-9CE3-4E82-AA4A-B29BAE8DCAB1}" srcOrd="1" destOrd="0" presId="urn:microsoft.com/office/officeart/2018/5/layout/IconLeafLabelList"/>
    <dgm:cxn modelId="{366B7FCC-F782-4C10-B823-20F2BA28B2E4}" type="presParOf" srcId="{44ADFE01-BA20-4459-9A4A-72218B1E64AD}" destId="{AB2B9EF6-8261-42C9-9F6C-26A15B696096}" srcOrd="2" destOrd="0" presId="urn:microsoft.com/office/officeart/2018/5/layout/IconLeafLabelList"/>
    <dgm:cxn modelId="{92405030-58E5-4B99-BFFE-56F0D90A0C7D}" type="presParOf" srcId="{44ADFE01-BA20-4459-9A4A-72218B1E64AD}" destId="{AA03E402-A8AA-47CA-AD87-C3CB93D88E00}" srcOrd="3" destOrd="0" presId="urn:microsoft.com/office/officeart/2018/5/layout/IconLeafLabelList"/>
    <dgm:cxn modelId="{A0BFD181-59A9-440B-8A0C-755810F073AD}" type="presParOf" srcId="{6346DA9D-6D60-4D39-ACE4-961FA5C6E2D4}" destId="{050507AC-0A08-4476-A1CF-AA955ADFFC9F}" srcOrd="5" destOrd="0" presId="urn:microsoft.com/office/officeart/2018/5/layout/IconLeafLabelList"/>
    <dgm:cxn modelId="{231733C3-B0F0-4D61-8528-8C4EE9FD07EE}" type="presParOf" srcId="{6346DA9D-6D60-4D39-ACE4-961FA5C6E2D4}" destId="{7B69478F-F7F8-42D7-BAE3-42EBAE123B48}" srcOrd="6" destOrd="0" presId="urn:microsoft.com/office/officeart/2018/5/layout/IconLeafLabelList"/>
    <dgm:cxn modelId="{C1BFF62C-14DE-431D-9590-854B03C94361}" type="presParOf" srcId="{7B69478F-F7F8-42D7-BAE3-42EBAE123B48}" destId="{4990C86C-B6B1-4970-B295-21D0A8E6E96C}" srcOrd="0" destOrd="0" presId="urn:microsoft.com/office/officeart/2018/5/layout/IconLeafLabelList"/>
    <dgm:cxn modelId="{096BD621-8DCA-4308-B2FD-0B2F8CE9D222}" type="presParOf" srcId="{7B69478F-F7F8-42D7-BAE3-42EBAE123B48}" destId="{CCB78D2D-DA51-4FF4-BF7E-DA0D689C3F16}" srcOrd="1" destOrd="0" presId="urn:microsoft.com/office/officeart/2018/5/layout/IconLeafLabelList"/>
    <dgm:cxn modelId="{C0C9E44D-BB59-4E9D-BD91-03E44D80BCAD}" type="presParOf" srcId="{7B69478F-F7F8-42D7-BAE3-42EBAE123B48}" destId="{32E4C556-E1BF-4631-8B09-E2CCE1BDD1AF}" srcOrd="2" destOrd="0" presId="urn:microsoft.com/office/officeart/2018/5/layout/IconLeafLabelList"/>
    <dgm:cxn modelId="{DE5B27A6-A850-4128-A5EC-E62E965ED39A}" type="presParOf" srcId="{7B69478F-F7F8-42D7-BAE3-42EBAE123B48}" destId="{66F3C182-CFB6-44CC-A7EF-B2E0AAF6092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B797CE-0E25-4ECB-A736-01D671D3AF6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B9597AA-4F98-4A05-AE04-04CEB7E2DD7F}">
      <dgm:prSet/>
      <dgm:spPr/>
      <dgm:t>
        <a:bodyPr/>
        <a:lstStyle/>
        <a:p>
          <a:pPr>
            <a:defRPr b="1"/>
          </a:pPr>
          <a:r>
            <a:rPr lang="en-US"/>
            <a:t>Dia 2 de abril</a:t>
          </a:r>
        </a:p>
      </dgm:t>
    </dgm:pt>
    <dgm:pt modelId="{E69A080B-985F-4934-8BF9-06AA46B30C91}" type="parTrans" cxnId="{3B63FD13-7BAE-4A93-B24F-F1A73BF5DEDF}">
      <dgm:prSet/>
      <dgm:spPr/>
      <dgm:t>
        <a:bodyPr/>
        <a:lstStyle/>
        <a:p>
          <a:endParaRPr lang="en-US"/>
        </a:p>
      </dgm:t>
    </dgm:pt>
    <dgm:pt modelId="{7C0CE9D7-6621-48A2-BCD4-CDC0B74B0050}" type="sibTrans" cxnId="{3B63FD13-7BAE-4A93-B24F-F1A73BF5DEDF}">
      <dgm:prSet/>
      <dgm:spPr/>
      <dgm:t>
        <a:bodyPr/>
        <a:lstStyle/>
        <a:p>
          <a:endParaRPr lang="en-US"/>
        </a:p>
      </dgm:t>
    </dgm:pt>
    <dgm:pt modelId="{83DD1978-B0F3-4AB8-96CB-11D664EC3B6D}">
      <dgm:prSet/>
      <dgm:spPr/>
      <dgm:t>
        <a:bodyPr/>
        <a:lstStyle/>
        <a:p>
          <a:r>
            <a:rPr lang="en-US"/>
            <a:t>Discussão sobre o tema mais apropriado</a:t>
          </a:r>
        </a:p>
      </dgm:t>
    </dgm:pt>
    <dgm:pt modelId="{15465817-39D7-4992-9183-FBF98EA439D7}" type="parTrans" cxnId="{F33D946A-6215-4DAF-AF8A-C79C9207C9CB}">
      <dgm:prSet/>
      <dgm:spPr/>
      <dgm:t>
        <a:bodyPr/>
        <a:lstStyle/>
        <a:p>
          <a:endParaRPr lang="en-US"/>
        </a:p>
      </dgm:t>
    </dgm:pt>
    <dgm:pt modelId="{C3C80E9C-6D20-4F19-9266-7221DC86D768}" type="sibTrans" cxnId="{F33D946A-6215-4DAF-AF8A-C79C9207C9CB}">
      <dgm:prSet/>
      <dgm:spPr/>
      <dgm:t>
        <a:bodyPr/>
        <a:lstStyle/>
        <a:p>
          <a:endParaRPr lang="en-US"/>
        </a:p>
      </dgm:t>
    </dgm:pt>
    <dgm:pt modelId="{ECAD4006-F526-486A-B70F-7A099729D4CB}">
      <dgm:prSet/>
      <dgm:spPr/>
      <dgm:t>
        <a:bodyPr/>
        <a:lstStyle/>
        <a:p>
          <a:pPr>
            <a:defRPr b="1"/>
          </a:pPr>
          <a:r>
            <a:rPr lang="en-US"/>
            <a:t>Dia 11 de abril</a:t>
          </a:r>
        </a:p>
      </dgm:t>
    </dgm:pt>
    <dgm:pt modelId="{889C976E-9C89-4BDE-B9AF-5E2D474DA877}" type="parTrans" cxnId="{04AF82EB-908A-4A93-9496-BEB97F53D118}">
      <dgm:prSet/>
      <dgm:spPr/>
      <dgm:t>
        <a:bodyPr/>
        <a:lstStyle/>
        <a:p>
          <a:endParaRPr lang="en-US"/>
        </a:p>
      </dgm:t>
    </dgm:pt>
    <dgm:pt modelId="{11A88E3E-F649-458F-B622-14A61C4DB7E4}" type="sibTrans" cxnId="{04AF82EB-908A-4A93-9496-BEB97F53D118}">
      <dgm:prSet/>
      <dgm:spPr/>
      <dgm:t>
        <a:bodyPr/>
        <a:lstStyle/>
        <a:p>
          <a:endParaRPr lang="en-US"/>
        </a:p>
      </dgm:t>
    </dgm:pt>
    <dgm:pt modelId="{28BA3F03-A382-4973-8025-AED61C783FE4}">
      <dgm:prSet/>
      <dgm:spPr/>
      <dgm:t>
        <a:bodyPr/>
        <a:lstStyle/>
        <a:p>
          <a:r>
            <a:rPr lang="en-US"/>
            <a:t>Planeamento das ações do medico/paciente dada uma hematúria assimtomática</a:t>
          </a:r>
        </a:p>
      </dgm:t>
    </dgm:pt>
    <dgm:pt modelId="{8803AEBB-68FA-4157-BD83-BF759486186F}" type="parTrans" cxnId="{8A056050-E2EF-403B-AF71-39F97BE908E9}">
      <dgm:prSet/>
      <dgm:spPr/>
      <dgm:t>
        <a:bodyPr/>
        <a:lstStyle/>
        <a:p>
          <a:endParaRPr lang="en-US"/>
        </a:p>
      </dgm:t>
    </dgm:pt>
    <dgm:pt modelId="{93DB9C06-C687-435D-9F38-3A5339DAA344}" type="sibTrans" cxnId="{8A056050-E2EF-403B-AF71-39F97BE908E9}">
      <dgm:prSet/>
      <dgm:spPr/>
      <dgm:t>
        <a:bodyPr/>
        <a:lstStyle/>
        <a:p>
          <a:endParaRPr lang="en-US"/>
        </a:p>
      </dgm:t>
    </dgm:pt>
    <dgm:pt modelId="{775EEEEC-58FD-4F85-9695-ED748D2956C8}">
      <dgm:prSet/>
      <dgm:spPr/>
      <dgm:t>
        <a:bodyPr/>
        <a:lstStyle/>
        <a:p>
          <a:pPr>
            <a:defRPr b="1"/>
          </a:pPr>
          <a:r>
            <a:rPr lang="en-US"/>
            <a:t>Dia 18 de abril</a:t>
          </a:r>
        </a:p>
      </dgm:t>
    </dgm:pt>
    <dgm:pt modelId="{A7C511D6-323F-40DD-8995-B4F5502E1AA8}" type="parTrans" cxnId="{DC7EA11E-B2B1-42B6-9984-501CF1033104}">
      <dgm:prSet/>
      <dgm:spPr/>
      <dgm:t>
        <a:bodyPr/>
        <a:lstStyle/>
        <a:p>
          <a:endParaRPr lang="en-US"/>
        </a:p>
      </dgm:t>
    </dgm:pt>
    <dgm:pt modelId="{60DE97BE-BB56-46A7-875E-243EDA7B7775}" type="sibTrans" cxnId="{DC7EA11E-B2B1-42B6-9984-501CF1033104}">
      <dgm:prSet/>
      <dgm:spPr/>
      <dgm:t>
        <a:bodyPr/>
        <a:lstStyle/>
        <a:p>
          <a:endParaRPr lang="en-US"/>
        </a:p>
      </dgm:t>
    </dgm:pt>
    <dgm:pt modelId="{DDB1EEA1-4D6B-4665-86E9-606CFA1A2F21}">
      <dgm:prSet/>
      <dgm:spPr/>
      <dgm:t>
        <a:bodyPr/>
        <a:lstStyle/>
        <a:p>
          <a:r>
            <a:rPr lang="en-US"/>
            <a:t>Feedback relativamente à base de conhecimento</a:t>
          </a:r>
        </a:p>
      </dgm:t>
    </dgm:pt>
    <dgm:pt modelId="{506E608C-B2C3-469F-8EF1-52DD3F74B6E7}" type="parTrans" cxnId="{1383EA44-2FD3-4826-BCAD-8BAF9C5A364A}">
      <dgm:prSet/>
      <dgm:spPr/>
      <dgm:t>
        <a:bodyPr/>
        <a:lstStyle/>
        <a:p>
          <a:endParaRPr lang="en-US"/>
        </a:p>
      </dgm:t>
    </dgm:pt>
    <dgm:pt modelId="{4301B205-8DFD-44FA-B7D4-389EBD1FA370}" type="sibTrans" cxnId="{1383EA44-2FD3-4826-BCAD-8BAF9C5A364A}">
      <dgm:prSet/>
      <dgm:spPr/>
      <dgm:t>
        <a:bodyPr/>
        <a:lstStyle/>
        <a:p>
          <a:endParaRPr lang="en-US"/>
        </a:p>
      </dgm:t>
    </dgm:pt>
    <dgm:pt modelId="{C9544581-662C-4A42-900C-965DF8842BAA}" type="pres">
      <dgm:prSet presAssocID="{22B797CE-0E25-4ECB-A736-01D671D3AF61}" presName="root" presStyleCnt="0">
        <dgm:presLayoutVars>
          <dgm:dir/>
          <dgm:resizeHandles val="exact"/>
        </dgm:presLayoutVars>
      </dgm:prSet>
      <dgm:spPr/>
    </dgm:pt>
    <dgm:pt modelId="{1D6EEEBF-69F8-4E09-9502-9469DD04BAE2}" type="pres">
      <dgm:prSet presAssocID="{7B9597AA-4F98-4A05-AE04-04CEB7E2DD7F}" presName="compNode" presStyleCnt="0"/>
      <dgm:spPr/>
    </dgm:pt>
    <dgm:pt modelId="{3D0ECDD7-E780-42E2-89C1-719D1CB5F424}" type="pres">
      <dgm:prSet presAssocID="{7B9597AA-4F98-4A05-AE04-04CEB7E2DD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versar"/>
        </a:ext>
      </dgm:extLst>
    </dgm:pt>
    <dgm:pt modelId="{7E691B81-10FF-4446-BDB9-A2242EC450E9}" type="pres">
      <dgm:prSet presAssocID="{7B9597AA-4F98-4A05-AE04-04CEB7E2DD7F}" presName="iconSpace" presStyleCnt="0"/>
      <dgm:spPr/>
    </dgm:pt>
    <dgm:pt modelId="{37E57DC9-9240-43E6-B035-5D894A49C8E3}" type="pres">
      <dgm:prSet presAssocID="{7B9597AA-4F98-4A05-AE04-04CEB7E2DD7F}" presName="parTx" presStyleLbl="revTx" presStyleIdx="0" presStyleCnt="6">
        <dgm:presLayoutVars>
          <dgm:chMax val="0"/>
          <dgm:chPref val="0"/>
        </dgm:presLayoutVars>
      </dgm:prSet>
      <dgm:spPr/>
    </dgm:pt>
    <dgm:pt modelId="{BF1AAB64-4CF3-40D3-995E-9A757C00A901}" type="pres">
      <dgm:prSet presAssocID="{7B9597AA-4F98-4A05-AE04-04CEB7E2DD7F}" presName="txSpace" presStyleCnt="0"/>
      <dgm:spPr/>
    </dgm:pt>
    <dgm:pt modelId="{57CF6419-E269-4D78-AE09-D19ED2E55AF2}" type="pres">
      <dgm:prSet presAssocID="{7B9597AA-4F98-4A05-AE04-04CEB7E2DD7F}" presName="desTx" presStyleLbl="revTx" presStyleIdx="1" presStyleCnt="6">
        <dgm:presLayoutVars/>
      </dgm:prSet>
      <dgm:spPr/>
    </dgm:pt>
    <dgm:pt modelId="{73417A77-0D25-4188-AFF9-CB7FFB2F5D86}" type="pres">
      <dgm:prSet presAssocID="{7C0CE9D7-6621-48A2-BCD4-CDC0B74B0050}" presName="sibTrans" presStyleCnt="0"/>
      <dgm:spPr/>
    </dgm:pt>
    <dgm:pt modelId="{467F969E-A210-46A3-8204-C74CAAF82BFD}" type="pres">
      <dgm:prSet presAssocID="{ECAD4006-F526-486A-B70F-7A099729D4CB}" presName="compNode" presStyleCnt="0"/>
      <dgm:spPr/>
    </dgm:pt>
    <dgm:pt modelId="{522B1A6B-1F26-4AE5-A397-A72832EE48E0}" type="pres">
      <dgm:prSet presAssocID="{ECAD4006-F526-486A-B70F-7A099729D4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etoscópio"/>
        </a:ext>
      </dgm:extLst>
    </dgm:pt>
    <dgm:pt modelId="{24F7D980-A7E8-42D6-BC73-33433B6DA7F7}" type="pres">
      <dgm:prSet presAssocID="{ECAD4006-F526-486A-B70F-7A099729D4CB}" presName="iconSpace" presStyleCnt="0"/>
      <dgm:spPr/>
    </dgm:pt>
    <dgm:pt modelId="{95FBD393-9B1C-4B91-AC42-2EC3A4DCCE85}" type="pres">
      <dgm:prSet presAssocID="{ECAD4006-F526-486A-B70F-7A099729D4CB}" presName="parTx" presStyleLbl="revTx" presStyleIdx="2" presStyleCnt="6">
        <dgm:presLayoutVars>
          <dgm:chMax val="0"/>
          <dgm:chPref val="0"/>
        </dgm:presLayoutVars>
      </dgm:prSet>
      <dgm:spPr/>
    </dgm:pt>
    <dgm:pt modelId="{07FC53FC-3C87-413C-9F15-33967309B5F3}" type="pres">
      <dgm:prSet presAssocID="{ECAD4006-F526-486A-B70F-7A099729D4CB}" presName="txSpace" presStyleCnt="0"/>
      <dgm:spPr/>
    </dgm:pt>
    <dgm:pt modelId="{B57FB843-B036-45F0-AA98-2FFAE4FA64B9}" type="pres">
      <dgm:prSet presAssocID="{ECAD4006-F526-486A-B70F-7A099729D4CB}" presName="desTx" presStyleLbl="revTx" presStyleIdx="3" presStyleCnt="6">
        <dgm:presLayoutVars/>
      </dgm:prSet>
      <dgm:spPr/>
    </dgm:pt>
    <dgm:pt modelId="{6A4C993E-FCDD-4CA0-9D47-3147C40EA352}" type="pres">
      <dgm:prSet presAssocID="{11A88E3E-F649-458F-B622-14A61C4DB7E4}" presName="sibTrans" presStyleCnt="0"/>
      <dgm:spPr/>
    </dgm:pt>
    <dgm:pt modelId="{22420121-37AB-4CBE-B40A-5ECBA8314C2A}" type="pres">
      <dgm:prSet presAssocID="{775EEEEC-58FD-4F85-9695-ED748D2956C8}" presName="compNode" presStyleCnt="0"/>
      <dgm:spPr/>
    </dgm:pt>
    <dgm:pt modelId="{B84506A5-91F7-4174-9C57-7ECF870FF864}" type="pres">
      <dgm:prSet presAssocID="{775EEEEC-58FD-4F85-9695-ED748D2956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D26BAC8-C2E0-4740-9FA5-822B0241DEF2}" type="pres">
      <dgm:prSet presAssocID="{775EEEEC-58FD-4F85-9695-ED748D2956C8}" presName="iconSpace" presStyleCnt="0"/>
      <dgm:spPr/>
    </dgm:pt>
    <dgm:pt modelId="{6C18023C-F8CA-474F-9CB5-B6264149AD70}" type="pres">
      <dgm:prSet presAssocID="{775EEEEC-58FD-4F85-9695-ED748D2956C8}" presName="parTx" presStyleLbl="revTx" presStyleIdx="4" presStyleCnt="6">
        <dgm:presLayoutVars>
          <dgm:chMax val="0"/>
          <dgm:chPref val="0"/>
        </dgm:presLayoutVars>
      </dgm:prSet>
      <dgm:spPr/>
    </dgm:pt>
    <dgm:pt modelId="{0683571B-E63D-48C9-97D3-25BDA192D00A}" type="pres">
      <dgm:prSet presAssocID="{775EEEEC-58FD-4F85-9695-ED748D2956C8}" presName="txSpace" presStyleCnt="0"/>
      <dgm:spPr/>
    </dgm:pt>
    <dgm:pt modelId="{08212F3E-35CE-4C8D-9A08-B0AA61337A05}" type="pres">
      <dgm:prSet presAssocID="{775EEEEC-58FD-4F85-9695-ED748D2956C8}" presName="desTx" presStyleLbl="revTx" presStyleIdx="5" presStyleCnt="6">
        <dgm:presLayoutVars/>
      </dgm:prSet>
      <dgm:spPr/>
    </dgm:pt>
  </dgm:ptLst>
  <dgm:cxnLst>
    <dgm:cxn modelId="{3B63FD13-7BAE-4A93-B24F-F1A73BF5DEDF}" srcId="{22B797CE-0E25-4ECB-A736-01D671D3AF61}" destId="{7B9597AA-4F98-4A05-AE04-04CEB7E2DD7F}" srcOrd="0" destOrd="0" parTransId="{E69A080B-985F-4934-8BF9-06AA46B30C91}" sibTransId="{7C0CE9D7-6621-48A2-BCD4-CDC0B74B0050}"/>
    <dgm:cxn modelId="{DC7EA11E-B2B1-42B6-9984-501CF1033104}" srcId="{22B797CE-0E25-4ECB-A736-01D671D3AF61}" destId="{775EEEEC-58FD-4F85-9695-ED748D2956C8}" srcOrd="2" destOrd="0" parTransId="{A7C511D6-323F-40DD-8995-B4F5502E1AA8}" sibTransId="{60DE97BE-BB56-46A7-875E-243EDA7B7775}"/>
    <dgm:cxn modelId="{65018A5D-5807-442A-96EB-4067BF0D1064}" type="presOf" srcId="{7B9597AA-4F98-4A05-AE04-04CEB7E2DD7F}" destId="{37E57DC9-9240-43E6-B035-5D894A49C8E3}" srcOrd="0" destOrd="0" presId="urn:microsoft.com/office/officeart/2018/2/layout/IconLabelDescriptionList"/>
    <dgm:cxn modelId="{3884F963-2C55-4311-B369-FB53EF3A58F6}" type="presOf" srcId="{DDB1EEA1-4D6B-4665-86E9-606CFA1A2F21}" destId="{08212F3E-35CE-4C8D-9A08-B0AA61337A05}" srcOrd="0" destOrd="0" presId="urn:microsoft.com/office/officeart/2018/2/layout/IconLabelDescriptionList"/>
    <dgm:cxn modelId="{1383EA44-2FD3-4826-BCAD-8BAF9C5A364A}" srcId="{775EEEEC-58FD-4F85-9695-ED748D2956C8}" destId="{DDB1EEA1-4D6B-4665-86E9-606CFA1A2F21}" srcOrd="0" destOrd="0" parTransId="{506E608C-B2C3-469F-8EF1-52DD3F74B6E7}" sibTransId="{4301B205-8DFD-44FA-B7D4-389EBD1FA370}"/>
    <dgm:cxn modelId="{C2D3BB69-44BD-4EDC-B011-D9F0FBE51A18}" type="presOf" srcId="{83DD1978-B0F3-4AB8-96CB-11D664EC3B6D}" destId="{57CF6419-E269-4D78-AE09-D19ED2E55AF2}" srcOrd="0" destOrd="0" presId="urn:microsoft.com/office/officeart/2018/2/layout/IconLabelDescriptionList"/>
    <dgm:cxn modelId="{F33D946A-6215-4DAF-AF8A-C79C9207C9CB}" srcId="{7B9597AA-4F98-4A05-AE04-04CEB7E2DD7F}" destId="{83DD1978-B0F3-4AB8-96CB-11D664EC3B6D}" srcOrd="0" destOrd="0" parTransId="{15465817-39D7-4992-9183-FBF98EA439D7}" sibTransId="{C3C80E9C-6D20-4F19-9266-7221DC86D768}"/>
    <dgm:cxn modelId="{8A056050-E2EF-403B-AF71-39F97BE908E9}" srcId="{ECAD4006-F526-486A-B70F-7A099729D4CB}" destId="{28BA3F03-A382-4973-8025-AED61C783FE4}" srcOrd="0" destOrd="0" parTransId="{8803AEBB-68FA-4157-BD83-BF759486186F}" sibTransId="{93DB9C06-C687-435D-9F38-3A5339DAA344}"/>
    <dgm:cxn modelId="{7300E186-9FD1-4B4E-8407-5065C28E7486}" type="presOf" srcId="{22B797CE-0E25-4ECB-A736-01D671D3AF61}" destId="{C9544581-662C-4A42-900C-965DF8842BAA}" srcOrd="0" destOrd="0" presId="urn:microsoft.com/office/officeart/2018/2/layout/IconLabelDescriptionList"/>
    <dgm:cxn modelId="{3A628593-E709-4BCE-93A3-326CFD1D387F}" type="presOf" srcId="{ECAD4006-F526-486A-B70F-7A099729D4CB}" destId="{95FBD393-9B1C-4B91-AC42-2EC3A4DCCE85}" srcOrd="0" destOrd="0" presId="urn:microsoft.com/office/officeart/2018/2/layout/IconLabelDescriptionList"/>
    <dgm:cxn modelId="{5AF6E393-E4E4-41F8-A091-33AE5BD8F436}" type="presOf" srcId="{775EEEEC-58FD-4F85-9695-ED748D2956C8}" destId="{6C18023C-F8CA-474F-9CB5-B6264149AD70}" srcOrd="0" destOrd="0" presId="urn:microsoft.com/office/officeart/2018/2/layout/IconLabelDescriptionList"/>
    <dgm:cxn modelId="{1A5C9CD8-AB96-4EB9-A5DD-0EAFAC18A959}" type="presOf" srcId="{28BA3F03-A382-4973-8025-AED61C783FE4}" destId="{B57FB843-B036-45F0-AA98-2FFAE4FA64B9}" srcOrd="0" destOrd="0" presId="urn:microsoft.com/office/officeart/2018/2/layout/IconLabelDescriptionList"/>
    <dgm:cxn modelId="{04AF82EB-908A-4A93-9496-BEB97F53D118}" srcId="{22B797CE-0E25-4ECB-A736-01D671D3AF61}" destId="{ECAD4006-F526-486A-B70F-7A099729D4CB}" srcOrd="1" destOrd="0" parTransId="{889C976E-9C89-4BDE-B9AF-5E2D474DA877}" sibTransId="{11A88E3E-F649-458F-B622-14A61C4DB7E4}"/>
    <dgm:cxn modelId="{3D0525FE-2A6C-4BCE-8B82-854E4F178D0F}" type="presParOf" srcId="{C9544581-662C-4A42-900C-965DF8842BAA}" destId="{1D6EEEBF-69F8-4E09-9502-9469DD04BAE2}" srcOrd="0" destOrd="0" presId="urn:microsoft.com/office/officeart/2018/2/layout/IconLabelDescriptionList"/>
    <dgm:cxn modelId="{372B0FFE-8980-4268-8078-9468671BFF23}" type="presParOf" srcId="{1D6EEEBF-69F8-4E09-9502-9469DD04BAE2}" destId="{3D0ECDD7-E780-42E2-89C1-719D1CB5F424}" srcOrd="0" destOrd="0" presId="urn:microsoft.com/office/officeart/2018/2/layout/IconLabelDescriptionList"/>
    <dgm:cxn modelId="{045AA266-5EC3-46BE-B0BA-88E61ABFFD3C}" type="presParOf" srcId="{1D6EEEBF-69F8-4E09-9502-9469DD04BAE2}" destId="{7E691B81-10FF-4446-BDB9-A2242EC450E9}" srcOrd="1" destOrd="0" presId="urn:microsoft.com/office/officeart/2018/2/layout/IconLabelDescriptionList"/>
    <dgm:cxn modelId="{005FFB2D-4305-47D2-84F7-CDF4FCA424B9}" type="presParOf" srcId="{1D6EEEBF-69F8-4E09-9502-9469DD04BAE2}" destId="{37E57DC9-9240-43E6-B035-5D894A49C8E3}" srcOrd="2" destOrd="0" presId="urn:microsoft.com/office/officeart/2018/2/layout/IconLabelDescriptionList"/>
    <dgm:cxn modelId="{33E535A1-76E7-4C8B-9C48-1B4776C1A211}" type="presParOf" srcId="{1D6EEEBF-69F8-4E09-9502-9469DD04BAE2}" destId="{BF1AAB64-4CF3-40D3-995E-9A757C00A901}" srcOrd="3" destOrd="0" presId="urn:microsoft.com/office/officeart/2018/2/layout/IconLabelDescriptionList"/>
    <dgm:cxn modelId="{C93F8BE4-7C4D-46F5-AACD-97D98800CE84}" type="presParOf" srcId="{1D6EEEBF-69F8-4E09-9502-9469DD04BAE2}" destId="{57CF6419-E269-4D78-AE09-D19ED2E55AF2}" srcOrd="4" destOrd="0" presId="urn:microsoft.com/office/officeart/2018/2/layout/IconLabelDescriptionList"/>
    <dgm:cxn modelId="{A1BF3947-5B86-4206-A1A9-B5F3DA412DEF}" type="presParOf" srcId="{C9544581-662C-4A42-900C-965DF8842BAA}" destId="{73417A77-0D25-4188-AFF9-CB7FFB2F5D86}" srcOrd="1" destOrd="0" presId="urn:microsoft.com/office/officeart/2018/2/layout/IconLabelDescriptionList"/>
    <dgm:cxn modelId="{F9AA5278-27A1-40F7-8FF6-1A2B2E53FB9D}" type="presParOf" srcId="{C9544581-662C-4A42-900C-965DF8842BAA}" destId="{467F969E-A210-46A3-8204-C74CAAF82BFD}" srcOrd="2" destOrd="0" presId="urn:microsoft.com/office/officeart/2018/2/layout/IconLabelDescriptionList"/>
    <dgm:cxn modelId="{594282BC-94F2-44B8-87AB-DB393ECF5C17}" type="presParOf" srcId="{467F969E-A210-46A3-8204-C74CAAF82BFD}" destId="{522B1A6B-1F26-4AE5-A397-A72832EE48E0}" srcOrd="0" destOrd="0" presId="urn:microsoft.com/office/officeart/2018/2/layout/IconLabelDescriptionList"/>
    <dgm:cxn modelId="{1046E8F1-C210-4871-9512-F35B0C085273}" type="presParOf" srcId="{467F969E-A210-46A3-8204-C74CAAF82BFD}" destId="{24F7D980-A7E8-42D6-BC73-33433B6DA7F7}" srcOrd="1" destOrd="0" presId="urn:microsoft.com/office/officeart/2018/2/layout/IconLabelDescriptionList"/>
    <dgm:cxn modelId="{3FDE56F3-9782-40A8-8051-30F51E173DFD}" type="presParOf" srcId="{467F969E-A210-46A3-8204-C74CAAF82BFD}" destId="{95FBD393-9B1C-4B91-AC42-2EC3A4DCCE85}" srcOrd="2" destOrd="0" presId="urn:microsoft.com/office/officeart/2018/2/layout/IconLabelDescriptionList"/>
    <dgm:cxn modelId="{C498D7E1-868C-414C-A93F-56CCC8B42AC4}" type="presParOf" srcId="{467F969E-A210-46A3-8204-C74CAAF82BFD}" destId="{07FC53FC-3C87-413C-9F15-33967309B5F3}" srcOrd="3" destOrd="0" presId="urn:microsoft.com/office/officeart/2018/2/layout/IconLabelDescriptionList"/>
    <dgm:cxn modelId="{7D620916-44C1-48B2-B4C9-B8062B37D734}" type="presParOf" srcId="{467F969E-A210-46A3-8204-C74CAAF82BFD}" destId="{B57FB843-B036-45F0-AA98-2FFAE4FA64B9}" srcOrd="4" destOrd="0" presId="urn:microsoft.com/office/officeart/2018/2/layout/IconLabelDescriptionList"/>
    <dgm:cxn modelId="{1DF18C6F-3735-4D07-9D7F-627D7397C68F}" type="presParOf" srcId="{C9544581-662C-4A42-900C-965DF8842BAA}" destId="{6A4C993E-FCDD-4CA0-9D47-3147C40EA352}" srcOrd="3" destOrd="0" presId="urn:microsoft.com/office/officeart/2018/2/layout/IconLabelDescriptionList"/>
    <dgm:cxn modelId="{05B5ED33-AD8D-46E8-B662-4E10C3539BD6}" type="presParOf" srcId="{C9544581-662C-4A42-900C-965DF8842BAA}" destId="{22420121-37AB-4CBE-B40A-5ECBA8314C2A}" srcOrd="4" destOrd="0" presId="urn:microsoft.com/office/officeart/2018/2/layout/IconLabelDescriptionList"/>
    <dgm:cxn modelId="{FBDB5055-0C31-46B9-8B89-3A6D39267EC8}" type="presParOf" srcId="{22420121-37AB-4CBE-B40A-5ECBA8314C2A}" destId="{B84506A5-91F7-4174-9C57-7ECF870FF864}" srcOrd="0" destOrd="0" presId="urn:microsoft.com/office/officeart/2018/2/layout/IconLabelDescriptionList"/>
    <dgm:cxn modelId="{3847C4A7-4946-4971-B31B-68A974A0A7E7}" type="presParOf" srcId="{22420121-37AB-4CBE-B40A-5ECBA8314C2A}" destId="{4D26BAC8-C2E0-4740-9FA5-822B0241DEF2}" srcOrd="1" destOrd="0" presId="urn:microsoft.com/office/officeart/2018/2/layout/IconLabelDescriptionList"/>
    <dgm:cxn modelId="{BF13F0E8-4382-4F3F-8724-2A51254F3204}" type="presParOf" srcId="{22420121-37AB-4CBE-B40A-5ECBA8314C2A}" destId="{6C18023C-F8CA-474F-9CB5-B6264149AD70}" srcOrd="2" destOrd="0" presId="urn:microsoft.com/office/officeart/2018/2/layout/IconLabelDescriptionList"/>
    <dgm:cxn modelId="{0AF71BFD-9F1A-4D10-8929-1AB7BA78B058}" type="presParOf" srcId="{22420121-37AB-4CBE-B40A-5ECBA8314C2A}" destId="{0683571B-E63D-48C9-97D3-25BDA192D00A}" srcOrd="3" destOrd="0" presId="urn:microsoft.com/office/officeart/2018/2/layout/IconLabelDescriptionList"/>
    <dgm:cxn modelId="{3E153EC7-3320-40B1-948C-C3C54115D528}" type="presParOf" srcId="{22420121-37AB-4CBE-B40A-5ECBA8314C2A}" destId="{08212F3E-35CE-4C8D-9A08-B0AA61337A0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30F53-F235-4094-8DE5-904B34CE165A}">
      <dsp:nvSpPr>
        <dsp:cNvPr id="0" name=""/>
        <dsp:cNvSpPr/>
      </dsp:nvSpPr>
      <dsp:spPr>
        <a:xfrm>
          <a:off x="0" y="643574"/>
          <a:ext cx="2083385" cy="1250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Introdução</a:t>
          </a:r>
          <a:endParaRPr lang="en-US" sz="2000" kern="1200"/>
        </a:p>
      </dsp:txBody>
      <dsp:txXfrm>
        <a:off x="0" y="643574"/>
        <a:ext cx="2083385" cy="1250031"/>
      </dsp:txXfrm>
    </dsp:sp>
    <dsp:sp modelId="{DF2F9C3E-F5F8-4B09-993C-F880288204F3}">
      <dsp:nvSpPr>
        <dsp:cNvPr id="0" name=""/>
        <dsp:cNvSpPr/>
      </dsp:nvSpPr>
      <dsp:spPr>
        <a:xfrm>
          <a:off x="2291723" y="643574"/>
          <a:ext cx="2083385" cy="1250031"/>
        </a:xfrm>
        <a:prstGeom prst="rect">
          <a:avLst/>
        </a:prstGeom>
        <a:gradFill rotWithShape="0">
          <a:gsLst>
            <a:gs pos="0">
              <a:schemeClr val="accent5">
                <a:hueOff val="-2025358"/>
                <a:satOff val="-138"/>
                <a:lumOff val="3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25358"/>
                <a:satOff val="-138"/>
                <a:lumOff val="3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25358"/>
                <a:satOff val="-138"/>
                <a:lumOff val="3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Contextualização</a:t>
          </a:r>
          <a:endParaRPr lang="en-US" sz="2000" kern="1200"/>
        </a:p>
      </dsp:txBody>
      <dsp:txXfrm>
        <a:off x="2291723" y="643574"/>
        <a:ext cx="2083385" cy="1250031"/>
      </dsp:txXfrm>
    </dsp:sp>
    <dsp:sp modelId="{CB09F804-3E1B-413E-9791-C7CB6F5AFABA}">
      <dsp:nvSpPr>
        <dsp:cNvPr id="0" name=""/>
        <dsp:cNvSpPr/>
      </dsp:nvSpPr>
      <dsp:spPr>
        <a:xfrm>
          <a:off x="4583447" y="643574"/>
          <a:ext cx="2083385" cy="1250031"/>
        </a:xfrm>
        <a:prstGeom prst="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Objetivos</a:t>
          </a:r>
          <a:endParaRPr lang="en-US" sz="2000" kern="1200"/>
        </a:p>
      </dsp:txBody>
      <dsp:txXfrm>
        <a:off x="4583447" y="643574"/>
        <a:ext cx="2083385" cy="1250031"/>
      </dsp:txXfrm>
    </dsp:sp>
    <dsp:sp modelId="{7CEF3CDF-49DB-4971-A2D3-BD88E2FDBA90}">
      <dsp:nvSpPr>
        <dsp:cNvPr id="0" name=""/>
        <dsp:cNvSpPr/>
      </dsp:nvSpPr>
      <dsp:spPr>
        <a:xfrm>
          <a:off x="0" y="2101944"/>
          <a:ext cx="2083385" cy="1250031"/>
        </a:xfrm>
        <a:prstGeom prst="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Perito</a:t>
          </a:r>
          <a:endParaRPr lang="en-US" sz="2000" kern="1200"/>
        </a:p>
      </dsp:txBody>
      <dsp:txXfrm>
        <a:off x="0" y="2101944"/>
        <a:ext cx="2083385" cy="1250031"/>
      </dsp:txXfrm>
    </dsp:sp>
    <dsp:sp modelId="{169AFA0B-A543-4E1C-9981-CB20192BDD33}">
      <dsp:nvSpPr>
        <dsp:cNvPr id="0" name=""/>
        <dsp:cNvSpPr/>
      </dsp:nvSpPr>
      <dsp:spPr>
        <a:xfrm>
          <a:off x="2291723" y="2101944"/>
          <a:ext cx="2083385" cy="1250031"/>
        </a:xfrm>
        <a:prstGeom prst="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Formas de obtenção do conhecimento</a:t>
          </a:r>
          <a:endParaRPr lang="en-US" sz="2000" kern="1200"/>
        </a:p>
      </dsp:txBody>
      <dsp:txXfrm>
        <a:off x="2291723" y="2101944"/>
        <a:ext cx="2083385" cy="1250031"/>
      </dsp:txXfrm>
    </dsp:sp>
    <dsp:sp modelId="{7C9B5798-EAE1-4338-B251-F4558A539DB0}">
      <dsp:nvSpPr>
        <dsp:cNvPr id="0" name=""/>
        <dsp:cNvSpPr/>
      </dsp:nvSpPr>
      <dsp:spPr>
        <a:xfrm>
          <a:off x="4583447" y="2101944"/>
          <a:ext cx="2083385" cy="1250031"/>
        </a:xfrm>
        <a:prstGeom prst="rect">
          <a:avLst/>
        </a:prstGeom>
        <a:gradFill rotWithShape="0">
          <a:gsLst>
            <a:gs pos="0">
              <a:schemeClr val="accent5">
                <a:hueOff val="-10126791"/>
                <a:satOff val="-688"/>
                <a:lumOff val="16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126791"/>
                <a:satOff val="-688"/>
                <a:lumOff val="16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126791"/>
                <a:satOff val="-688"/>
                <a:lumOff val="16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Entrevistas Realizadas</a:t>
          </a:r>
          <a:endParaRPr lang="en-US" sz="2000" kern="1200"/>
        </a:p>
      </dsp:txBody>
      <dsp:txXfrm>
        <a:off x="4583447" y="2101944"/>
        <a:ext cx="2083385" cy="1250031"/>
      </dsp:txXfrm>
    </dsp:sp>
    <dsp:sp modelId="{A50FF8DA-6DD8-491B-9299-03E2ED18DDB6}">
      <dsp:nvSpPr>
        <dsp:cNvPr id="0" name=""/>
        <dsp:cNvSpPr/>
      </dsp:nvSpPr>
      <dsp:spPr>
        <a:xfrm>
          <a:off x="2291723" y="3560314"/>
          <a:ext cx="2083385" cy="1250031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Base de conhecimento</a:t>
          </a:r>
          <a:endParaRPr lang="en-US" sz="2000" kern="1200"/>
        </a:p>
      </dsp:txBody>
      <dsp:txXfrm>
        <a:off x="2291723" y="3560314"/>
        <a:ext cx="2083385" cy="1250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90752-0472-416D-A0EF-88835824CCF7}">
      <dsp:nvSpPr>
        <dsp:cNvPr id="0" name=""/>
        <dsp:cNvSpPr/>
      </dsp:nvSpPr>
      <dsp:spPr>
        <a:xfrm>
          <a:off x="0" y="67043"/>
          <a:ext cx="6666833" cy="171375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Aptos Display" panose="020F0302020204030204"/>
            </a:rPr>
            <a:t>Área</a:t>
          </a:r>
          <a:r>
            <a:rPr lang="en-US" sz="3100" kern="1200"/>
            <a:t> da Urologia</a:t>
          </a:r>
        </a:p>
      </dsp:txBody>
      <dsp:txXfrm>
        <a:off x="83659" y="150702"/>
        <a:ext cx="6499515" cy="1546439"/>
      </dsp:txXfrm>
    </dsp:sp>
    <dsp:sp modelId="{BEF1D49D-82A4-47D4-9C2B-5332526E6A95}">
      <dsp:nvSpPr>
        <dsp:cNvPr id="0" name=""/>
        <dsp:cNvSpPr/>
      </dsp:nvSpPr>
      <dsp:spPr>
        <a:xfrm>
          <a:off x="0" y="1870081"/>
          <a:ext cx="6666833" cy="1713757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Desafio clínico significativo na descoberta das causas dos problemas</a:t>
          </a:r>
        </a:p>
      </dsp:txBody>
      <dsp:txXfrm>
        <a:off x="83659" y="1953740"/>
        <a:ext cx="6499515" cy="1546439"/>
      </dsp:txXfrm>
    </dsp:sp>
    <dsp:sp modelId="{95ADF7E6-441B-4948-B0F3-B56D31D8BA93}">
      <dsp:nvSpPr>
        <dsp:cNvPr id="0" name=""/>
        <dsp:cNvSpPr/>
      </dsp:nvSpPr>
      <dsp:spPr>
        <a:xfrm>
          <a:off x="0" y="3673118"/>
          <a:ext cx="6666833" cy="1713757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Hematúria assintomática - Presença de sangue na urina sem a presença de outros sintomas</a:t>
          </a:r>
        </a:p>
      </dsp:txBody>
      <dsp:txXfrm>
        <a:off x="83659" y="3756777"/>
        <a:ext cx="6499515" cy="1546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1BC94-B0BE-4139-99B1-E493515800E3}">
      <dsp:nvSpPr>
        <dsp:cNvPr id="0" name=""/>
        <dsp:cNvSpPr/>
      </dsp:nvSpPr>
      <dsp:spPr>
        <a:xfrm>
          <a:off x="0" y="538474"/>
          <a:ext cx="6666833" cy="103808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Análise</a:t>
          </a:r>
          <a:r>
            <a:rPr lang="en-US" sz="2600" kern="1200" dirty="0"/>
            <a:t> da </a:t>
          </a:r>
          <a:r>
            <a:rPr lang="en-US" sz="2600" kern="1200" dirty="0" err="1"/>
            <a:t>área</a:t>
          </a:r>
          <a:r>
            <a:rPr lang="en-US" sz="2600" kern="1200" dirty="0"/>
            <a:t> de </a:t>
          </a:r>
          <a:r>
            <a:rPr lang="en-US" sz="2600" kern="1200" dirty="0" err="1"/>
            <a:t>negócio</a:t>
          </a:r>
          <a:endParaRPr lang="en-US" sz="2600" kern="1200" dirty="0"/>
        </a:p>
      </dsp:txBody>
      <dsp:txXfrm>
        <a:off x="50675" y="589149"/>
        <a:ext cx="6565483" cy="936732"/>
      </dsp:txXfrm>
    </dsp:sp>
    <dsp:sp modelId="{92D2BBE0-34A2-4267-9DC6-AD93E6F0B368}">
      <dsp:nvSpPr>
        <dsp:cNvPr id="0" name=""/>
        <dsp:cNvSpPr/>
      </dsp:nvSpPr>
      <dsp:spPr>
        <a:xfrm>
          <a:off x="0" y="1651437"/>
          <a:ext cx="6666833" cy="1038082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Familiarização</a:t>
          </a:r>
          <a:r>
            <a:rPr lang="en-US" sz="2600" kern="1200" dirty="0"/>
            <a:t> </a:t>
          </a:r>
          <a:r>
            <a:rPr lang="en-US" sz="2600" kern="1200" dirty="0" err="1"/>
            <a:t>relativamente</a:t>
          </a:r>
          <a:r>
            <a:rPr lang="en-US" sz="2600" kern="1200" dirty="0"/>
            <a:t> </a:t>
          </a:r>
          <a:r>
            <a:rPr lang="en-US" sz="2600" kern="1200" dirty="0" err="1"/>
            <a:t>aos</a:t>
          </a:r>
          <a:r>
            <a:rPr lang="en-US" sz="2600" kern="1200" dirty="0"/>
            <a:t> </a:t>
          </a:r>
          <a:r>
            <a:rPr lang="en-US" sz="2600" kern="1200" dirty="0" err="1"/>
            <a:t>conteúdos</a:t>
          </a:r>
          <a:r>
            <a:rPr lang="en-US" sz="2600" kern="1200" dirty="0"/>
            <a:t> </a:t>
          </a:r>
          <a:r>
            <a:rPr lang="en-US" sz="2600" kern="1200" dirty="0" err="1"/>
            <a:t>abordados</a:t>
          </a:r>
          <a:r>
            <a:rPr lang="en-US" sz="2600" kern="1200" dirty="0"/>
            <a:t> e </a:t>
          </a:r>
          <a:r>
            <a:rPr lang="en-US" sz="2600" kern="1200" dirty="0" err="1"/>
            <a:t>mencionados</a:t>
          </a:r>
          <a:r>
            <a:rPr lang="en-US" sz="2600" kern="1200" dirty="0"/>
            <a:t> </a:t>
          </a:r>
          <a:r>
            <a:rPr lang="en-US" sz="2600" kern="1200" dirty="0" err="1"/>
            <a:t>pelo</a:t>
          </a:r>
          <a:r>
            <a:rPr lang="en-US" sz="2600" kern="1200" dirty="0"/>
            <a:t> </a:t>
          </a:r>
          <a:r>
            <a:rPr lang="en-US" sz="2600" kern="1200" dirty="0" err="1"/>
            <a:t>perito</a:t>
          </a:r>
          <a:endParaRPr lang="en-US" sz="2600" kern="1200" dirty="0"/>
        </a:p>
      </dsp:txBody>
      <dsp:txXfrm>
        <a:off x="50675" y="1702112"/>
        <a:ext cx="6565483" cy="936732"/>
      </dsp:txXfrm>
    </dsp:sp>
    <dsp:sp modelId="{788C38BD-2FF5-4EFA-88BF-708AC2F348CD}">
      <dsp:nvSpPr>
        <dsp:cNvPr id="0" name=""/>
        <dsp:cNvSpPr/>
      </dsp:nvSpPr>
      <dsp:spPr>
        <a:xfrm>
          <a:off x="0" y="2764400"/>
          <a:ext cx="6666833" cy="1038082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Aquisição</a:t>
          </a:r>
          <a:r>
            <a:rPr lang="en-US" sz="2600" kern="1200" dirty="0"/>
            <a:t> de </a:t>
          </a:r>
          <a:r>
            <a:rPr lang="en-US" sz="2600" kern="1200" dirty="0" err="1"/>
            <a:t>conhecimento</a:t>
          </a:r>
          <a:r>
            <a:rPr lang="en-US" sz="2600" kern="1200" dirty="0"/>
            <a:t> para a </a:t>
          </a:r>
          <a:r>
            <a:rPr lang="en-US" sz="2600" kern="1200" dirty="0" err="1"/>
            <a:t>realização</a:t>
          </a:r>
          <a:r>
            <a:rPr lang="en-US" sz="2600" kern="1200" dirty="0"/>
            <a:t> do </a:t>
          </a:r>
          <a:r>
            <a:rPr lang="en-US" sz="2600" kern="1200" dirty="0" err="1"/>
            <a:t>trabalho</a:t>
          </a:r>
          <a:endParaRPr lang="en-US" sz="2600" kern="1200" dirty="0"/>
        </a:p>
      </dsp:txBody>
      <dsp:txXfrm>
        <a:off x="50675" y="2815075"/>
        <a:ext cx="6565483" cy="936732"/>
      </dsp:txXfrm>
    </dsp:sp>
    <dsp:sp modelId="{1D0856FF-9821-4CD6-AFEB-29C14BB9991D}">
      <dsp:nvSpPr>
        <dsp:cNvPr id="0" name=""/>
        <dsp:cNvSpPr/>
      </dsp:nvSpPr>
      <dsp:spPr>
        <a:xfrm>
          <a:off x="0" y="3877362"/>
          <a:ext cx="6666833" cy="1038082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Desenho</a:t>
          </a:r>
          <a:r>
            <a:rPr lang="en-US" sz="2600" kern="1200" dirty="0"/>
            <a:t> da </a:t>
          </a:r>
          <a:r>
            <a:rPr lang="en-US" sz="2600" kern="1200" dirty="0" err="1"/>
            <a:t>árvore</a:t>
          </a:r>
          <a:r>
            <a:rPr lang="en-US" sz="2600" kern="1200" dirty="0"/>
            <a:t> de </a:t>
          </a:r>
          <a:r>
            <a:rPr lang="en-US" sz="2600" kern="1200" dirty="0" err="1"/>
            <a:t>conhecimento</a:t>
          </a:r>
          <a:endParaRPr lang="en-US" sz="2600" kern="1200" dirty="0"/>
        </a:p>
      </dsp:txBody>
      <dsp:txXfrm>
        <a:off x="50675" y="3928037"/>
        <a:ext cx="6565483" cy="936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F04D0-1D4C-42CE-A374-0EA889F4E410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EA85ED-9FA8-47B8-BF0C-A9160A930C63}">
      <dsp:nvSpPr>
        <dsp:cNvPr id="0" name=""/>
        <dsp:cNvSpPr/>
      </dsp:nvSpPr>
      <dsp:spPr>
        <a:xfrm>
          <a:off x="0" y="2663"/>
          <a:ext cx="6666833" cy="45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/>
            <a:t>Francisco Botelho</a:t>
          </a:r>
          <a:endParaRPr lang="en-US" sz="1200" kern="1200"/>
        </a:p>
      </dsp:txBody>
      <dsp:txXfrm>
        <a:off x="0" y="2663"/>
        <a:ext cx="6666833" cy="454049"/>
      </dsp:txXfrm>
    </dsp:sp>
    <dsp:sp modelId="{463F3182-D1F1-4476-8D7A-6EA7C1AA636B}">
      <dsp:nvSpPr>
        <dsp:cNvPr id="0" name=""/>
        <dsp:cNvSpPr/>
      </dsp:nvSpPr>
      <dsp:spPr>
        <a:xfrm>
          <a:off x="0" y="456712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585783"/>
                <a:satOff val="-1681"/>
                <a:lumOff val="-26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85783"/>
                <a:satOff val="-1681"/>
                <a:lumOff val="-26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85783"/>
                <a:satOff val="-1681"/>
                <a:lumOff val="-26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85783"/>
              <a:satOff val="-1681"/>
              <a:lumOff val="-26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6F1EE2-FEB0-4B1F-AD3E-6C80C39946F7}">
      <dsp:nvSpPr>
        <dsp:cNvPr id="0" name=""/>
        <dsp:cNvSpPr/>
      </dsp:nvSpPr>
      <dsp:spPr>
        <a:xfrm>
          <a:off x="0" y="456712"/>
          <a:ext cx="6666833" cy="45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/>
            <a:t>Urologista no Centro Hospitalar Universitário São João, no Hospital CUF Trindade Porto e no Centro Médico Avenida Braga</a:t>
          </a:r>
          <a:endParaRPr lang="en-US" sz="1200" kern="1200"/>
        </a:p>
      </dsp:txBody>
      <dsp:txXfrm>
        <a:off x="0" y="456712"/>
        <a:ext cx="6666833" cy="454049"/>
      </dsp:txXfrm>
    </dsp:sp>
    <dsp:sp modelId="{B4D02D49-43F0-4995-A831-B111CC4C0F94}">
      <dsp:nvSpPr>
        <dsp:cNvPr id="0" name=""/>
        <dsp:cNvSpPr/>
      </dsp:nvSpPr>
      <dsp:spPr>
        <a:xfrm>
          <a:off x="0" y="910762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1171566"/>
                <a:satOff val="-3362"/>
                <a:lumOff val="-53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71566"/>
                <a:satOff val="-3362"/>
                <a:lumOff val="-53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71566"/>
                <a:satOff val="-3362"/>
                <a:lumOff val="-53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171566"/>
              <a:satOff val="-3362"/>
              <a:lumOff val="-53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9DA5C8-112C-46A3-8891-C1D429F4D42A}">
      <dsp:nvSpPr>
        <dsp:cNvPr id="0" name=""/>
        <dsp:cNvSpPr/>
      </dsp:nvSpPr>
      <dsp:spPr>
        <a:xfrm>
          <a:off x="0" y="910762"/>
          <a:ext cx="6666833" cy="45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/>
            <a:t>2003 - Licenciatura em Medicina pela Faculdade de Medicina da Universidade do Porto</a:t>
          </a:r>
          <a:endParaRPr lang="en-US" sz="1200" kern="1200"/>
        </a:p>
      </dsp:txBody>
      <dsp:txXfrm>
        <a:off x="0" y="910762"/>
        <a:ext cx="6666833" cy="454049"/>
      </dsp:txXfrm>
    </dsp:sp>
    <dsp:sp modelId="{1D1B099E-896C-4B2E-8AC4-E19D5263E815}">
      <dsp:nvSpPr>
        <dsp:cNvPr id="0" name=""/>
        <dsp:cNvSpPr/>
      </dsp:nvSpPr>
      <dsp:spPr>
        <a:xfrm>
          <a:off x="0" y="136481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1757349"/>
                <a:satOff val="-5044"/>
                <a:lumOff val="-80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757349"/>
                <a:satOff val="-5044"/>
                <a:lumOff val="-80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757349"/>
                <a:satOff val="-5044"/>
                <a:lumOff val="-80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757349"/>
              <a:satOff val="-5044"/>
              <a:lumOff val="-807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1419AC-A12D-4DD5-98C7-1B3876AC2FC7}">
      <dsp:nvSpPr>
        <dsp:cNvPr id="0" name=""/>
        <dsp:cNvSpPr/>
      </dsp:nvSpPr>
      <dsp:spPr>
        <a:xfrm>
          <a:off x="0" y="1364811"/>
          <a:ext cx="6666833" cy="45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/>
            <a:t>2006 - 2015 Assistente da Faculdade de Medicina da Universidade do Porto na área de Epidemiologia</a:t>
          </a:r>
          <a:endParaRPr lang="en-US" sz="1200" kern="1200"/>
        </a:p>
      </dsp:txBody>
      <dsp:txXfrm>
        <a:off x="0" y="1364811"/>
        <a:ext cx="6666833" cy="454049"/>
      </dsp:txXfrm>
    </dsp:sp>
    <dsp:sp modelId="{3228DA44-CB3A-40E0-B90D-37523336AFEE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2343132"/>
                <a:satOff val="-6725"/>
                <a:lumOff val="-1076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343132"/>
                <a:satOff val="-6725"/>
                <a:lumOff val="-1076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343132"/>
                <a:satOff val="-6725"/>
                <a:lumOff val="-1076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343132"/>
              <a:satOff val="-6725"/>
              <a:lumOff val="-1076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42A18C-67DC-4111-8985-F85AF954FE61}">
      <dsp:nvSpPr>
        <dsp:cNvPr id="0" name=""/>
        <dsp:cNvSpPr/>
      </dsp:nvSpPr>
      <dsp:spPr>
        <a:xfrm>
          <a:off x="0" y="1818861"/>
          <a:ext cx="6666833" cy="45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/>
            <a:t>2010 - Concluiu Tese de Mestrado na Faculdade de Medicina da Universidade do Porto</a:t>
          </a:r>
          <a:endParaRPr lang="en-US" sz="1200" kern="1200"/>
        </a:p>
      </dsp:txBody>
      <dsp:txXfrm>
        <a:off x="0" y="1818861"/>
        <a:ext cx="6666833" cy="454049"/>
      </dsp:txXfrm>
    </dsp:sp>
    <dsp:sp modelId="{755CA606-2638-4EFB-931C-A06FDD780FDE}">
      <dsp:nvSpPr>
        <dsp:cNvPr id="0" name=""/>
        <dsp:cNvSpPr/>
      </dsp:nvSpPr>
      <dsp:spPr>
        <a:xfrm>
          <a:off x="0" y="227291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2928915"/>
                <a:satOff val="-8406"/>
                <a:lumOff val="-134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928915"/>
                <a:satOff val="-8406"/>
                <a:lumOff val="-134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928915"/>
                <a:satOff val="-8406"/>
                <a:lumOff val="-134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928915"/>
              <a:satOff val="-8406"/>
              <a:lumOff val="-134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76672F-1106-48D7-B1BC-92922D26EA6D}">
      <dsp:nvSpPr>
        <dsp:cNvPr id="0" name=""/>
        <dsp:cNvSpPr/>
      </dsp:nvSpPr>
      <dsp:spPr>
        <a:xfrm>
          <a:off x="0" y="2272910"/>
          <a:ext cx="6666833" cy="45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/>
            <a:t>2010 - Estágio no estrangeiro (EUA)</a:t>
          </a:r>
          <a:endParaRPr lang="en-US" sz="1200" kern="1200"/>
        </a:p>
      </dsp:txBody>
      <dsp:txXfrm>
        <a:off x="0" y="2272910"/>
        <a:ext cx="6666833" cy="454049"/>
      </dsp:txXfrm>
    </dsp:sp>
    <dsp:sp modelId="{0A408FA2-3AB1-4996-A143-5FF627D4683A}">
      <dsp:nvSpPr>
        <dsp:cNvPr id="0" name=""/>
        <dsp:cNvSpPr/>
      </dsp:nvSpPr>
      <dsp:spPr>
        <a:xfrm>
          <a:off x="0" y="2726959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3514698"/>
                <a:satOff val="-10087"/>
                <a:lumOff val="-161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514698"/>
                <a:satOff val="-10087"/>
                <a:lumOff val="-161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514698"/>
                <a:satOff val="-10087"/>
                <a:lumOff val="-161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514698"/>
              <a:satOff val="-10087"/>
              <a:lumOff val="-1615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BBFF18-D0DF-4811-9562-DBD69E3CD200}">
      <dsp:nvSpPr>
        <dsp:cNvPr id="0" name=""/>
        <dsp:cNvSpPr/>
      </dsp:nvSpPr>
      <dsp:spPr>
        <a:xfrm>
          <a:off x="0" y="2726960"/>
          <a:ext cx="6666833" cy="45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/>
            <a:t>2011 - Estágio no estrangeiro (Bélgica)</a:t>
          </a:r>
          <a:endParaRPr lang="en-US" sz="1200" kern="1200"/>
        </a:p>
      </dsp:txBody>
      <dsp:txXfrm>
        <a:off x="0" y="2726960"/>
        <a:ext cx="6666833" cy="454049"/>
      </dsp:txXfrm>
    </dsp:sp>
    <dsp:sp modelId="{428722DA-4B30-479C-AF0A-964BC4CE1B30}">
      <dsp:nvSpPr>
        <dsp:cNvPr id="0" name=""/>
        <dsp:cNvSpPr/>
      </dsp:nvSpPr>
      <dsp:spPr>
        <a:xfrm>
          <a:off x="0" y="3181009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4100481"/>
                <a:satOff val="-11768"/>
                <a:lumOff val="-188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100481"/>
                <a:satOff val="-11768"/>
                <a:lumOff val="-188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100481"/>
                <a:satOff val="-11768"/>
                <a:lumOff val="-188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100481"/>
              <a:satOff val="-11768"/>
              <a:lumOff val="-1884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BF5676-EC6E-4010-AF5A-FA4BEF1F24B1}">
      <dsp:nvSpPr>
        <dsp:cNvPr id="0" name=""/>
        <dsp:cNvSpPr/>
      </dsp:nvSpPr>
      <dsp:spPr>
        <a:xfrm>
          <a:off x="0" y="3181009"/>
          <a:ext cx="6666833" cy="45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/>
            <a:t>2012 - Concluiu Internato Complementar de Urologia no Serviço de Urologia do Hospital de S. João</a:t>
          </a:r>
          <a:endParaRPr lang="en-US" sz="1200" kern="1200"/>
        </a:p>
      </dsp:txBody>
      <dsp:txXfrm>
        <a:off x="0" y="3181009"/>
        <a:ext cx="6666833" cy="454049"/>
      </dsp:txXfrm>
    </dsp:sp>
    <dsp:sp modelId="{64912255-A9FB-48F5-997F-7D01FD2E6911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4686264"/>
                <a:satOff val="-13449"/>
                <a:lumOff val="-215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686264"/>
                <a:satOff val="-13449"/>
                <a:lumOff val="-215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686264"/>
                <a:satOff val="-13449"/>
                <a:lumOff val="-215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686264"/>
              <a:satOff val="-13449"/>
              <a:lumOff val="-215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45E25B-5BA0-4956-8BFE-1B49715054A2}">
      <dsp:nvSpPr>
        <dsp:cNvPr id="0" name=""/>
        <dsp:cNvSpPr/>
      </dsp:nvSpPr>
      <dsp:spPr>
        <a:xfrm>
          <a:off x="0" y="3635058"/>
          <a:ext cx="6666833" cy="45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/>
            <a:t>Desde 2012 - Assistente Hospitalar no Serviço de Urologia do Hospital de Braga</a:t>
          </a:r>
          <a:endParaRPr lang="en-US" sz="1200" kern="1200"/>
        </a:p>
      </dsp:txBody>
      <dsp:txXfrm>
        <a:off x="0" y="3635058"/>
        <a:ext cx="6666833" cy="454049"/>
      </dsp:txXfrm>
    </dsp:sp>
    <dsp:sp modelId="{6FF34DCD-16ED-43F8-88FE-EDA9E085119B}">
      <dsp:nvSpPr>
        <dsp:cNvPr id="0" name=""/>
        <dsp:cNvSpPr/>
      </dsp:nvSpPr>
      <dsp:spPr>
        <a:xfrm>
          <a:off x="0" y="408910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5272048"/>
                <a:satOff val="-15131"/>
                <a:lumOff val="-242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272048"/>
                <a:satOff val="-15131"/>
                <a:lumOff val="-242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272048"/>
                <a:satOff val="-15131"/>
                <a:lumOff val="-242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272048"/>
              <a:satOff val="-15131"/>
              <a:lumOff val="-242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70E0BD-1082-496E-B726-F7453DC59FF8}">
      <dsp:nvSpPr>
        <dsp:cNvPr id="0" name=""/>
        <dsp:cNvSpPr/>
      </dsp:nvSpPr>
      <dsp:spPr>
        <a:xfrm>
          <a:off x="0" y="4089108"/>
          <a:ext cx="6666833" cy="45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/>
            <a:t>Desde 2012 - Fellow do European Board of Urology</a:t>
          </a:r>
          <a:endParaRPr lang="en-US" sz="1200" kern="1200"/>
        </a:p>
      </dsp:txBody>
      <dsp:txXfrm>
        <a:off x="0" y="4089108"/>
        <a:ext cx="6666833" cy="454049"/>
      </dsp:txXfrm>
    </dsp:sp>
    <dsp:sp modelId="{848F5923-419E-46DA-86FB-E6624BC306F7}">
      <dsp:nvSpPr>
        <dsp:cNvPr id="0" name=""/>
        <dsp:cNvSpPr/>
      </dsp:nvSpPr>
      <dsp:spPr>
        <a:xfrm>
          <a:off x="0" y="4543157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5857831"/>
                <a:satOff val="-16812"/>
                <a:lumOff val="-269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857831"/>
                <a:satOff val="-16812"/>
                <a:lumOff val="-269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857831"/>
                <a:satOff val="-16812"/>
                <a:lumOff val="-269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857831"/>
              <a:satOff val="-16812"/>
              <a:lumOff val="-269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8241A5-E4F7-48D9-BD0C-FEB1680CBA30}">
      <dsp:nvSpPr>
        <dsp:cNvPr id="0" name=""/>
        <dsp:cNvSpPr/>
      </dsp:nvSpPr>
      <dsp:spPr>
        <a:xfrm>
          <a:off x="0" y="4543157"/>
          <a:ext cx="6666833" cy="45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/>
            <a:t>2013 - Revisor de 4 revistas internacionais na área da Urologia; Autor de 19 artigos integrais e 98 trabalhos de investigação </a:t>
          </a:r>
          <a:endParaRPr lang="en-US" sz="1200" kern="1200"/>
        </a:p>
      </dsp:txBody>
      <dsp:txXfrm>
        <a:off x="0" y="4543157"/>
        <a:ext cx="6666833" cy="454049"/>
      </dsp:txXfrm>
    </dsp:sp>
    <dsp:sp modelId="{72A9E2E7-7B40-400F-9C24-136B19995676}">
      <dsp:nvSpPr>
        <dsp:cNvPr id="0" name=""/>
        <dsp:cNvSpPr/>
      </dsp:nvSpPr>
      <dsp:spPr>
        <a:xfrm>
          <a:off x="0" y="4997207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A1004E-2335-4EDE-8BB5-96C5E6F2F6C6}">
      <dsp:nvSpPr>
        <dsp:cNvPr id="0" name=""/>
        <dsp:cNvSpPr/>
      </dsp:nvSpPr>
      <dsp:spPr>
        <a:xfrm>
          <a:off x="0" y="4997207"/>
          <a:ext cx="6666833" cy="45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/>
            <a:t>Desde 2015 - Docente de Urologia da Escola de Ciências da Saúde da Universidade do Minho; Associate Member of EAU Section of Oncological Urology</a:t>
          </a:r>
          <a:endParaRPr lang="en-US" sz="1200" kern="1200"/>
        </a:p>
      </dsp:txBody>
      <dsp:txXfrm>
        <a:off x="0" y="4997207"/>
        <a:ext cx="6666833" cy="4540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0FC7C-0836-40BD-9A92-9C719517AC92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66247-4C6C-4386-A4C4-D4C484F9E350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A8556-6F1E-48C4-A0D7-3B53A9B67043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Entrevistas presenciais e remotas ao perito</a:t>
          </a:r>
        </a:p>
      </dsp:txBody>
      <dsp:txXfrm>
        <a:off x="100682" y="2684598"/>
        <a:ext cx="2370489" cy="720000"/>
      </dsp:txXfrm>
    </dsp:sp>
    <dsp:sp modelId="{0C887CA9-BB05-4B04-90BD-3BE8018A2B25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ACDA2-3EAE-4150-B6B3-7F7A0136EA2F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E530B-C43E-4636-9F8C-6722481885E2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Pedidos de esclarecimento ao perito (email ou por outros meios digitais)</a:t>
          </a:r>
        </a:p>
      </dsp:txBody>
      <dsp:txXfrm>
        <a:off x="2886007" y="2684598"/>
        <a:ext cx="2370489" cy="720000"/>
      </dsp:txXfrm>
    </dsp:sp>
    <dsp:sp modelId="{0BB39147-2CEF-439A-887B-9F8C69E3D9B6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20ADE-9CE3-4E82-AA4A-B29BAE8DCAB1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3E402-A8AA-47CA-AD87-C3CB93D88E00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Pesquisa gerais online</a:t>
          </a:r>
        </a:p>
      </dsp:txBody>
      <dsp:txXfrm>
        <a:off x="5671332" y="2684598"/>
        <a:ext cx="2370489" cy="720000"/>
      </dsp:txXfrm>
    </dsp:sp>
    <dsp:sp modelId="{4990C86C-B6B1-4970-B295-21D0A8E6E96C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78D2D-DA51-4FF4-BF7E-DA0D689C3F16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3C182-CFB6-44CC-A7EF-B2E0AAF60924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Leitura de artigos</a:t>
          </a:r>
        </a:p>
      </dsp:txBody>
      <dsp:txXfrm>
        <a:off x="8456657" y="2684598"/>
        <a:ext cx="2370489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ECDD7-E780-42E2-89C1-719D1CB5F424}">
      <dsp:nvSpPr>
        <dsp:cNvPr id="0" name=""/>
        <dsp:cNvSpPr/>
      </dsp:nvSpPr>
      <dsp:spPr>
        <a:xfrm>
          <a:off x="1582" y="837305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57DC9-9240-43E6-B035-5D894A49C8E3}">
      <dsp:nvSpPr>
        <dsp:cNvPr id="0" name=""/>
        <dsp:cNvSpPr/>
      </dsp:nvSpPr>
      <dsp:spPr>
        <a:xfrm>
          <a:off x="1582" y="2086970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Dia 2 de abril</a:t>
          </a:r>
        </a:p>
      </dsp:txBody>
      <dsp:txXfrm>
        <a:off x="1582" y="2086970"/>
        <a:ext cx="3261093" cy="489164"/>
      </dsp:txXfrm>
    </dsp:sp>
    <dsp:sp modelId="{57CF6419-E269-4D78-AE09-D19ED2E55AF2}">
      <dsp:nvSpPr>
        <dsp:cNvPr id="0" name=""/>
        <dsp:cNvSpPr/>
      </dsp:nvSpPr>
      <dsp:spPr>
        <a:xfrm>
          <a:off x="1582" y="2626498"/>
          <a:ext cx="3261093" cy="72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Discussão sobre o tema mais apropriado</a:t>
          </a:r>
        </a:p>
      </dsp:txBody>
      <dsp:txXfrm>
        <a:off x="1582" y="2626498"/>
        <a:ext cx="3261093" cy="729000"/>
      </dsp:txXfrm>
    </dsp:sp>
    <dsp:sp modelId="{522B1A6B-1F26-4AE5-A397-A72832EE48E0}">
      <dsp:nvSpPr>
        <dsp:cNvPr id="0" name=""/>
        <dsp:cNvSpPr/>
      </dsp:nvSpPr>
      <dsp:spPr>
        <a:xfrm>
          <a:off x="3833367" y="837305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BD393-9B1C-4B91-AC42-2EC3A4DCCE85}">
      <dsp:nvSpPr>
        <dsp:cNvPr id="0" name=""/>
        <dsp:cNvSpPr/>
      </dsp:nvSpPr>
      <dsp:spPr>
        <a:xfrm>
          <a:off x="3833367" y="2086970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Dia 11 de abril</a:t>
          </a:r>
        </a:p>
      </dsp:txBody>
      <dsp:txXfrm>
        <a:off x="3833367" y="2086970"/>
        <a:ext cx="3261093" cy="489164"/>
      </dsp:txXfrm>
    </dsp:sp>
    <dsp:sp modelId="{B57FB843-B036-45F0-AA98-2FFAE4FA64B9}">
      <dsp:nvSpPr>
        <dsp:cNvPr id="0" name=""/>
        <dsp:cNvSpPr/>
      </dsp:nvSpPr>
      <dsp:spPr>
        <a:xfrm>
          <a:off x="3833367" y="2626498"/>
          <a:ext cx="3261093" cy="72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Planeamento das ações do medico/paciente dada uma hematúria assimtomática</a:t>
          </a:r>
        </a:p>
      </dsp:txBody>
      <dsp:txXfrm>
        <a:off x="3833367" y="2626498"/>
        <a:ext cx="3261093" cy="729000"/>
      </dsp:txXfrm>
    </dsp:sp>
    <dsp:sp modelId="{B84506A5-91F7-4174-9C57-7ECF870FF864}">
      <dsp:nvSpPr>
        <dsp:cNvPr id="0" name=""/>
        <dsp:cNvSpPr/>
      </dsp:nvSpPr>
      <dsp:spPr>
        <a:xfrm>
          <a:off x="7665152" y="837305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8023C-F8CA-474F-9CB5-B6264149AD70}">
      <dsp:nvSpPr>
        <dsp:cNvPr id="0" name=""/>
        <dsp:cNvSpPr/>
      </dsp:nvSpPr>
      <dsp:spPr>
        <a:xfrm>
          <a:off x="7665152" y="2086970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Dia 18 de abril</a:t>
          </a:r>
        </a:p>
      </dsp:txBody>
      <dsp:txXfrm>
        <a:off x="7665152" y="2086970"/>
        <a:ext cx="3261093" cy="489164"/>
      </dsp:txXfrm>
    </dsp:sp>
    <dsp:sp modelId="{08212F3E-35CE-4C8D-9A08-B0AA61337A05}">
      <dsp:nvSpPr>
        <dsp:cNvPr id="0" name=""/>
        <dsp:cNvSpPr/>
      </dsp:nvSpPr>
      <dsp:spPr>
        <a:xfrm>
          <a:off x="7665152" y="2626498"/>
          <a:ext cx="3261093" cy="72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Feedback relativamente à base de conhecimento</a:t>
          </a:r>
        </a:p>
      </dsp:txBody>
      <dsp:txXfrm>
        <a:off x="7665152" y="2626498"/>
        <a:ext cx="3261093" cy="72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xcalidraw.com/#room=9d647648d31d1f3f05fe,EqNBMBn7PhB_xpuu1Hf3c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32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FB2A84-E0CD-563A-9357-1B5D63AA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303" y="1119116"/>
            <a:ext cx="6230178" cy="18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Right Triangle 103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3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3" y="3429000"/>
            <a:ext cx="9613393" cy="1713305"/>
          </a:xfrm>
        </p:spPr>
        <p:txBody>
          <a:bodyPr anchor="b">
            <a:normAutofit fontScale="90000"/>
          </a:bodyPr>
          <a:lstStyle/>
          <a:p>
            <a:pPr algn="l"/>
            <a:r>
              <a:rPr lang="pt-PT" sz="4000" dirty="0"/>
              <a:t>Sistema Pericial para deteção e recomendação de</a:t>
            </a:r>
            <a:br>
              <a:rPr lang="pt-PT" sz="4000" dirty="0"/>
            </a:br>
            <a:r>
              <a:rPr lang="pt-PT" sz="4000" dirty="0"/>
              <a:t>tratamentos em âmbito urológico</a:t>
            </a:r>
            <a:br>
              <a:rPr lang="en-US" sz="3200" dirty="0"/>
            </a:br>
            <a:r>
              <a:rPr lang="en-US" sz="2700" dirty="0"/>
              <a:t>SIBAC – </a:t>
            </a:r>
            <a:r>
              <a:rPr lang="en-US" sz="2700" dirty="0" err="1"/>
              <a:t>Sistemas</a:t>
            </a:r>
            <a:r>
              <a:rPr lang="en-US" sz="2700" dirty="0"/>
              <a:t> </a:t>
            </a:r>
            <a:r>
              <a:rPr lang="en-US" sz="2700" dirty="0" err="1"/>
              <a:t>baseados</a:t>
            </a:r>
            <a:r>
              <a:rPr lang="en-US" sz="2700" dirty="0"/>
              <a:t> </a:t>
            </a:r>
            <a:r>
              <a:rPr lang="en-US" sz="2700" dirty="0" err="1"/>
              <a:t>em</a:t>
            </a:r>
            <a:r>
              <a:rPr lang="en-US" sz="2700" dirty="0"/>
              <a:t> </a:t>
            </a:r>
            <a:r>
              <a:rPr lang="en-US" sz="2700" dirty="0" err="1"/>
              <a:t>conhecimento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US" sz="1900"/>
              <a:t>João Figueiredo 1230194</a:t>
            </a:r>
          </a:p>
          <a:p>
            <a:pPr algn="l"/>
            <a:r>
              <a:rPr lang="en-US" sz="1900"/>
              <a:t>Tiago Nora 1201050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980DA-9DD6-B5E3-AF60-E4C0BDD9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PT" sz="4000">
                <a:solidFill>
                  <a:srgbClr val="FFFFFF"/>
                </a:solidFill>
              </a:rPr>
              <a:t>Temas a abordar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7393F1AC-422D-D44C-2163-A76563E90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47236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873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39C1B-E333-FE4D-21BB-C746852F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Contextualiação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BD6EAC-48A3-EEA6-31D7-98BEFFBA6F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21230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28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87D33-2FFE-C44B-F1E6-84DF1DBD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Objetivos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B86088-AAE6-DFE7-2DB5-A59FED8C0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17224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75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819C2F-4709-3519-0E4C-44F5EAC1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PT" sz="4000">
                <a:solidFill>
                  <a:srgbClr val="FFFFFF"/>
                </a:solidFill>
              </a:rPr>
              <a:t>Perito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710C36F7-1CE3-0257-EF5B-D9CF7AA76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3751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41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37F00-71BA-E793-06BA-8497C34E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Formas de obtenção de conhecimento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8E5E0C-48AE-0401-1FBD-607C585713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2607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76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C7A8F-120F-F667-1F0E-63CC3066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Entrevistas Realizadas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F1AA2E-8C9C-8285-A330-B44722D3E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17416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6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E8D5-DBA0-ABC0-6721-57AE3D71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de </a:t>
            </a:r>
            <a:r>
              <a:rPr lang="en-US" err="1"/>
              <a:t>Conhecimento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06BA-E8C1-5E4B-CD94-747B577A1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https://excalidraw.com/#room=9d647648d31d1f3f05fe,EqNBMBn7PhB_xpuu1Hf3cg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2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4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15CC3-695E-2D3A-4A2F-D8B1CFC5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9899-4F86-E05E-1D1E-368E5FB6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/>
              <a:t>Foi concluído que a elaboração e desenvolvimento de sistemas desta natureza, envolvem um grande planeamento e bastante trabalho</a:t>
            </a:r>
            <a:endParaRPr lang="en-US" sz="2000" dirty="0"/>
          </a:p>
        </p:txBody>
      </p:sp>
      <p:sp>
        <p:nvSpPr>
          <p:cNvPr id="2062" name="Rectangle 205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Summary text on wooden cube blocks. Past performance analysis for learning and  improvement. Preparation for business plan and strategy development. Meeting, working, project summary report.">
            <a:extLst>
              <a:ext uri="{FF2B5EF4-FFF2-40B4-BE49-F238E27FC236}">
                <a16:creationId xmlns:a16="http://schemas.microsoft.com/office/drawing/2014/main" id="{A395316D-B11F-DB18-20EC-1F0984BA6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2199001"/>
            <a:ext cx="4170530" cy="249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41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367</Words>
  <Application>Microsoft Office PowerPoint</Application>
  <PresentationFormat>Ecrã Panorâmico</PresentationFormat>
  <Paragraphs>49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Sistema Pericial para deteção e recomendação de tratamentos em âmbito urológico SIBAC – Sistemas baseados em conhecimento</vt:lpstr>
      <vt:lpstr>Temas a abordar</vt:lpstr>
      <vt:lpstr>Contextualiação</vt:lpstr>
      <vt:lpstr>Objetivos</vt:lpstr>
      <vt:lpstr>Perito</vt:lpstr>
      <vt:lpstr>Formas de obtenção de conhecimento</vt:lpstr>
      <vt:lpstr>Entrevistas Realizadas</vt:lpstr>
      <vt:lpstr>Base de Conhecimento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</dc:creator>
  <cp:lastModifiedBy>João Ricardo Cidra Figueiredo</cp:lastModifiedBy>
  <cp:revision>2</cp:revision>
  <dcterms:created xsi:type="dcterms:W3CDTF">2024-04-28T22:17:42Z</dcterms:created>
  <dcterms:modified xsi:type="dcterms:W3CDTF">2024-05-12T20:38:27Z</dcterms:modified>
</cp:coreProperties>
</file>