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8" r:id="rId10"/>
    <p:sldId id="272" r:id="rId11"/>
    <p:sldId id="27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E5612-5D29-4002-AC5A-93620E645E73}" v="1" dt="2024-04-07T01:23:45.071"/>
    <p1510:client id="{5356D848-1505-CBEF-A6F7-5F595A10ADD4}" v="3" dt="2024-04-07T01:28:11.763"/>
    <p1510:client id="{63043076-B13A-0634-E1FA-AD46B6C57DF7}" v="659" dt="2024-04-07T01:16:48.428"/>
    <p1510:client id="{B7CE28A0-E840-4FA1-AE09-5D49444D0F27}" v="762" dt="2024-04-07T01:29:18.411"/>
    <p1510:client id="{BB939E42-0315-66CA-2793-B961D9190512}" v="18" dt="2024-04-07T01:27:23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8A3E66-CD96-4F12-9233-86AFE6B04CA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22C0F7-FDE9-41F4-9975-1FCBA9895F1B}">
      <dgm:prSet/>
      <dgm:spPr/>
      <dgm:t>
        <a:bodyPr/>
        <a:lstStyle/>
        <a:p>
          <a:r>
            <a:rPr lang="en-US"/>
            <a:t>Importance of Resource Management in Healthcare Settings</a:t>
          </a:r>
        </a:p>
      </dgm:t>
    </dgm:pt>
    <dgm:pt modelId="{053790FF-FA6E-431C-AF03-46F7789AC909}" type="parTrans" cxnId="{4B18C56F-50AD-4741-B45D-F964EC01DE74}">
      <dgm:prSet/>
      <dgm:spPr/>
      <dgm:t>
        <a:bodyPr/>
        <a:lstStyle/>
        <a:p>
          <a:endParaRPr lang="en-US"/>
        </a:p>
      </dgm:t>
    </dgm:pt>
    <dgm:pt modelId="{A4C67A8F-0044-4DBE-B774-CB4A640DC965}" type="sibTrans" cxnId="{4B18C56F-50AD-4741-B45D-F964EC01DE74}">
      <dgm:prSet/>
      <dgm:spPr/>
      <dgm:t>
        <a:bodyPr/>
        <a:lstStyle/>
        <a:p>
          <a:endParaRPr lang="en-US"/>
        </a:p>
      </dgm:t>
    </dgm:pt>
    <dgm:pt modelId="{7A42997F-5E92-4A4C-9534-1D4A2C51EABA}">
      <dgm:prSet/>
      <dgm:spPr/>
      <dgm:t>
        <a:bodyPr/>
        <a:lstStyle/>
        <a:p>
          <a:r>
            <a:rPr lang="en-US"/>
            <a:t>Role of Simulation in Analyzing Complex Healthcare Systems</a:t>
          </a:r>
        </a:p>
      </dgm:t>
    </dgm:pt>
    <dgm:pt modelId="{90718D29-7092-4EC1-AD47-7FB46EE26BDC}" type="parTrans" cxnId="{46E6B677-1AEA-473B-9934-7B2668192880}">
      <dgm:prSet/>
      <dgm:spPr/>
      <dgm:t>
        <a:bodyPr/>
        <a:lstStyle/>
        <a:p>
          <a:endParaRPr lang="en-US"/>
        </a:p>
      </dgm:t>
    </dgm:pt>
    <dgm:pt modelId="{E62B2686-DDED-4FD9-9E32-5C2EB58385A1}" type="sibTrans" cxnId="{46E6B677-1AEA-473B-9934-7B2668192880}">
      <dgm:prSet/>
      <dgm:spPr/>
      <dgm:t>
        <a:bodyPr/>
        <a:lstStyle/>
        <a:p>
          <a:endParaRPr lang="en-US"/>
        </a:p>
      </dgm:t>
    </dgm:pt>
    <dgm:pt modelId="{80CF0A34-83B5-4224-8D09-2D64199A04DF}">
      <dgm:prSet/>
      <dgm:spPr/>
      <dgm:t>
        <a:bodyPr/>
        <a:lstStyle/>
        <a:p>
          <a:r>
            <a:rPr lang="en-US"/>
            <a:t>Overview of Simulation-Based Approaches for Resource Optimization</a:t>
          </a:r>
        </a:p>
      </dgm:t>
    </dgm:pt>
    <dgm:pt modelId="{6053FC83-174E-4CC6-8F13-2FBDB9F9249D}" type="parTrans" cxnId="{13485E71-9A0A-480F-8E03-E4BF5688D4C2}">
      <dgm:prSet/>
      <dgm:spPr/>
      <dgm:t>
        <a:bodyPr/>
        <a:lstStyle/>
        <a:p>
          <a:endParaRPr lang="en-US"/>
        </a:p>
      </dgm:t>
    </dgm:pt>
    <dgm:pt modelId="{74EDFF48-9CE2-4003-B22F-A066F21414E5}" type="sibTrans" cxnId="{13485E71-9A0A-480F-8E03-E4BF5688D4C2}">
      <dgm:prSet/>
      <dgm:spPr/>
      <dgm:t>
        <a:bodyPr/>
        <a:lstStyle/>
        <a:p>
          <a:endParaRPr lang="en-US"/>
        </a:p>
      </dgm:t>
    </dgm:pt>
    <dgm:pt modelId="{6155B85D-3DA1-48D5-8A1B-C8A3629738E0}">
      <dgm:prSet/>
      <dgm:spPr/>
      <dgm:t>
        <a:bodyPr/>
        <a:lstStyle/>
        <a:p>
          <a:r>
            <a:rPr lang="en-US"/>
            <a:t>Objectives and Scope of the Research: Exploring Applications and Benefits</a:t>
          </a:r>
        </a:p>
      </dgm:t>
    </dgm:pt>
    <dgm:pt modelId="{F8126ACF-DA72-449E-BD7D-CF5A7A99243E}" type="parTrans" cxnId="{3760CBFB-CF2C-46BB-9A0B-C1E9826E60B2}">
      <dgm:prSet/>
      <dgm:spPr/>
      <dgm:t>
        <a:bodyPr/>
        <a:lstStyle/>
        <a:p>
          <a:endParaRPr lang="en-US"/>
        </a:p>
      </dgm:t>
    </dgm:pt>
    <dgm:pt modelId="{9B473195-5410-4B57-9450-FFF038A41E29}" type="sibTrans" cxnId="{3760CBFB-CF2C-46BB-9A0B-C1E9826E60B2}">
      <dgm:prSet/>
      <dgm:spPr/>
      <dgm:t>
        <a:bodyPr/>
        <a:lstStyle/>
        <a:p>
          <a:endParaRPr lang="en-US"/>
        </a:p>
      </dgm:t>
    </dgm:pt>
    <dgm:pt modelId="{BC67273F-B229-4031-A21D-0120E0DA5075}" type="pres">
      <dgm:prSet presAssocID="{FA8A3E66-CD96-4F12-9233-86AFE6B04CA6}" presName="outerComposite" presStyleCnt="0">
        <dgm:presLayoutVars>
          <dgm:chMax val="5"/>
          <dgm:dir/>
          <dgm:resizeHandles val="exact"/>
        </dgm:presLayoutVars>
      </dgm:prSet>
      <dgm:spPr/>
    </dgm:pt>
    <dgm:pt modelId="{85A6897F-F1D3-4E61-98F3-9F8368C97400}" type="pres">
      <dgm:prSet presAssocID="{FA8A3E66-CD96-4F12-9233-86AFE6B04CA6}" presName="dummyMaxCanvas" presStyleCnt="0">
        <dgm:presLayoutVars/>
      </dgm:prSet>
      <dgm:spPr/>
    </dgm:pt>
    <dgm:pt modelId="{B6EA5D7F-377B-4E8C-B457-30675F20B328}" type="pres">
      <dgm:prSet presAssocID="{FA8A3E66-CD96-4F12-9233-86AFE6B04CA6}" presName="FourNodes_1" presStyleLbl="node1" presStyleIdx="0" presStyleCnt="4">
        <dgm:presLayoutVars>
          <dgm:bulletEnabled val="1"/>
        </dgm:presLayoutVars>
      </dgm:prSet>
      <dgm:spPr/>
    </dgm:pt>
    <dgm:pt modelId="{AF1AC435-BEC6-4B67-9CC3-4693DCEEC9FF}" type="pres">
      <dgm:prSet presAssocID="{FA8A3E66-CD96-4F12-9233-86AFE6B04CA6}" presName="FourNodes_2" presStyleLbl="node1" presStyleIdx="1" presStyleCnt="4">
        <dgm:presLayoutVars>
          <dgm:bulletEnabled val="1"/>
        </dgm:presLayoutVars>
      </dgm:prSet>
      <dgm:spPr/>
    </dgm:pt>
    <dgm:pt modelId="{60A6BDA2-2C7B-40F7-A6D1-264F1851CE2F}" type="pres">
      <dgm:prSet presAssocID="{FA8A3E66-CD96-4F12-9233-86AFE6B04CA6}" presName="FourNodes_3" presStyleLbl="node1" presStyleIdx="2" presStyleCnt="4">
        <dgm:presLayoutVars>
          <dgm:bulletEnabled val="1"/>
        </dgm:presLayoutVars>
      </dgm:prSet>
      <dgm:spPr/>
    </dgm:pt>
    <dgm:pt modelId="{F46D423E-90C2-45DD-AA3C-54F3C9C798F5}" type="pres">
      <dgm:prSet presAssocID="{FA8A3E66-CD96-4F12-9233-86AFE6B04CA6}" presName="FourNodes_4" presStyleLbl="node1" presStyleIdx="3" presStyleCnt="4">
        <dgm:presLayoutVars>
          <dgm:bulletEnabled val="1"/>
        </dgm:presLayoutVars>
      </dgm:prSet>
      <dgm:spPr/>
    </dgm:pt>
    <dgm:pt modelId="{D8BCFE46-1F69-4384-A976-88241C7C0DE5}" type="pres">
      <dgm:prSet presAssocID="{FA8A3E66-CD96-4F12-9233-86AFE6B04CA6}" presName="FourConn_1-2" presStyleLbl="fgAccFollowNode1" presStyleIdx="0" presStyleCnt="3">
        <dgm:presLayoutVars>
          <dgm:bulletEnabled val="1"/>
        </dgm:presLayoutVars>
      </dgm:prSet>
      <dgm:spPr/>
    </dgm:pt>
    <dgm:pt modelId="{9921F31A-82E7-4B4A-ADD4-C10E61C5B1C6}" type="pres">
      <dgm:prSet presAssocID="{FA8A3E66-CD96-4F12-9233-86AFE6B04CA6}" presName="FourConn_2-3" presStyleLbl="fgAccFollowNode1" presStyleIdx="1" presStyleCnt="3">
        <dgm:presLayoutVars>
          <dgm:bulletEnabled val="1"/>
        </dgm:presLayoutVars>
      </dgm:prSet>
      <dgm:spPr/>
    </dgm:pt>
    <dgm:pt modelId="{9E583302-E3E0-4319-9954-EF89F1478D67}" type="pres">
      <dgm:prSet presAssocID="{FA8A3E66-CD96-4F12-9233-86AFE6B04CA6}" presName="FourConn_3-4" presStyleLbl="fgAccFollowNode1" presStyleIdx="2" presStyleCnt="3">
        <dgm:presLayoutVars>
          <dgm:bulletEnabled val="1"/>
        </dgm:presLayoutVars>
      </dgm:prSet>
      <dgm:spPr/>
    </dgm:pt>
    <dgm:pt modelId="{B85A7738-F80A-426E-A5D7-4F904A29EF95}" type="pres">
      <dgm:prSet presAssocID="{FA8A3E66-CD96-4F12-9233-86AFE6B04CA6}" presName="FourNodes_1_text" presStyleLbl="node1" presStyleIdx="3" presStyleCnt="4">
        <dgm:presLayoutVars>
          <dgm:bulletEnabled val="1"/>
        </dgm:presLayoutVars>
      </dgm:prSet>
      <dgm:spPr/>
    </dgm:pt>
    <dgm:pt modelId="{732D8EDD-0B82-43F9-9264-F7292ADF71FE}" type="pres">
      <dgm:prSet presAssocID="{FA8A3E66-CD96-4F12-9233-86AFE6B04CA6}" presName="FourNodes_2_text" presStyleLbl="node1" presStyleIdx="3" presStyleCnt="4">
        <dgm:presLayoutVars>
          <dgm:bulletEnabled val="1"/>
        </dgm:presLayoutVars>
      </dgm:prSet>
      <dgm:spPr/>
    </dgm:pt>
    <dgm:pt modelId="{82E4A369-8C0E-4526-8D9F-2357E6C9AE53}" type="pres">
      <dgm:prSet presAssocID="{FA8A3E66-CD96-4F12-9233-86AFE6B04CA6}" presName="FourNodes_3_text" presStyleLbl="node1" presStyleIdx="3" presStyleCnt="4">
        <dgm:presLayoutVars>
          <dgm:bulletEnabled val="1"/>
        </dgm:presLayoutVars>
      </dgm:prSet>
      <dgm:spPr/>
    </dgm:pt>
    <dgm:pt modelId="{C27E9862-36B6-4CD7-BB11-A66E335981BF}" type="pres">
      <dgm:prSet presAssocID="{FA8A3E66-CD96-4F12-9233-86AFE6B04CA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5B51C0B-A484-47A6-B458-A93EEA4113D0}" type="presOf" srcId="{80CF0A34-83B5-4224-8D09-2D64199A04DF}" destId="{82E4A369-8C0E-4526-8D9F-2357E6C9AE53}" srcOrd="1" destOrd="0" presId="urn:microsoft.com/office/officeart/2005/8/layout/vProcess5"/>
    <dgm:cxn modelId="{9B608E3B-5834-42A8-BF3B-4C34E3A2CCDF}" type="presOf" srcId="{80CF0A34-83B5-4224-8D09-2D64199A04DF}" destId="{60A6BDA2-2C7B-40F7-A6D1-264F1851CE2F}" srcOrd="0" destOrd="0" presId="urn:microsoft.com/office/officeart/2005/8/layout/vProcess5"/>
    <dgm:cxn modelId="{4B18C56F-50AD-4741-B45D-F964EC01DE74}" srcId="{FA8A3E66-CD96-4F12-9233-86AFE6B04CA6}" destId="{1122C0F7-FDE9-41F4-9975-1FCBA9895F1B}" srcOrd="0" destOrd="0" parTransId="{053790FF-FA6E-431C-AF03-46F7789AC909}" sibTransId="{A4C67A8F-0044-4DBE-B774-CB4A640DC965}"/>
    <dgm:cxn modelId="{547CCA50-EE22-4227-A0C0-B37A3BAA277C}" type="presOf" srcId="{1122C0F7-FDE9-41F4-9975-1FCBA9895F1B}" destId="{B6EA5D7F-377B-4E8C-B457-30675F20B328}" srcOrd="0" destOrd="0" presId="urn:microsoft.com/office/officeart/2005/8/layout/vProcess5"/>
    <dgm:cxn modelId="{13485E71-9A0A-480F-8E03-E4BF5688D4C2}" srcId="{FA8A3E66-CD96-4F12-9233-86AFE6B04CA6}" destId="{80CF0A34-83B5-4224-8D09-2D64199A04DF}" srcOrd="2" destOrd="0" parTransId="{6053FC83-174E-4CC6-8F13-2FBDB9F9249D}" sibTransId="{74EDFF48-9CE2-4003-B22F-A066F21414E5}"/>
    <dgm:cxn modelId="{46E6B677-1AEA-473B-9934-7B2668192880}" srcId="{FA8A3E66-CD96-4F12-9233-86AFE6B04CA6}" destId="{7A42997F-5E92-4A4C-9534-1D4A2C51EABA}" srcOrd="1" destOrd="0" parTransId="{90718D29-7092-4EC1-AD47-7FB46EE26BDC}" sibTransId="{E62B2686-DDED-4FD9-9E32-5C2EB58385A1}"/>
    <dgm:cxn modelId="{A9FECF77-C194-44AE-AB37-1AF6811364FA}" type="presOf" srcId="{7A42997F-5E92-4A4C-9534-1D4A2C51EABA}" destId="{732D8EDD-0B82-43F9-9264-F7292ADF71FE}" srcOrd="1" destOrd="0" presId="urn:microsoft.com/office/officeart/2005/8/layout/vProcess5"/>
    <dgm:cxn modelId="{BB9F097D-2F6F-4081-B8A8-C97F0E13346A}" type="presOf" srcId="{E62B2686-DDED-4FD9-9E32-5C2EB58385A1}" destId="{9921F31A-82E7-4B4A-ADD4-C10E61C5B1C6}" srcOrd="0" destOrd="0" presId="urn:microsoft.com/office/officeart/2005/8/layout/vProcess5"/>
    <dgm:cxn modelId="{27752495-E53F-4F7B-99E9-2D1410C963EB}" type="presOf" srcId="{7A42997F-5E92-4A4C-9534-1D4A2C51EABA}" destId="{AF1AC435-BEC6-4B67-9CC3-4693DCEEC9FF}" srcOrd="0" destOrd="0" presId="urn:microsoft.com/office/officeart/2005/8/layout/vProcess5"/>
    <dgm:cxn modelId="{841103BC-6DDD-4B9B-8659-4772C586C25A}" type="presOf" srcId="{6155B85D-3DA1-48D5-8A1B-C8A3629738E0}" destId="{C27E9862-36B6-4CD7-BB11-A66E335981BF}" srcOrd="1" destOrd="0" presId="urn:microsoft.com/office/officeart/2005/8/layout/vProcess5"/>
    <dgm:cxn modelId="{8F1AC9D3-099B-4F29-90F3-FB2B728064BD}" type="presOf" srcId="{A4C67A8F-0044-4DBE-B774-CB4A640DC965}" destId="{D8BCFE46-1F69-4384-A976-88241C7C0DE5}" srcOrd="0" destOrd="0" presId="urn:microsoft.com/office/officeart/2005/8/layout/vProcess5"/>
    <dgm:cxn modelId="{4ECAEEE1-682F-478A-B622-1C286AED2AA0}" type="presOf" srcId="{FA8A3E66-CD96-4F12-9233-86AFE6B04CA6}" destId="{BC67273F-B229-4031-A21D-0120E0DA5075}" srcOrd="0" destOrd="0" presId="urn:microsoft.com/office/officeart/2005/8/layout/vProcess5"/>
    <dgm:cxn modelId="{47850AF4-5FC2-493F-9177-9DE485DCCF27}" type="presOf" srcId="{1122C0F7-FDE9-41F4-9975-1FCBA9895F1B}" destId="{B85A7738-F80A-426E-A5D7-4F904A29EF95}" srcOrd="1" destOrd="0" presId="urn:microsoft.com/office/officeart/2005/8/layout/vProcess5"/>
    <dgm:cxn modelId="{4A88FDF6-B8CB-4CD8-B348-F9D2B9799E09}" type="presOf" srcId="{6155B85D-3DA1-48D5-8A1B-C8A3629738E0}" destId="{F46D423E-90C2-45DD-AA3C-54F3C9C798F5}" srcOrd="0" destOrd="0" presId="urn:microsoft.com/office/officeart/2005/8/layout/vProcess5"/>
    <dgm:cxn modelId="{3760CBFB-CF2C-46BB-9A0B-C1E9826E60B2}" srcId="{FA8A3E66-CD96-4F12-9233-86AFE6B04CA6}" destId="{6155B85D-3DA1-48D5-8A1B-C8A3629738E0}" srcOrd="3" destOrd="0" parTransId="{F8126ACF-DA72-449E-BD7D-CF5A7A99243E}" sibTransId="{9B473195-5410-4B57-9450-FFF038A41E29}"/>
    <dgm:cxn modelId="{28C26EFD-D15B-4A4E-87A6-9DBB2A17F2A0}" type="presOf" srcId="{74EDFF48-9CE2-4003-B22F-A066F21414E5}" destId="{9E583302-E3E0-4319-9954-EF89F1478D67}" srcOrd="0" destOrd="0" presId="urn:microsoft.com/office/officeart/2005/8/layout/vProcess5"/>
    <dgm:cxn modelId="{AB89DBCE-BECB-41DE-8D55-DC56DE550A66}" type="presParOf" srcId="{BC67273F-B229-4031-A21D-0120E0DA5075}" destId="{85A6897F-F1D3-4E61-98F3-9F8368C97400}" srcOrd="0" destOrd="0" presId="urn:microsoft.com/office/officeart/2005/8/layout/vProcess5"/>
    <dgm:cxn modelId="{8F884CEF-6E2D-4E4F-8E1F-ABDF65A4A174}" type="presParOf" srcId="{BC67273F-B229-4031-A21D-0120E0DA5075}" destId="{B6EA5D7F-377B-4E8C-B457-30675F20B328}" srcOrd="1" destOrd="0" presId="urn:microsoft.com/office/officeart/2005/8/layout/vProcess5"/>
    <dgm:cxn modelId="{AD61FBF8-63CF-4CB4-B40E-8436EBD3DD8F}" type="presParOf" srcId="{BC67273F-B229-4031-A21D-0120E0DA5075}" destId="{AF1AC435-BEC6-4B67-9CC3-4693DCEEC9FF}" srcOrd="2" destOrd="0" presId="urn:microsoft.com/office/officeart/2005/8/layout/vProcess5"/>
    <dgm:cxn modelId="{21EC2447-C668-4899-A444-B093A5C12DEE}" type="presParOf" srcId="{BC67273F-B229-4031-A21D-0120E0DA5075}" destId="{60A6BDA2-2C7B-40F7-A6D1-264F1851CE2F}" srcOrd="3" destOrd="0" presId="urn:microsoft.com/office/officeart/2005/8/layout/vProcess5"/>
    <dgm:cxn modelId="{91A51875-5C4D-4072-8C45-D5863B4F569B}" type="presParOf" srcId="{BC67273F-B229-4031-A21D-0120E0DA5075}" destId="{F46D423E-90C2-45DD-AA3C-54F3C9C798F5}" srcOrd="4" destOrd="0" presId="urn:microsoft.com/office/officeart/2005/8/layout/vProcess5"/>
    <dgm:cxn modelId="{CD5BF6B6-1B92-4331-B20F-3AC167D89FAD}" type="presParOf" srcId="{BC67273F-B229-4031-A21D-0120E0DA5075}" destId="{D8BCFE46-1F69-4384-A976-88241C7C0DE5}" srcOrd="5" destOrd="0" presId="urn:microsoft.com/office/officeart/2005/8/layout/vProcess5"/>
    <dgm:cxn modelId="{088A1594-2A36-4F40-A7F8-AB2312A34D8D}" type="presParOf" srcId="{BC67273F-B229-4031-A21D-0120E0DA5075}" destId="{9921F31A-82E7-4B4A-ADD4-C10E61C5B1C6}" srcOrd="6" destOrd="0" presId="urn:microsoft.com/office/officeart/2005/8/layout/vProcess5"/>
    <dgm:cxn modelId="{BCCE0E15-7155-4F08-BAAD-5C309AF4A46C}" type="presParOf" srcId="{BC67273F-B229-4031-A21D-0120E0DA5075}" destId="{9E583302-E3E0-4319-9954-EF89F1478D67}" srcOrd="7" destOrd="0" presId="urn:microsoft.com/office/officeart/2005/8/layout/vProcess5"/>
    <dgm:cxn modelId="{8A2015A5-47BA-4E15-8D12-B6CDCE7626D2}" type="presParOf" srcId="{BC67273F-B229-4031-A21D-0120E0DA5075}" destId="{B85A7738-F80A-426E-A5D7-4F904A29EF95}" srcOrd="8" destOrd="0" presId="urn:microsoft.com/office/officeart/2005/8/layout/vProcess5"/>
    <dgm:cxn modelId="{B5D05E78-9895-4385-B4EC-AC3A9566CAE1}" type="presParOf" srcId="{BC67273F-B229-4031-A21D-0120E0DA5075}" destId="{732D8EDD-0B82-43F9-9264-F7292ADF71FE}" srcOrd="9" destOrd="0" presId="urn:microsoft.com/office/officeart/2005/8/layout/vProcess5"/>
    <dgm:cxn modelId="{A06479BC-EF21-4EC6-BA55-A84D6252ABB3}" type="presParOf" srcId="{BC67273F-B229-4031-A21D-0120E0DA5075}" destId="{82E4A369-8C0E-4526-8D9F-2357E6C9AE53}" srcOrd="10" destOrd="0" presId="urn:microsoft.com/office/officeart/2005/8/layout/vProcess5"/>
    <dgm:cxn modelId="{F30195D9-FA8E-46C4-8153-A2D41B4B0304}" type="presParOf" srcId="{BC67273F-B229-4031-A21D-0120E0DA5075}" destId="{C27E9862-36B6-4CD7-BB11-A66E335981B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CED610-A572-4B25-9018-5BBE8A9E756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906F24-9D98-4BD7-9CE5-18DF9E85BF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Understanding Simulation Systems in Various Contexts</a:t>
          </a:r>
        </a:p>
      </dgm:t>
    </dgm:pt>
    <dgm:pt modelId="{1C15D15D-2B66-419A-815D-85DDCB47065C}" type="parTrans" cxnId="{2FFB6B53-A93C-4289-80D3-484F97DEE322}">
      <dgm:prSet/>
      <dgm:spPr/>
      <dgm:t>
        <a:bodyPr/>
        <a:lstStyle/>
        <a:p>
          <a:endParaRPr lang="en-US"/>
        </a:p>
      </dgm:t>
    </dgm:pt>
    <dgm:pt modelId="{30F2F5BF-0D05-4D13-A427-796E08E55C2F}" type="sibTrans" cxnId="{2FFB6B53-A93C-4289-80D3-484F97DEE322}">
      <dgm:prSet/>
      <dgm:spPr/>
      <dgm:t>
        <a:bodyPr/>
        <a:lstStyle/>
        <a:p>
          <a:endParaRPr lang="en-US"/>
        </a:p>
      </dgm:t>
    </dgm:pt>
    <dgm:pt modelId="{0674356D-373B-40D6-90CB-DDB6B8F1D9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Focus on Simulation Systems in Healthcare Management</a:t>
          </a:r>
        </a:p>
      </dgm:t>
    </dgm:pt>
    <dgm:pt modelId="{9E8DB15C-5C58-43AF-A8D7-9311FF9E1D2F}" type="parTrans" cxnId="{455FCC35-2A59-4B81-8AEE-73F9103558EC}">
      <dgm:prSet/>
      <dgm:spPr/>
      <dgm:t>
        <a:bodyPr/>
        <a:lstStyle/>
        <a:p>
          <a:endParaRPr lang="en-US"/>
        </a:p>
      </dgm:t>
    </dgm:pt>
    <dgm:pt modelId="{518D9386-045B-47FD-BCEB-492DBB150605}" type="sibTrans" cxnId="{455FCC35-2A59-4B81-8AEE-73F9103558EC}">
      <dgm:prSet/>
      <dgm:spPr/>
      <dgm:t>
        <a:bodyPr/>
        <a:lstStyle/>
        <a:p>
          <a:endParaRPr lang="en-US"/>
        </a:p>
      </dgm:t>
    </dgm:pt>
    <dgm:pt modelId="{86F98FEE-EA84-43AC-939F-9E25A55750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 to Discrete Event Simulation (DES)</a:t>
          </a:r>
        </a:p>
      </dgm:t>
    </dgm:pt>
    <dgm:pt modelId="{6FE09B6B-DC59-4483-9287-C998553F7D6B}" type="parTrans" cxnId="{76D4D00F-FC0A-4793-8035-249BC951998C}">
      <dgm:prSet/>
      <dgm:spPr/>
      <dgm:t>
        <a:bodyPr/>
        <a:lstStyle/>
        <a:p>
          <a:endParaRPr lang="en-US"/>
        </a:p>
      </dgm:t>
    </dgm:pt>
    <dgm:pt modelId="{F89CB660-85F3-4068-A03B-BA3801433EF9}" type="sibTrans" cxnId="{76D4D00F-FC0A-4793-8035-249BC951998C}">
      <dgm:prSet/>
      <dgm:spPr/>
      <dgm:t>
        <a:bodyPr/>
        <a:lstStyle/>
        <a:p>
          <a:endParaRPr lang="en-US"/>
        </a:p>
      </dgm:t>
    </dgm:pt>
    <dgm:pt modelId="{A5242896-A331-4CD7-B9B1-1E3F55E791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Applications of DES</a:t>
          </a:r>
        </a:p>
      </dgm:t>
    </dgm:pt>
    <dgm:pt modelId="{D7ACDDB9-BD26-464A-879C-F713529B23BC}" type="parTrans" cxnId="{00B2B3AC-6B0D-4F40-B6C4-C24C41364F86}">
      <dgm:prSet/>
      <dgm:spPr/>
      <dgm:t>
        <a:bodyPr/>
        <a:lstStyle/>
        <a:p>
          <a:endParaRPr lang="en-US"/>
        </a:p>
      </dgm:t>
    </dgm:pt>
    <dgm:pt modelId="{A97EAEA9-90C8-4BE4-B9E3-F73CC765F8C1}" type="sibTrans" cxnId="{00B2B3AC-6B0D-4F40-B6C4-C24C41364F86}">
      <dgm:prSet/>
      <dgm:spPr/>
      <dgm:t>
        <a:bodyPr/>
        <a:lstStyle/>
        <a:p>
          <a:endParaRPr lang="en-US"/>
        </a:p>
      </dgm:t>
    </dgm:pt>
    <dgm:pt modelId="{762F3156-3272-44D2-97DE-5F1F05156B1B}" type="pres">
      <dgm:prSet presAssocID="{A0CED610-A572-4B25-9018-5BBE8A9E7568}" presName="root" presStyleCnt="0">
        <dgm:presLayoutVars>
          <dgm:dir/>
          <dgm:resizeHandles val="exact"/>
        </dgm:presLayoutVars>
      </dgm:prSet>
      <dgm:spPr/>
    </dgm:pt>
    <dgm:pt modelId="{7623569F-8A12-402E-9477-BA0D609F31CD}" type="pres">
      <dgm:prSet presAssocID="{80906F24-9D98-4BD7-9CE5-18DF9E85BF13}" presName="compNode" presStyleCnt="0"/>
      <dgm:spPr/>
    </dgm:pt>
    <dgm:pt modelId="{ADD2DB6A-B760-436A-A57C-C28746C93265}" type="pres">
      <dgm:prSet presAssocID="{80906F24-9D98-4BD7-9CE5-18DF9E85BF13}" presName="bgRect" presStyleLbl="bgShp" presStyleIdx="0" presStyleCnt="4"/>
      <dgm:spPr/>
    </dgm:pt>
    <dgm:pt modelId="{9337705E-66BB-422C-89FF-94087C296DEB}" type="pres">
      <dgm:prSet presAssocID="{80906F24-9D98-4BD7-9CE5-18DF9E85BF1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2F32784-6644-4F81-B3C3-D70C9BCE9EAB}" type="pres">
      <dgm:prSet presAssocID="{80906F24-9D98-4BD7-9CE5-18DF9E85BF13}" presName="spaceRect" presStyleCnt="0"/>
      <dgm:spPr/>
    </dgm:pt>
    <dgm:pt modelId="{ACCFFC26-A0D8-4BC0-B7B7-9514F50084F8}" type="pres">
      <dgm:prSet presAssocID="{80906F24-9D98-4BD7-9CE5-18DF9E85BF13}" presName="parTx" presStyleLbl="revTx" presStyleIdx="0" presStyleCnt="4">
        <dgm:presLayoutVars>
          <dgm:chMax val="0"/>
          <dgm:chPref val="0"/>
        </dgm:presLayoutVars>
      </dgm:prSet>
      <dgm:spPr/>
    </dgm:pt>
    <dgm:pt modelId="{819486BC-48E8-4B91-A055-1FF1762C7F9B}" type="pres">
      <dgm:prSet presAssocID="{30F2F5BF-0D05-4D13-A427-796E08E55C2F}" presName="sibTrans" presStyleCnt="0"/>
      <dgm:spPr/>
    </dgm:pt>
    <dgm:pt modelId="{218436B8-BBFC-4150-BD6D-8184612A1F4A}" type="pres">
      <dgm:prSet presAssocID="{0674356D-373B-40D6-90CB-DDB6B8F1D931}" presName="compNode" presStyleCnt="0"/>
      <dgm:spPr/>
    </dgm:pt>
    <dgm:pt modelId="{27A3745C-3CA4-48CE-BDC3-8EA58A05A9B4}" type="pres">
      <dgm:prSet presAssocID="{0674356D-373B-40D6-90CB-DDB6B8F1D931}" presName="bgRect" presStyleLbl="bgShp" presStyleIdx="1" presStyleCnt="4"/>
      <dgm:spPr/>
    </dgm:pt>
    <dgm:pt modelId="{5F8577A8-F6DB-4A61-A255-CE0320D7C0B2}" type="pres">
      <dgm:prSet presAssocID="{0674356D-373B-40D6-90CB-DDB6B8F1D93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etoscópio"/>
        </a:ext>
      </dgm:extLst>
    </dgm:pt>
    <dgm:pt modelId="{39D32BDE-6089-49B6-944C-FAFD97788E09}" type="pres">
      <dgm:prSet presAssocID="{0674356D-373B-40D6-90CB-DDB6B8F1D931}" presName="spaceRect" presStyleCnt="0"/>
      <dgm:spPr/>
    </dgm:pt>
    <dgm:pt modelId="{042FBE1A-0BDB-4B85-8989-0E8B5DED3863}" type="pres">
      <dgm:prSet presAssocID="{0674356D-373B-40D6-90CB-DDB6B8F1D931}" presName="parTx" presStyleLbl="revTx" presStyleIdx="1" presStyleCnt="4">
        <dgm:presLayoutVars>
          <dgm:chMax val="0"/>
          <dgm:chPref val="0"/>
        </dgm:presLayoutVars>
      </dgm:prSet>
      <dgm:spPr/>
    </dgm:pt>
    <dgm:pt modelId="{9D26E455-209D-48A3-A564-51BA86E41BAB}" type="pres">
      <dgm:prSet presAssocID="{518D9386-045B-47FD-BCEB-492DBB150605}" presName="sibTrans" presStyleCnt="0"/>
      <dgm:spPr/>
    </dgm:pt>
    <dgm:pt modelId="{7B56BB19-5CE2-40DD-A309-F38F9922D4AD}" type="pres">
      <dgm:prSet presAssocID="{86F98FEE-EA84-43AC-939F-9E25A557508D}" presName="compNode" presStyleCnt="0"/>
      <dgm:spPr/>
    </dgm:pt>
    <dgm:pt modelId="{7CAF2E52-059D-41CF-88DE-106061EE23B2}" type="pres">
      <dgm:prSet presAssocID="{86F98FEE-EA84-43AC-939F-9E25A557508D}" presName="bgRect" presStyleLbl="bgShp" presStyleIdx="2" presStyleCnt="4"/>
      <dgm:spPr/>
    </dgm:pt>
    <dgm:pt modelId="{83D8BCC3-060B-4775-963E-883D80B9443E}" type="pres">
      <dgm:prSet presAssocID="{86F98FEE-EA84-43AC-939F-9E25A557508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B8A491D3-B306-4242-A80F-80D219137780}" type="pres">
      <dgm:prSet presAssocID="{86F98FEE-EA84-43AC-939F-9E25A557508D}" presName="spaceRect" presStyleCnt="0"/>
      <dgm:spPr/>
    </dgm:pt>
    <dgm:pt modelId="{A85632C7-4633-4D15-9CD2-4AB18ED2B3D2}" type="pres">
      <dgm:prSet presAssocID="{86F98FEE-EA84-43AC-939F-9E25A557508D}" presName="parTx" presStyleLbl="revTx" presStyleIdx="2" presStyleCnt="4">
        <dgm:presLayoutVars>
          <dgm:chMax val="0"/>
          <dgm:chPref val="0"/>
        </dgm:presLayoutVars>
      </dgm:prSet>
      <dgm:spPr/>
    </dgm:pt>
    <dgm:pt modelId="{4FA6261A-326E-4DBE-85A5-93AC6F5D1EBD}" type="pres">
      <dgm:prSet presAssocID="{F89CB660-85F3-4068-A03B-BA3801433EF9}" presName="sibTrans" presStyleCnt="0"/>
      <dgm:spPr/>
    </dgm:pt>
    <dgm:pt modelId="{6C7178E4-8218-4F9C-B21A-58CF0502D505}" type="pres">
      <dgm:prSet presAssocID="{A5242896-A331-4CD7-B9B1-1E3F55E79165}" presName="compNode" presStyleCnt="0"/>
      <dgm:spPr/>
    </dgm:pt>
    <dgm:pt modelId="{FF7CE2D4-D503-42C0-92FA-9D2979ABD635}" type="pres">
      <dgm:prSet presAssocID="{A5242896-A331-4CD7-B9B1-1E3F55E79165}" presName="bgRect" presStyleLbl="bgShp" presStyleIdx="3" presStyleCnt="4"/>
      <dgm:spPr/>
    </dgm:pt>
    <dgm:pt modelId="{E9717A4B-0524-49D9-B5C2-F60A610A2F19}" type="pres">
      <dgm:prSet presAssocID="{A5242896-A331-4CD7-B9B1-1E3F55E7916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ção"/>
        </a:ext>
      </dgm:extLst>
    </dgm:pt>
    <dgm:pt modelId="{650CF88F-CCE1-4A19-9CF7-598D5C2D5D95}" type="pres">
      <dgm:prSet presAssocID="{A5242896-A331-4CD7-B9B1-1E3F55E79165}" presName="spaceRect" presStyleCnt="0"/>
      <dgm:spPr/>
    </dgm:pt>
    <dgm:pt modelId="{CD10FF8A-5B5B-4811-9844-24FA6F018725}" type="pres">
      <dgm:prSet presAssocID="{A5242896-A331-4CD7-B9B1-1E3F55E7916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6D4D00F-FC0A-4793-8035-249BC951998C}" srcId="{A0CED610-A572-4B25-9018-5BBE8A9E7568}" destId="{86F98FEE-EA84-43AC-939F-9E25A557508D}" srcOrd="2" destOrd="0" parTransId="{6FE09B6B-DC59-4483-9287-C998553F7D6B}" sibTransId="{F89CB660-85F3-4068-A03B-BA3801433EF9}"/>
    <dgm:cxn modelId="{EC301428-DD16-4698-9169-116A1015CFDF}" type="presOf" srcId="{A5242896-A331-4CD7-B9B1-1E3F55E79165}" destId="{CD10FF8A-5B5B-4811-9844-24FA6F018725}" srcOrd="0" destOrd="0" presId="urn:microsoft.com/office/officeart/2018/2/layout/IconVerticalSolidList"/>
    <dgm:cxn modelId="{9AC78E2B-054A-4CC8-BC7D-232863CFB917}" type="presOf" srcId="{0674356D-373B-40D6-90CB-DDB6B8F1D931}" destId="{042FBE1A-0BDB-4B85-8989-0E8B5DED3863}" srcOrd="0" destOrd="0" presId="urn:microsoft.com/office/officeart/2018/2/layout/IconVerticalSolidList"/>
    <dgm:cxn modelId="{455FCC35-2A59-4B81-8AEE-73F9103558EC}" srcId="{A0CED610-A572-4B25-9018-5BBE8A9E7568}" destId="{0674356D-373B-40D6-90CB-DDB6B8F1D931}" srcOrd="1" destOrd="0" parTransId="{9E8DB15C-5C58-43AF-A8D7-9311FF9E1D2F}" sibTransId="{518D9386-045B-47FD-BCEB-492DBB150605}"/>
    <dgm:cxn modelId="{16007244-51B7-4138-914F-F253A53CE091}" type="presOf" srcId="{86F98FEE-EA84-43AC-939F-9E25A557508D}" destId="{A85632C7-4633-4D15-9CD2-4AB18ED2B3D2}" srcOrd="0" destOrd="0" presId="urn:microsoft.com/office/officeart/2018/2/layout/IconVerticalSolidList"/>
    <dgm:cxn modelId="{2FFB6B53-A93C-4289-80D3-484F97DEE322}" srcId="{A0CED610-A572-4B25-9018-5BBE8A9E7568}" destId="{80906F24-9D98-4BD7-9CE5-18DF9E85BF13}" srcOrd="0" destOrd="0" parTransId="{1C15D15D-2B66-419A-815D-85DDCB47065C}" sibTransId="{30F2F5BF-0D05-4D13-A427-796E08E55C2F}"/>
    <dgm:cxn modelId="{5F7B53AB-8173-43FC-AB33-F75C92142BFA}" type="presOf" srcId="{A0CED610-A572-4B25-9018-5BBE8A9E7568}" destId="{762F3156-3272-44D2-97DE-5F1F05156B1B}" srcOrd="0" destOrd="0" presId="urn:microsoft.com/office/officeart/2018/2/layout/IconVerticalSolidList"/>
    <dgm:cxn modelId="{00B2B3AC-6B0D-4F40-B6C4-C24C41364F86}" srcId="{A0CED610-A572-4B25-9018-5BBE8A9E7568}" destId="{A5242896-A331-4CD7-B9B1-1E3F55E79165}" srcOrd="3" destOrd="0" parTransId="{D7ACDDB9-BD26-464A-879C-F713529B23BC}" sibTransId="{A97EAEA9-90C8-4BE4-B9E3-F73CC765F8C1}"/>
    <dgm:cxn modelId="{71200CF7-E2B7-4B53-93CC-C779901EE9A1}" type="presOf" srcId="{80906F24-9D98-4BD7-9CE5-18DF9E85BF13}" destId="{ACCFFC26-A0D8-4BC0-B7B7-9514F50084F8}" srcOrd="0" destOrd="0" presId="urn:microsoft.com/office/officeart/2018/2/layout/IconVerticalSolidList"/>
    <dgm:cxn modelId="{B83270EC-7F20-4BC9-96D1-2587EE619FCF}" type="presParOf" srcId="{762F3156-3272-44D2-97DE-5F1F05156B1B}" destId="{7623569F-8A12-402E-9477-BA0D609F31CD}" srcOrd="0" destOrd="0" presId="urn:microsoft.com/office/officeart/2018/2/layout/IconVerticalSolidList"/>
    <dgm:cxn modelId="{C30D8672-0AB6-4877-BD94-969997B1033A}" type="presParOf" srcId="{7623569F-8A12-402E-9477-BA0D609F31CD}" destId="{ADD2DB6A-B760-436A-A57C-C28746C93265}" srcOrd="0" destOrd="0" presId="urn:microsoft.com/office/officeart/2018/2/layout/IconVerticalSolidList"/>
    <dgm:cxn modelId="{C070EFC9-34A6-4177-A6E3-C318EA3ABA46}" type="presParOf" srcId="{7623569F-8A12-402E-9477-BA0D609F31CD}" destId="{9337705E-66BB-422C-89FF-94087C296DEB}" srcOrd="1" destOrd="0" presId="urn:microsoft.com/office/officeart/2018/2/layout/IconVerticalSolidList"/>
    <dgm:cxn modelId="{FDF35182-7F9F-49EB-AF39-69B868F62F00}" type="presParOf" srcId="{7623569F-8A12-402E-9477-BA0D609F31CD}" destId="{D2F32784-6644-4F81-B3C3-D70C9BCE9EAB}" srcOrd="2" destOrd="0" presId="urn:microsoft.com/office/officeart/2018/2/layout/IconVerticalSolidList"/>
    <dgm:cxn modelId="{94BC3763-353F-4270-9A96-B933BB6F447C}" type="presParOf" srcId="{7623569F-8A12-402E-9477-BA0D609F31CD}" destId="{ACCFFC26-A0D8-4BC0-B7B7-9514F50084F8}" srcOrd="3" destOrd="0" presId="urn:microsoft.com/office/officeart/2018/2/layout/IconVerticalSolidList"/>
    <dgm:cxn modelId="{352E62AA-67C7-433C-8D90-CB67F0610361}" type="presParOf" srcId="{762F3156-3272-44D2-97DE-5F1F05156B1B}" destId="{819486BC-48E8-4B91-A055-1FF1762C7F9B}" srcOrd="1" destOrd="0" presId="urn:microsoft.com/office/officeart/2018/2/layout/IconVerticalSolidList"/>
    <dgm:cxn modelId="{6D80A3E6-928D-49B7-AEAA-4E4CAFD94FB3}" type="presParOf" srcId="{762F3156-3272-44D2-97DE-5F1F05156B1B}" destId="{218436B8-BBFC-4150-BD6D-8184612A1F4A}" srcOrd="2" destOrd="0" presId="urn:microsoft.com/office/officeart/2018/2/layout/IconVerticalSolidList"/>
    <dgm:cxn modelId="{BA87A2FB-D6C9-41A8-BEC0-F7083CDF4736}" type="presParOf" srcId="{218436B8-BBFC-4150-BD6D-8184612A1F4A}" destId="{27A3745C-3CA4-48CE-BDC3-8EA58A05A9B4}" srcOrd="0" destOrd="0" presId="urn:microsoft.com/office/officeart/2018/2/layout/IconVerticalSolidList"/>
    <dgm:cxn modelId="{910AA9BE-5DA1-40E8-B7AE-8B53B88314B2}" type="presParOf" srcId="{218436B8-BBFC-4150-BD6D-8184612A1F4A}" destId="{5F8577A8-F6DB-4A61-A255-CE0320D7C0B2}" srcOrd="1" destOrd="0" presId="urn:microsoft.com/office/officeart/2018/2/layout/IconVerticalSolidList"/>
    <dgm:cxn modelId="{BD6C4099-241B-49D2-BA18-C5A612820B20}" type="presParOf" srcId="{218436B8-BBFC-4150-BD6D-8184612A1F4A}" destId="{39D32BDE-6089-49B6-944C-FAFD97788E09}" srcOrd="2" destOrd="0" presId="urn:microsoft.com/office/officeart/2018/2/layout/IconVerticalSolidList"/>
    <dgm:cxn modelId="{A587D1F1-768F-4BBD-94BE-C6DB28C1BF92}" type="presParOf" srcId="{218436B8-BBFC-4150-BD6D-8184612A1F4A}" destId="{042FBE1A-0BDB-4B85-8989-0E8B5DED3863}" srcOrd="3" destOrd="0" presId="urn:microsoft.com/office/officeart/2018/2/layout/IconVerticalSolidList"/>
    <dgm:cxn modelId="{42EF49D1-AE66-4089-8E38-FE381AF7CC53}" type="presParOf" srcId="{762F3156-3272-44D2-97DE-5F1F05156B1B}" destId="{9D26E455-209D-48A3-A564-51BA86E41BAB}" srcOrd="3" destOrd="0" presId="urn:microsoft.com/office/officeart/2018/2/layout/IconVerticalSolidList"/>
    <dgm:cxn modelId="{4FC535CF-F5CF-4FDF-8820-EAC1211ED53D}" type="presParOf" srcId="{762F3156-3272-44D2-97DE-5F1F05156B1B}" destId="{7B56BB19-5CE2-40DD-A309-F38F9922D4AD}" srcOrd="4" destOrd="0" presId="urn:microsoft.com/office/officeart/2018/2/layout/IconVerticalSolidList"/>
    <dgm:cxn modelId="{5378FFF3-C042-4515-8CA6-381290C9B5C0}" type="presParOf" srcId="{7B56BB19-5CE2-40DD-A309-F38F9922D4AD}" destId="{7CAF2E52-059D-41CF-88DE-106061EE23B2}" srcOrd="0" destOrd="0" presId="urn:microsoft.com/office/officeart/2018/2/layout/IconVerticalSolidList"/>
    <dgm:cxn modelId="{1BB0981C-3FF6-4927-B5A2-BD10840C762D}" type="presParOf" srcId="{7B56BB19-5CE2-40DD-A309-F38F9922D4AD}" destId="{83D8BCC3-060B-4775-963E-883D80B9443E}" srcOrd="1" destOrd="0" presId="urn:microsoft.com/office/officeart/2018/2/layout/IconVerticalSolidList"/>
    <dgm:cxn modelId="{624AB79A-6167-4430-BDFC-7168EF55010B}" type="presParOf" srcId="{7B56BB19-5CE2-40DD-A309-F38F9922D4AD}" destId="{B8A491D3-B306-4242-A80F-80D219137780}" srcOrd="2" destOrd="0" presId="urn:microsoft.com/office/officeart/2018/2/layout/IconVerticalSolidList"/>
    <dgm:cxn modelId="{7B4575A5-F768-4502-AF80-C75655003C23}" type="presParOf" srcId="{7B56BB19-5CE2-40DD-A309-F38F9922D4AD}" destId="{A85632C7-4633-4D15-9CD2-4AB18ED2B3D2}" srcOrd="3" destOrd="0" presId="urn:microsoft.com/office/officeart/2018/2/layout/IconVerticalSolidList"/>
    <dgm:cxn modelId="{C2121C79-9C3D-419A-B055-91962C643986}" type="presParOf" srcId="{762F3156-3272-44D2-97DE-5F1F05156B1B}" destId="{4FA6261A-326E-4DBE-85A5-93AC6F5D1EBD}" srcOrd="5" destOrd="0" presId="urn:microsoft.com/office/officeart/2018/2/layout/IconVerticalSolidList"/>
    <dgm:cxn modelId="{4ECD8F96-1B29-4E87-BB9C-3D054C5410BA}" type="presParOf" srcId="{762F3156-3272-44D2-97DE-5F1F05156B1B}" destId="{6C7178E4-8218-4F9C-B21A-58CF0502D505}" srcOrd="6" destOrd="0" presId="urn:microsoft.com/office/officeart/2018/2/layout/IconVerticalSolidList"/>
    <dgm:cxn modelId="{921ECA7C-13C4-4C43-9966-4EA2B3797CCC}" type="presParOf" srcId="{6C7178E4-8218-4F9C-B21A-58CF0502D505}" destId="{FF7CE2D4-D503-42C0-92FA-9D2979ABD635}" srcOrd="0" destOrd="0" presId="urn:microsoft.com/office/officeart/2018/2/layout/IconVerticalSolidList"/>
    <dgm:cxn modelId="{7120EC5E-01D7-4EAF-BDDE-E7959AAE3DE6}" type="presParOf" srcId="{6C7178E4-8218-4F9C-B21A-58CF0502D505}" destId="{E9717A4B-0524-49D9-B5C2-F60A610A2F19}" srcOrd="1" destOrd="0" presId="urn:microsoft.com/office/officeart/2018/2/layout/IconVerticalSolidList"/>
    <dgm:cxn modelId="{0668C3A7-8BC0-4C9D-AC7D-0D7B624F2005}" type="presParOf" srcId="{6C7178E4-8218-4F9C-B21A-58CF0502D505}" destId="{650CF88F-CCE1-4A19-9CF7-598D5C2D5D95}" srcOrd="2" destOrd="0" presId="urn:microsoft.com/office/officeart/2018/2/layout/IconVerticalSolidList"/>
    <dgm:cxn modelId="{1658F8A7-5FF9-48FC-A0EC-CBEA5AED86E0}" type="presParOf" srcId="{6C7178E4-8218-4F9C-B21A-58CF0502D505}" destId="{CD10FF8A-5B5B-4811-9844-24FA6F0187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D94590-E0B6-4E27-97AA-E88766F3992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A23090-B5AB-49A3-A734-FA634F52E646}">
      <dgm:prSet/>
      <dgm:spPr/>
      <dgm:t>
        <a:bodyPr/>
        <a:lstStyle/>
        <a:p>
          <a:r>
            <a:rPr lang="pt-PT"/>
            <a:t>Article 1</a:t>
          </a:r>
          <a:endParaRPr lang="en-US"/>
        </a:p>
      </dgm:t>
    </dgm:pt>
    <dgm:pt modelId="{1692F023-A82B-4F82-A00F-62DA5980AC47}" type="parTrans" cxnId="{697A7C47-8198-4CD4-A15D-B39CAEC0ACED}">
      <dgm:prSet/>
      <dgm:spPr/>
      <dgm:t>
        <a:bodyPr/>
        <a:lstStyle/>
        <a:p>
          <a:endParaRPr lang="en-US"/>
        </a:p>
      </dgm:t>
    </dgm:pt>
    <dgm:pt modelId="{C39687C8-6168-4BAC-AC60-0F9CCAB9600F}" type="sibTrans" cxnId="{697A7C47-8198-4CD4-A15D-B39CAEC0ACED}">
      <dgm:prSet/>
      <dgm:spPr/>
      <dgm:t>
        <a:bodyPr/>
        <a:lstStyle/>
        <a:p>
          <a:endParaRPr lang="en-US"/>
        </a:p>
      </dgm:t>
    </dgm:pt>
    <dgm:pt modelId="{2A76DF8C-D01E-4640-8839-6C5230F29901}">
      <dgm:prSet/>
      <dgm:spPr/>
      <dgm:t>
        <a:bodyPr/>
        <a:lstStyle/>
        <a:p>
          <a:r>
            <a:rPr lang="pt-PT" err="1"/>
            <a:t>Optimization</a:t>
          </a:r>
          <a:r>
            <a:rPr lang="pt-PT"/>
            <a:t> </a:t>
          </a:r>
          <a:r>
            <a:rPr lang="pt-PT" err="1"/>
            <a:t>of</a:t>
          </a:r>
          <a:r>
            <a:rPr lang="pt-PT"/>
            <a:t> </a:t>
          </a:r>
          <a:r>
            <a:rPr lang="pt-PT" err="1"/>
            <a:t>human</a:t>
          </a:r>
          <a:r>
            <a:rPr lang="pt-PT"/>
            <a:t> </a:t>
          </a:r>
          <a:r>
            <a:rPr lang="pt-PT" err="1"/>
            <a:t>resources</a:t>
          </a:r>
          <a:r>
            <a:rPr lang="pt-PT"/>
            <a:t>.</a:t>
          </a:r>
          <a:endParaRPr lang="en-US"/>
        </a:p>
      </dgm:t>
    </dgm:pt>
    <dgm:pt modelId="{B326B4F6-BF86-4B0A-9F3E-971ABD25FC7B}" type="parTrans" cxnId="{DED894ED-F527-4170-8D5B-C4722A04D783}">
      <dgm:prSet/>
      <dgm:spPr/>
      <dgm:t>
        <a:bodyPr/>
        <a:lstStyle/>
        <a:p>
          <a:endParaRPr lang="en-US"/>
        </a:p>
      </dgm:t>
    </dgm:pt>
    <dgm:pt modelId="{6DB571F9-B791-469D-8CD4-1458234D1FDB}" type="sibTrans" cxnId="{DED894ED-F527-4170-8D5B-C4722A04D783}">
      <dgm:prSet/>
      <dgm:spPr/>
      <dgm:t>
        <a:bodyPr/>
        <a:lstStyle/>
        <a:p>
          <a:endParaRPr lang="en-US"/>
        </a:p>
      </dgm:t>
    </dgm:pt>
    <dgm:pt modelId="{EE40F17F-9D77-4BDF-AE52-0656F8D0166D}">
      <dgm:prSet/>
      <dgm:spPr/>
      <dgm:t>
        <a:bodyPr/>
        <a:lstStyle/>
        <a:p>
          <a:r>
            <a:rPr lang="pt-PT"/>
            <a:t>Article 2</a:t>
          </a:r>
          <a:endParaRPr lang="en-US"/>
        </a:p>
      </dgm:t>
    </dgm:pt>
    <dgm:pt modelId="{B78F48B0-322B-452F-8261-A3B3B622FCF0}" type="parTrans" cxnId="{9DA32DE5-39A9-4B0F-9720-1FB8033FF70F}">
      <dgm:prSet/>
      <dgm:spPr/>
      <dgm:t>
        <a:bodyPr/>
        <a:lstStyle/>
        <a:p>
          <a:endParaRPr lang="en-US"/>
        </a:p>
      </dgm:t>
    </dgm:pt>
    <dgm:pt modelId="{5F26817B-00C8-49E1-8FA1-1AF3A34FC978}" type="sibTrans" cxnId="{9DA32DE5-39A9-4B0F-9720-1FB8033FF70F}">
      <dgm:prSet/>
      <dgm:spPr/>
      <dgm:t>
        <a:bodyPr/>
        <a:lstStyle/>
        <a:p>
          <a:endParaRPr lang="en-US"/>
        </a:p>
      </dgm:t>
    </dgm:pt>
    <dgm:pt modelId="{7FD34AB0-D6DD-45D5-86A7-D47F89F0158C}">
      <dgm:prSet/>
      <dgm:spPr/>
      <dgm:t>
        <a:bodyPr/>
        <a:lstStyle/>
        <a:p>
          <a:r>
            <a:rPr lang="pt-PT" err="1"/>
            <a:t>Optimization</a:t>
          </a:r>
          <a:r>
            <a:rPr lang="pt-PT"/>
            <a:t> </a:t>
          </a:r>
          <a:r>
            <a:rPr lang="pt-PT" err="1"/>
            <a:t>of</a:t>
          </a:r>
          <a:r>
            <a:rPr lang="pt-PT"/>
            <a:t> </a:t>
          </a:r>
          <a:r>
            <a:rPr lang="pt-PT" err="1"/>
            <a:t>personel</a:t>
          </a:r>
          <a:r>
            <a:rPr lang="pt-PT"/>
            <a:t> </a:t>
          </a:r>
          <a:r>
            <a:rPr lang="pt-PT" err="1"/>
            <a:t>and</a:t>
          </a:r>
          <a:r>
            <a:rPr lang="pt-PT"/>
            <a:t> hospital </a:t>
          </a:r>
          <a:r>
            <a:rPr lang="pt-PT" err="1"/>
            <a:t>resources</a:t>
          </a:r>
          <a:r>
            <a:rPr lang="pt-PT"/>
            <a:t>.</a:t>
          </a:r>
          <a:endParaRPr lang="en-US"/>
        </a:p>
      </dgm:t>
    </dgm:pt>
    <dgm:pt modelId="{12826780-959E-4A5C-9B6C-D1708CF7A403}" type="parTrans" cxnId="{71A2DB33-47DD-45F2-ADF3-0BD0A40215DF}">
      <dgm:prSet/>
      <dgm:spPr/>
      <dgm:t>
        <a:bodyPr/>
        <a:lstStyle/>
        <a:p>
          <a:endParaRPr lang="en-US"/>
        </a:p>
      </dgm:t>
    </dgm:pt>
    <dgm:pt modelId="{452B732F-2A26-469F-8101-EEB4A7BE5763}" type="sibTrans" cxnId="{71A2DB33-47DD-45F2-ADF3-0BD0A40215DF}">
      <dgm:prSet/>
      <dgm:spPr/>
      <dgm:t>
        <a:bodyPr/>
        <a:lstStyle/>
        <a:p>
          <a:endParaRPr lang="en-US"/>
        </a:p>
      </dgm:t>
    </dgm:pt>
    <dgm:pt modelId="{22589CB4-CA20-4317-A1B9-2B2D108DA614}">
      <dgm:prSet/>
      <dgm:spPr/>
      <dgm:t>
        <a:bodyPr/>
        <a:lstStyle/>
        <a:p>
          <a:r>
            <a:rPr lang="pt-PT"/>
            <a:t>Article 3</a:t>
          </a:r>
          <a:endParaRPr lang="en-US"/>
        </a:p>
      </dgm:t>
    </dgm:pt>
    <dgm:pt modelId="{25DF3762-8FFF-40F8-8971-AD30EEFFE6C7}" type="parTrans" cxnId="{CE58CBF8-B790-4530-9F7F-714BBC405F3E}">
      <dgm:prSet/>
      <dgm:spPr/>
      <dgm:t>
        <a:bodyPr/>
        <a:lstStyle/>
        <a:p>
          <a:endParaRPr lang="en-US"/>
        </a:p>
      </dgm:t>
    </dgm:pt>
    <dgm:pt modelId="{08C01D3F-27DF-40E4-9B2F-A228A09C63FC}" type="sibTrans" cxnId="{CE58CBF8-B790-4530-9F7F-714BBC405F3E}">
      <dgm:prSet/>
      <dgm:spPr/>
      <dgm:t>
        <a:bodyPr/>
        <a:lstStyle/>
        <a:p>
          <a:endParaRPr lang="en-US"/>
        </a:p>
      </dgm:t>
    </dgm:pt>
    <dgm:pt modelId="{580DA927-9C43-469C-8CE6-7F36AD3B31B1}">
      <dgm:prSet/>
      <dgm:spPr/>
      <dgm:t>
        <a:bodyPr/>
        <a:lstStyle/>
        <a:p>
          <a:r>
            <a:rPr lang="pt-PT" err="1"/>
            <a:t>Optimization</a:t>
          </a:r>
          <a:r>
            <a:rPr lang="pt-PT"/>
            <a:t> </a:t>
          </a:r>
          <a:r>
            <a:rPr lang="pt-PT" err="1"/>
            <a:t>of</a:t>
          </a:r>
          <a:r>
            <a:rPr lang="pt-PT"/>
            <a:t> hospital </a:t>
          </a:r>
          <a:r>
            <a:rPr lang="pt-PT" err="1"/>
            <a:t>resources</a:t>
          </a:r>
          <a:r>
            <a:rPr lang="pt-PT"/>
            <a:t>.</a:t>
          </a:r>
          <a:endParaRPr lang="en-US"/>
        </a:p>
      </dgm:t>
    </dgm:pt>
    <dgm:pt modelId="{E126F705-4AC9-4C0B-B515-47D2D9453632}" type="parTrans" cxnId="{53207925-EEA9-4A65-BD7F-F9A8C2D7AE05}">
      <dgm:prSet/>
      <dgm:spPr/>
      <dgm:t>
        <a:bodyPr/>
        <a:lstStyle/>
        <a:p>
          <a:endParaRPr lang="en-US"/>
        </a:p>
      </dgm:t>
    </dgm:pt>
    <dgm:pt modelId="{0DACA813-0CB7-4C31-A7EC-6F80CCBDBE19}" type="sibTrans" cxnId="{53207925-EEA9-4A65-BD7F-F9A8C2D7AE05}">
      <dgm:prSet/>
      <dgm:spPr/>
      <dgm:t>
        <a:bodyPr/>
        <a:lstStyle/>
        <a:p>
          <a:endParaRPr lang="en-US"/>
        </a:p>
      </dgm:t>
    </dgm:pt>
    <dgm:pt modelId="{71423F93-090D-49C7-8D8F-7B208A076251}">
      <dgm:prSet/>
      <dgm:spPr/>
      <dgm:t>
        <a:bodyPr/>
        <a:lstStyle/>
        <a:p>
          <a:r>
            <a:rPr lang="pt-PT"/>
            <a:t>Article 4</a:t>
          </a:r>
          <a:endParaRPr lang="en-US"/>
        </a:p>
      </dgm:t>
    </dgm:pt>
    <dgm:pt modelId="{22A73709-2A8E-4F1C-918D-DD419FD4C967}" type="parTrans" cxnId="{D01B80DC-01F1-4FFA-875A-DA0953636A4C}">
      <dgm:prSet/>
      <dgm:spPr/>
      <dgm:t>
        <a:bodyPr/>
        <a:lstStyle/>
        <a:p>
          <a:endParaRPr lang="en-US"/>
        </a:p>
      </dgm:t>
    </dgm:pt>
    <dgm:pt modelId="{BA5ECC2F-36BC-4E16-861E-FE7AC3073E31}" type="sibTrans" cxnId="{D01B80DC-01F1-4FFA-875A-DA0953636A4C}">
      <dgm:prSet/>
      <dgm:spPr/>
      <dgm:t>
        <a:bodyPr/>
        <a:lstStyle/>
        <a:p>
          <a:endParaRPr lang="en-US"/>
        </a:p>
      </dgm:t>
    </dgm:pt>
    <dgm:pt modelId="{DD856E0D-0F4D-4947-AB3B-3E7E79D559A3}">
      <dgm:prSet/>
      <dgm:spPr/>
      <dgm:t>
        <a:bodyPr/>
        <a:lstStyle/>
        <a:p>
          <a:r>
            <a:rPr lang="pt-PT"/>
            <a:t>Hospital </a:t>
          </a:r>
          <a:r>
            <a:rPr lang="pt-PT" err="1"/>
            <a:t>resources</a:t>
          </a:r>
          <a:r>
            <a:rPr lang="pt-PT"/>
            <a:t>’ </a:t>
          </a:r>
          <a:r>
            <a:rPr lang="pt-PT" err="1"/>
            <a:t>optimization</a:t>
          </a:r>
          <a:r>
            <a:rPr lang="pt-PT"/>
            <a:t>.</a:t>
          </a:r>
          <a:endParaRPr lang="en-US"/>
        </a:p>
      </dgm:t>
    </dgm:pt>
    <dgm:pt modelId="{E08BC806-85A9-45AC-A6F4-F16588615857}" type="parTrans" cxnId="{E9B028A6-ACE3-442D-BC8C-EC3CBC7193ED}">
      <dgm:prSet/>
      <dgm:spPr/>
      <dgm:t>
        <a:bodyPr/>
        <a:lstStyle/>
        <a:p>
          <a:endParaRPr lang="en-US"/>
        </a:p>
      </dgm:t>
    </dgm:pt>
    <dgm:pt modelId="{D36AD6FC-A9C3-4685-9CF9-5EB012881E69}" type="sibTrans" cxnId="{E9B028A6-ACE3-442D-BC8C-EC3CBC7193ED}">
      <dgm:prSet/>
      <dgm:spPr/>
      <dgm:t>
        <a:bodyPr/>
        <a:lstStyle/>
        <a:p>
          <a:endParaRPr lang="en-US"/>
        </a:p>
      </dgm:t>
    </dgm:pt>
    <dgm:pt modelId="{5613943F-84D7-4EEE-9FE1-65A7156A68FA}" type="pres">
      <dgm:prSet presAssocID="{2CD94590-E0B6-4E27-97AA-E88766F39921}" presName="Name0" presStyleCnt="0">
        <dgm:presLayoutVars>
          <dgm:dir/>
          <dgm:animLvl val="lvl"/>
          <dgm:resizeHandles val="exact"/>
        </dgm:presLayoutVars>
      </dgm:prSet>
      <dgm:spPr/>
    </dgm:pt>
    <dgm:pt modelId="{C7254A28-F9CE-4576-9F9B-80E618650858}" type="pres">
      <dgm:prSet presAssocID="{23A23090-B5AB-49A3-A734-FA634F52E646}" presName="linNode" presStyleCnt="0"/>
      <dgm:spPr/>
    </dgm:pt>
    <dgm:pt modelId="{9143CF90-090D-47CA-A628-A947761AB9B2}" type="pres">
      <dgm:prSet presAssocID="{23A23090-B5AB-49A3-A734-FA634F52E646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986C5D49-4430-49D2-92E2-EDA0B20F10DB}" type="pres">
      <dgm:prSet presAssocID="{23A23090-B5AB-49A3-A734-FA634F52E646}" presName="descendantText" presStyleLbl="alignAccFollowNode1" presStyleIdx="0" presStyleCnt="4">
        <dgm:presLayoutVars>
          <dgm:bulletEnabled val="1"/>
        </dgm:presLayoutVars>
      </dgm:prSet>
      <dgm:spPr/>
    </dgm:pt>
    <dgm:pt modelId="{0CE8B65D-B86B-49AE-8D22-F7B23C3EC7BE}" type="pres">
      <dgm:prSet presAssocID="{C39687C8-6168-4BAC-AC60-0F9CCAB9600F}" presName="sp" presStyleCnt="0"/>
      <dgm:spPr/>
    </dgm:pt>
    <dgm:pt modelId="{FCBCC3C1-D7E9-4877-8CAB-7FB6886A6463}" type="pres">
      <dgm:prSet presAssocID="{EE40F17F-9D77-4BDF-AE52-0656F8D0166D}" presName="linNode" presStyleCnt="0"/>
      <dgm:spPr/>
    </dgm:pt>
    <dgm:pt modelId="{C6007E2D-EF77-42A9-A538-C2ECEA7EB173}" type="pres">
      <dgm:prSet presAssocID="{EE40F17F-9D77-4BDF-AE52-0656F8D0166D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4964E866-E56A-4769-963E-390B2FD6A49B}" type="pres">
      <dgm:prSet presAssocID="{EE40F17F-9D77-4BDF-AE52-0656F8D0166D}" presName="descendantText" presStyleLbl="alignAccFollowNode1" presStyleIdx="1" presStyleCnt="4">
        <dgm:presLayoutVars>
          <dgm:bulletEnabled val="1"/>
        </dgm:presLayoutVars>
      </dgm:prSet>
      <dgm:spPr/>
    </dgm:pt>
    <dgm:pt modelId="{8A447709-1889-40B7-8E36-C29E6D469BC4}" type="pres">
      <dgm:prSet presAssocID="{5F26817B-00C8-49E1-8FA1-1AF3A34FC978}" presName="sp" presStyleCnt="0"/>
      <dgm:spPr/>
    </dgm:pt>
    <dgm:pt modelId="{696F0B2D-3EF2-4E66-B7CF-1B6E3E0389D3}" type="pres">
      <dgm:prSet presAssocID="{22589CB4-CA20-4317-A1B9-2B2D108DA614}" presName="linNode" presStyleCnt="0"/>
      <dgm:spPr/>
    </dgm:pt>
    <dgm:pt modelId="{A4F5E933-560B-4CBA-B0F8-B156ED6C814C}" type="pres">
      <dgm:prSet presAssocID="{22589CB4-CA20-4317-A1B9-2B2D108DA61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6906355-2E5E-4B95-A7F2-F053C53A204B}" type="pres">
      <dgm:prSet presAssocID="{22589CB4-CA20-4317-A1B9-2B2D108DA614}" presName="descendantText" presStyleLbl="alignAccFollowNode1" presStyleIdx="2" presStyleCnt="4">
        <dgm:presLayoutVars>
          <dgm:bulletEnabled val="1"/>
        </dgm:presLayoutVars>
      </dgm:prSet>
      <dgm:spPr/>
    </dgm:pt>
    <dgm:pt modelId="{AB1FE14C-B7B8-446E-89D8-B85C07D3D79E}" type="pres">
      <dgm:prSet presAssocID="{08C01D3F-27DF-40E4-9B2F-A228A09C63FC}" presName="sp" presStyleCnt="0"/>
      <dgm:spPr/>
    </dgm:pt>
    <dgm:pt modelId="{673C2CB7-84B7-461C-A74E-4ED1C6D03C3D}" type="pres">
      <dgm:prSet presAssocID="{71423F93-090D-49C7-8D8F-7B208A076251}" presName="linNode" presStyleCnt="0"/>
      <dgm:spPr/>
    </dgm:pt>
    <dgm:pt modelId="{4E3C437A-EC4D-4DE8-A192-878B01A797D1}" type="pres">
      <dgm:prSet presAssocID="{71423F93-090D-49C7-8D8F-7B208A076251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34B644A2-A489-4390-B6E8-EFA2A61BE684}" type="pres">
      <dgm:prSet presAssocID="{71423F93-090D-49C7-8D8F-7B208A076251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7D7E3D08-9764-42CD-B46A-C7C1898075D3}" type="presOf" srcId="{7FD34AB0-D6DD-45D5-86A7-D47F89F0158C}" destId="{4964E866-E56A-4769-963E-390B2FD6A49B}" srcOrd="0" destOrd="0" presId="urn:microsoft.com/office/officeart/2005/8/layout/vList5"/>
    <dgm:cxn modelId="{53207925-EEA9-4A65-BD7F-F9A8C2D7AE05}" srcId="{22589CB4-CA20-4317-A1B9-2B2D108DA614}" destId="{580DA927-9C43-469C-8CE6-7F36AD3B31B1}" srcOrd="0" destOrd="0" parTransId="{E126F705-4AC9-4C0B-B515-47D2D9453632}" sibTransId="{0DACA813-0CB7-4C31-A7EC-6F80CCBDBE19}"/>
    <dgm:cxn modelId="{3888A12B-C8D6-49B9-B952-4A486E695F0A}" type="presOf" srcId="{2CD94590-E0B6-4E27-97AA-E88766F39921}" destId="{5613943F-84D7-4EEE-9FE1-65A7156A68FA}" srcOrd="0" destOrd="0" presId="urn:microsoft.com/office/officeart/2005/8/layout/vList5"/>
    <dgm:cxn modelId="{71A2DB33-47DD-45F2-ADF3-0BD0A40215DF}" srcId="{EE40F17F-9D77-4BDF-AE52-0656F8D0166D}" destId="{7FD34AB0-D6DD-45D5-86A7-D47F89F0158C}" srcOrd="0" destOrd="0" parTransId="{12826780-959E-4A5C-9B6C-D1708CF7A403}" sibTransId="{452B732F-2A26-469F-8101-EEB4A7BE5763}"/>
    <dgm:cxn modelId="{F81BD060-B6E2-475B-BE80-26B87906435E}" type="presOf" srcId="{23A23090-B5AB-49A3-A734-FA634F52E646}" destId="{9143CF90-090D-47CA-A628-A947761AB9B2}" srcOrd="0" destOrd="0" presId="urn:microsoft.com/office/officeart/2005/8/layout/vList5"/>
    <dgm:cxn modelId="{8B277F41-11EA-441A-BA03-956A9F6CCDC7}" type="presOf" srcId="{2A76DF8C-D01E-4640-8839-6C5230F29901}" destId="{986C5D49-4430-49D2-92E2-EDA0B20F10DB}" srcOrd="0" destOrd="0" presId="urn:microsoft.com/office/officeart/2005/8/layout/vList5"/>
    <dgm:cxn modelId="{697A7C47-8198-4CD4-A15D-B39CAEC0ACED}" srcId="{2CD94590-E0B6-4E27-97AA-E88766F39921}" destId="{23A23090-B5AB-49A3-A734-FA634F52E646}" srcOrd="0" destOrd="0" parTransId="{1692F023-A82B-4F82-A00F-62DA5980AC47}" sibTransId="{C39687C8-6168-4BAC-AC60-0F9CCAB9600F}"/>
    <dgm:cxn modelId="{42D9AB4C-0D2C-4A6E-981B-EA0F5DB390B4}" type="presOf" srcId="{22589CB4-CA20-4317-A1B9-2B2D108DA614}" destId="{A4F5E933-560B-4CBA-B0F8-B156ED6C814C}" srcOrd="0" destOrd="0" presId="urn:microsoft.com/office/officeart/2005/8/layout/vList5"/>
    <dgm:cxn modelId="{B2437577-E09A-4470-8517-8F3924AA6A9C}" type="presOf" srcId="{EE40F17F-9D77-4BDF-AE52-0656F8D0166D}" destId="{C6007E2D-EF77-42A9-A538-C2ECEA7EB173}" srcOrd="0" destOrd="0" presId="urn:microsoft.com/office/officeart/2005/8/layout/vList5"/>
    <dgm:cxn modelId="{E9B028A6-ACE3-442D-BC8C-EC3CBC7193ED}" srcId="{71423F93-090D-49C7-8D8F-7B208A076251}" destId="{DD856E0D-0F4D-4947-AB3B-3E7E79D559A3}" srcOrd="0" destOrd="0" parTransId="{E08BC806-85A9-45AC-A6F4-F16588615857}" sibTransId="{D36AD6FC-A9C3-4685-9CF9-5EB012881E69}"/>
    <dgm:cxn modelId="{DC3583C4-D5D1-44C0-A189-B0EB00099909}" type="presOf" srcId="{580DA927-9C43-469C-8CE6-7F36AD3B31B1}" destId="{46906355-2E5E-4B95-A7F2-F053C53A204B}" srcOrd="0" destOrd="0" presId="urn:microsoft.com/office/officeart/2005/8/layout/vList5"/>
    <dgm:cxn modelId="{D01B80DC-01F1-4FFA-875A-DA0953636A4C}" srcId="{2CD94590-E0B6-4E27-97AA-E88766F39921}" destId="{71423F93-090D-49C7-8D8F-7B208A076251}" srcOrd="3" destOrd="0" parTransId="{22A73709-2A8E-4F1C-918D-DD419FD4C967}" sibTransId="{BA5ECC2F-36BC-4E16-861E-FE7AC3073E31}"/>
    <dgm:cxn modelId="{7F3145E0-8D66-4BF8-BCF6-FE7F1E6AC088}" type="presOf" srcId="{71423F93-090D-49C7-8D8F-7B208A076251}" destId="{4E3C437A-EC4D-4DE8-A192-878B01A797D1}" srcOrd="0" destOrd="0" presId="urn:microsoft.com/office/officeart/2005/8/layout/vList5"/>
    <dgm:cxn modelId="{9DA32DE5-39A9-4B0F-9720-1FB8033FF70F}" srcId="{2CD94590-E0B6-4E27-97AA-E88766F39921}" destId="{EE40F17F-9D77-4BDF-AE52-0656F8D0166D}" srcOrd="1" destOrd="0" parTransId="{B78F48B0-322B-452F-8261-A3B3B622FCF0}" sibTransId="{5F26817B-00C8-49E1-8FA1-1AF3A34FC978}"/>
    <dgm:cxn modelId="{624CAFE5-2BDF-4B7E-A574-FCDA772C564D}" type="presOf" srcId="{DD856E0D-0F4D-4947-AB3B-3E7E79D559A3}" destId="{34B644A2-A489-4390-B6E8-EFA2A61BE684}" srcOrd="0" destOrd="0" presId="urn:microsoft.com/office/officeart/2005/8/layout/vList5"/>
    <dgm:cxn modelId="{DED894ED-F527-4170-8D5B-C4722A04D783}" srcId="{23A23090-B5AB-49A3-A734-FA634F52E646}" destId="{2A76DF8C-D01E-4640-8839-6C5230F29901}" srcOrd="0" destOrd="0" parTransId="{B326B4F6-BF86-4B0A-9F3E-971ABD25FC7B}" sibTransId="{6DB571F9-B791-469D-8CD4-1458234D1FDB}"/>
    <dgm:cxn modelId="{CE58CBF8-B790-4530-9F7F-714BBC405F3E}" srcId="{2CD94590-E0B6-4E27-97AA-E88766F39921}" destId="{22589CB4-CA20-4317-A1B9-2B2D108DA614}" srcOrd="2" destOrd="0" parTransId="{25DF3762-8FFF-40F8-8971-AD30EEFFE6C7}" sibTransId="{08C01D3F-27DF-40E4-9B2F-A228A09C63FC}"/>
    <dgm:cxn modelId="{096D3B29-B1E3-4927-9E7C-9184C5723BE5}" type="presParOf" srcId="{5613943F-84D7-4EEE-9FE1-65A7156A68FA}" destId="{C7254A28-F9CE-4576-9F9B-80E618650858}" srcOrd="0" destOrd="0" presId="urn:microsoft.com/office/officeart/2005/8/layout/vList5"/>
    <dgm:cxn modelId="{572DBBC6-50C2-403C-ACC7-4252C601241F}" type="presParOf" srcId="{C7254A28-F9CE-4576-9F9B-80E618650858}" destId="{9143CF90-090D-47CA-A628-A947761AB9B2}" srcOrd="0" destOrd="0" presId="urn:microsoft.com/office/officeart/2005/8/layout/vList5"/>
    <dgm:cxn modelId="{A8FE7095-2DEE-4D61-943F-0DB58D43F2AA}" type="presParOf" srcId="{C7254A28-F9CE-4576-9F9B-80E618650858}" destId="{986C5D49-4430-49D2-92E2-EDA0B20F10DB}" srcOrd="1" destOrd="0" presId="urn:microsoft.com/office/officeart/2005/8/layout/vList5"/>
    <dgm:cxn modelId="{0BC7057D-F31E-45A4-8258-F0DE88183135}" type="presParOf" srcId="{5613943F-84D7-4EEE-9FE1-65A7156A68FA}" destId="{0CE8B65D-B86B-49AE-8D22-F7B23C3EC7BE}" srcOrd="1" destOrd="0" presId="urn:microsoft.com/office/officeart/2005/8/layout/vList5"/>
    <dgm:cxn modelId="{608386A3-A1A8-48B8-9516-9D2AAA564434}" type="presParOf" srcId="{5613943F-84D7-4EEE-9FE1-65A7156A68FA}" destId="{FCBCC3C1-D7E9-4877-8CAB-7FB6886A6463}" srcOrd="2" destOrd="0" presId="urn:microsoft.com/office/officeart/2005/8/layout/vList5"/>
    <dgm:cxn modelId="{EC9B5E1E-EB07-42FD-B762-A1D8E2FBE84A}" type="presParOf" srcId="{FCBCC3C1-D7E9-4877-8CAB-7FB6886A6463}" destId="{C6007E2D-EF77-42A9-A538-C2ECEA7EB173}" srcOrd="0" destOrd="0" presId="urn:microsoft.com/office/officeart/2005/8/layout/vList5"/>
    <dgm:cxn modelId="{73F0DA5C-F986-4DC7-B28F-63C1B2491F59}" type="presParOf" srcId="{FCBCC3C1-D7E9-4877-8CAB-7FB6886A6463}" destId="{4964E866-E56A-4769-963E-390B2FD6A49B}" srcOrd="1" destOrd="0" presId="urn:microsoft.com/office/officeart/2005/8/layout/vList5"/>
    <dgm:cxn modelId="{C1A55975-6B57-4870-AF6B-E392651BCD68}" type="presParOf" srcId="{5613943F-84D7-4EEE-9FE1-65A7156A68FA}" destId="{8A447709-1889-40B7-8E36-C29E6D469BC4}" srcOrd="3" destOrd="0" presId="urn:microsoft.com/office/officeart/2005/8/layout/vList5"/>
    <dgm:cxn modelId="{0F15593F-CA9B-499D-8BEC-5D6FA86D783F}" type="presParOf" srcId="{5613943F-84D7-4EEE-9FE1-65A7156A68FA}" destId="{696F0B2D-3EF2-4E66-B7CF-1B6E3E0389D3}" srcOrd="4" destOrd="0" presId="urn:microsoft.com/office/officeart/2005/8/layout/vList5"/>
    <dgm:cxn modelId="{8309DDA2-BCCF-40D8-A02A-37B79B8F5505}" type="presParOf" srcId="{696F0B2D-3EF2-4E66-B7CF-1B6E3E0389D3}" destId="{A4F5E933-560B-4CBA-B0F8-B156ED6C814C}" srcOrd="0" destOrd="0" presId="urn:microsoft.com/office/officeart/2005/8/layout/vList5"/>
    <dgm:cxn modelId="{60DE2411-6C9F-4C9E-94AB-4B845D42DF82}" type="presParOf" srcId="{696F0B2D-3EF2-4E66-B7CF-1B6E3E0389D3}" destId="{46906355-2E5E-4B95-A7F2-F053C53A204B}" srcOrd="1" destOrd="0" presId="urn:microsoft.com/office/officeart/2005/8/layout/vList5"/>
    <dgm:cxn modelId="{6AF15735-C8A6-4762-9C9A-69B8301AB2E9}" type="presParOf" srcId="{5613943F-84D7-4EEE-9FE1-65A7156A68FA}" destId="{AB1FE14C-B7B8-446E-89D8-B85C07D3D79E}" srcOrd="5" destOrd="0" presId="urn:microsoft.com/office/officeart/2005/8/layout/vList5"/>
    <dgm:cxn modelId="{94D345E8-E10A-4859-8BFB-20F3E844D1EE}" type="presParOf" srcId="{5613943F-84D7-4EEE-9FE1-65A7156A68FA}" destId="{673C2CB7-84B7-461C-A74E-4ED1C6D03C3D}" srcOrd="6" destOrd="0" presId="urn:microsoft.com/office/officeart/2005/8/layout/vList5"/>
    <dgm:cxn modelId="{16EAC791-99FB-4FFB-9E3A-8C6171708410}" type="presParOf" srcId="{673C2CB7-84B7-461C-A74E-4ED1C6D03C3D}" destId="{4E3C437A-EC4D-4DE8-A192-878B01A797D1}" srcOrd="0" destOrd="0" presId="urn:microsoft.com/office/officeart/2005/8/layout/vList5"/>
    <dgm:cxn modelId="{BF0505F6-B23E-472C-8770-9FED4F8DC1F7}" type="presParOf" srcId="{673C2CB7-84B7-461C-A74E-4ED1C6D03C3D}" destId="{34B644A2-A489-4390-B6E8-EFA2A61BE68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3C5D8D-0C49-4521-8B27-DEEAD98CD8D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3CE3B7-4E4F-447D-88D1-F98733366BF9}">
      <dgm:prSet/>
      <dgm:spPr/>
      <dgm:t>
        <a:bodyPr/>
        <a:lstStyle/>
        <a:p>
          <a:pPr rtl="0"/>
          <a:r>
            <a:rPr lang="en-US">
              <a:latin typeface="Aptos Display" panose="02110004020202020204"/>
            </a:rPr>
            <a:t>Inclusion Criteria</a:t>
          </a:r>
          <a:endParaRPr lang="en-US"/>
        </a:p>
      </dgm:t>
    </dgm:pt>
    <dgm:pt modelId="{B0D92C39-4A74-4BEB-B99E-78C579F8751A}" type="parTrans" cxnId="{7CA222EA-6F2D-4890-A5DA-96B4C444EC91}">
      <dgm:prSet/>
      <dgm:spPr/>
      <dgm:t>
        <a:bodyPr/>
        <a:lstStyle/>
        <a:p>
          <a:endParaRPr lang="en-US"/>
        </a:p>
      </dgm:t>
    </dgm:pt>
    <dgm:pt modelId="{4AD55C09-71D8-4E22-A434-1C44A6EB0F71}" type="sibTrans" cxnId="{7CA222EA-6F2D-4890-A5DA-96B4C444EC91}">
      <dgm:prSet/>
      <dgm:spPr/>
      <dgm:t>
        <a:bodyPr/>
        <a:lstStyle/>
        <a:p>
          <a:endParaRPr lang="en-US"/>
        </a:p>
      </dgm:t>
    </dgm:pt>
    <dgm:pt modelId="{6B7B4A38-7EEC-4A0A-BA8D-4E2D908A250F}">
      <dgm:prSet/>
      <dgm:spPr/>
      <dgm:t>
        <a:bodyPr/>
        <a:lstStyle/>
        <a:p>
          <a:pPr rtl="0"/>
          <a:r>
            <a:rPr lang="pt-PT" b="0" i="0" err="1"/>
            <a:t>Articles</a:t>
          </a:r>
          <a:r>
            <a:rPr lang="pt-PT" b="0" i="0"/>
            <a:t> </a:t>
          </a:r>
          <a:r>
            <a:rPr lang="pt-PT" b="0" i="0" err="1"/>
            <a:t>focusing</a:t>
          </a:r>
          <a:r>
            <a:rPr lang="pt-PT" b="0" i="0"/>
            <a:t> </a:t>
          </a:r>
          <a:r>
            <a:rPr lang="pt-PT" b="0" i="0" err="1"/>
            <a:t>on</a:t>
          </a:r>
          <a:r>
            <a:rPr lang="pt-PT" b="0" i="0"/>
            <a:t> </a:t>
          </a:r>
          <a:r>
            <a:rPr lang="pt-PT" b="0" i="0" err="1"/>
            <a:t>simulation</a:t>
          </a:r>
          <a:r>
            <a:rPr lang="pt-PT" b="0" i="0"/>
            <a:t> </a:t>
          </a:r>
          <a:r>
            <a:rPr lang="pt-PT" b="0" i="0" err="1"/>
            <a:t>techniques</a:t>
          </a:r>
          <a:r>
            <a:rPr lang="pt-PT" b="0" i="0"/>
            <a:t> for </a:t>
          </a:r>
          <a:r>
            <a:rPr lang="pt-PT" b="0" i="0" err="1"/>
            <a:t>optimizing</a:t>
          </a:r>
          <a:r>
            <a:rPr lang="pt-PT" b="0" i="0"/>
            <a:t> hospital </a:t>
          </a:r>
          <a:r>
            <a:rPr lang="pt-PT" b="0" i="0" err="1"/>
            <a:t>resource</a:t>
          </a:r>
          <a:r>
            <a:rPr lang="pt-PT" b="0" i="0"/>
            <a:t> management.</a:t>
          </a:r>
          <a:endParaRPr lang="en-US"/>
        </a:p>
      </dgm:t>
    </dgm:pt>
    <dgm:pt modelId="{296AB5D2-562E-4AB2-A6E0-AF6E43ADBDBE}" type="parTrans" cxnId="{46FA4735-E1FE-4D87-9013-6A3F3837EEC5}">
      <dgm:prSet/>
      <dgm:spPr/>
      <dgm:t>
        <a:bodyPr/>
        <a:lstStyle/>
        <a:p>
          <a:endParaRPr lang="en-US"/>
        </a:p>
      </dgm:t>
    </dgm:pt>
    <dgm:pt modelId="{E54C4A92-093B-4320-9160-576D8EDFDCB6}" type="sibTrans" cxnId="{46FA4735-E1FE-4D87-9013-6A3F3837EEC5}">
      <dgm:prSet/>
      <dgm:spPr/>
      <dgm:t>
        <a:bodyPr/>
        <a:lstStyle/>
        <a:p>
          <a:endParaRPr lang="en-US"/>
        </a:p>
      </dgm:t>
    </dgm:pt>
    <dgm:pt modelId="{47AEF4C1-085A-4B32-A2BC-16C64A5C20C8}">
      <dgm:prSet/>
      <dgm:spPr/>
      <dgm:t>
        <a:bodyPr/>
        <a:lstStyle/>
        <a:p>
          <a:pPr rtl="0"/>
          <a:r>
            <a:rPr lang="en-US" b="0" i="0"/>
            <a:t>Research discussing strategies for improving efficiency and effectiveness in hospital resource allocation through simulation.</a:t>
          </a:r>
          <a:endParaRPr lang="en-US"/>
        </a:p>
      </dgm:t>
    </dgm:pt>
    <dgm:pt modelId="{16D881A3-41CF-4AC1-9FC4-3A8A439DDBB3}" type="parTrans" cxnId="{2E3996AD-9703-4D0E-9DE2-711A7ACF74AA}">
      <dgm:prSet/>
      <dgm:spPr/>
      <dgm:t>
        <a:bodyPr/>
        <a:lstStyle/>
        <a:p>
          <a:endParaRPr lang="en-US"/>
        </a:p>
      </dgm:t>
    </dgm:pt>
    <dgm:pt modelId="{1456EFDF-5E95-4C09-95C1-540F69344BA4}" type="sibTrans" cxnId="{2E3996AD-9703-4D0E-9DE2-711A7ACF74AA}">
      <dgm:prSet/>
      <dgm:spPr/>
      <dgm:t>
        <a:bodyPr/>
        <a:lstStyle/>
        <a:p>
          <a:endParaRPr lang="en-US"/>
        </a:p>
      </dgm:t>
    </dgm:pt>
    <dgm:pt modelId="{02315D98-574F-477A-AB74-4325B9B14532}">
      <dgm:prSet/>
      <dgm:spPr/>
      <dgm:t>
        <a:bodyPr/>
        <a:lstStyle/>
        <a:p>
          <a:pPr rtl="0"/>
          <a:r>
            <a:rPr lang="en-US" b="0" i="0"/>
            <a:t>Papers exploring challenges, limitations, and future directions in simulating hospital resource management.</a:t>
          </a:r>
          <a:endParaRPr lang="en-US"/>
        </a:p>
      </dgm:t>
    </dgm:pt>
    <dgm:pt modelId="{2E1360DE-37C7-4BCF-970D-929B8729B87B}" type="parTrans" cxnId="{81E00F1F-FB5B-4D1E-A525-603F0846E473}">
      <dgm:prSet/>
      <dgm:spPr/>
      <dgm:t>
        <a:bodyPr/>
        <a:lstStyle/>
        <a:p>
          <a:endParaRPr lang="en-US"/>
        </a:p>
      </dgm:t>
    </dgm:pt>
    <dgm:pt modelId="{F2CDFA19-681D-40F2-8769-6FC6B99D255D}" type="sibTrans" cxnId="{81E00F1F-FB5B-4D1E-A525-603F0846E473}">
      <dgm:prSet/>
      <dgm:spPr/>
      <dgm:t>
        <a:bodyPr/>
        <a:lstStyle/>
        <a:p>
          <a:endParaRPr lang="en-US"/>
        </a:p>
      </dgm:t>
    </dgm:pt>
    <dgm:pt modelId="{A97723D5-F346-4AB8-BE89-6AA1B1BAA0BF}">
      <dgm:prSet/>
      <dgm:spPr/>
      <dgm:t>
        <a:bodyPr/>
        <a:lstStyle/>
        <a:p>
          <a:pPr rtl="0"/>
          <a:r>
            <a:rPr lang="en-US">
              <a:latin typeface="Aptos Display" panose="02110004020202020204"/>
            </a:rPr>
            <a:t>Exclusion Criteria</a:t>
          </a:r>
          <a:endParaRPr lang="en-US"/>
        </a:p>
      </dgm:t>
    </dgm:pt>
    <dgm:pt modelId="{3033448F-7893-4E78-9BA5-13067FF644F8}" type="parTrans" cxnId="{93AD1901-EC5A-4170-8D0E-1430F79C3DBF}">
      <dgm:prSet/>
      <dgm:spPr/>
      <dgm:t>
        <a:bodyPr/>
        <a:lstStyle/>
        <a:p>
          <a:endParaRPr lang="en-US"/>
        </a:p>
      </dgm:t>
    </dgm:pt>
    <dgm:pt modelId="{77B102AA-28B2-4B2D-93C8-DA99603DD0EE}" type="sibTrans" cxnId="{93AD1901-EC5A-4170-8D0E-1430F79C3DBF}">
      <dgm:prSet/>
      <dgm:spPr/>
      <dgm:t>
        <a:bodyPr/>
        <a:lstStyle/>
        <a:p>
          <a:endParaRPr lang="en-US"/>
        </a:p>
      </dgm:t>
    </dgm:pt>
    <dgm:pt modelId="{50E8D3D8-ED44-47F6-BE8E-F2470836BCBF}">
      <dgm:prSet phldr="0"/>
      <dgm:spPr/>
      <dgm:t>
        <a:bodyPr/>
        <a:lstStyle/>
        <a:p>
          <a:pPr rtl="0"/>
          <a:r>
            <a:rPr lang="pt-PT" err="1"/>
            <a:t>Articles</a:t>
          </a:r>
          <a:r>
            <a:rPr lang="pt-PT"/>
            <a:t> </a:t>
          </a:r>
          <a:r>
            <a:rPr lang="pt-PT" err="1"/>
            <a:t>not</a:t>
          </a:r>
          <a:r>
            <a:rPr lang="pt-PT"/>
            <a:t> </a:t>
          </a:r>
          <a:r>
            <a:rPr lang="pt-PT" err="1"/>
            <a:t>related</a:t>
          </a:r>
          <a:r>
            <a:rPr lang="pt-PT"/>
            <a:t> to hospital </a:t>
          </a:r>
          <a:r>
            <a:rPr lang="pt-PT" err="1"/>
            <a:t>resource</a:t>
          </a:r>
          <a:r>
            <a:rPr lang="pt-PT"/>
            <a:t> management </a:t>
          </a:r>
          <a:r>
            <a:rPr lang="pt-PT" err="1"/>
            <a:t>or</a:t>
          </a:r>
          <a:r>
            <a:rPr lang="pt-PT"/>
            <a:t> </a:t>
          </a:r>
          <a:r>
            <a:rPr lang="pt-PT" err="1"/>
            <a:t>simulation</a:t>
          </a:r>
          <a:r>
            <a:rPr lang="pt-PT"/>
            <a:t> </a:t>
          </a:r>
          <a:r>
            <a:rPr lang="pt-PT" err="1"/>
            <a:t>techniques</a:t>
          </a:r>
          <a:r>
            <a:rPr lang="pt-PT"/>
            <a:t>.</a:t>
          </a:r>
          <a:endParaRPr lang="en-US"/>
        </a:p>
      </dgm:t>
    </dgm:pt>
    <dgm:pt modelId="{C23EA65E-A8E9-470F-9EB8-3EEC87D5EB73}" type="parTrans" cxnId="{88A52F54-49E0-4226-A982-D0FD4466A024}">
      <dgm:prSet/>
      <dgm:spPr/>
      <dgm:t>
        <a:bodyPr/>
        <a:lstStyle/>
        <a:p>
          <a:endParaRPr lang="en-US"/>
        </a:p>
      </dgm:t>
    </dgm:pt>
    <dgm:pt modelId="{50E0EF84-4B49-47C1-8C9D-B992E9164500}" type="sibTrans" cxnId="{88A52F54-49E0-4226-A982-D0FD4466A024}">
      <dgm:prSet/>
      <dgm:spPr/>
      <dgm:t>
        <a:bodyPr/>
        <a:lstStyle/>
        <a:p>
          <a:endParaRPr lang="en-US"/>
        </a:p>
      </dgm:t>
    </dgm:pt>
    <dgm:pt modelId="{AFB0C4B4-EF52-44B1-8FE6-8CAEF8BD6ECC}">
      <dgm:prSet/>
      <dgm:spPr/>
      <dgm:t>
        <a:bodyPr/>
        <a:lstStyle/>
        <a:p>
          <a:pPr rtl="0"/>
          <a:r>
            <a:rPr lang="en-US"/>
            <a:t>Studies lacking empirical evidence or not discussing practical implications.</a:t>
          </a:r>
        </a:p>
      </dgm:t>
    </dgm:pt>
    <dgm:pt modelId="{45DB7513-C506-4283-981C-84DB6573E7F2}" type="parTrans" cxnId="{53B20ADF-F9BC-4A17-8E5F-EC3F30E02C13}">
      <dgm:prSet/>
      <dgm:spPr/>
      <dgm:t>
        <a:bodyPr/>
        <a:lstStyle/>
        <a:p>
          <a:endParaRPr lang="en-US"/>
        </a:p>
      </dgm:t>
    </dgm:pt>
    <dgm:pt modelId="{64426BAC-268D-4D4F-A35D-5AD1B75C7CF0}" type="sibTrans" cxnId="{53B20ADF-F9BC-4A17-8E5F-EC3F30E02C13}">
      <dgm:prSet/>
      <dgm:spPr/>
      <dgm:t>
        <a:bodyPr/>
        <a:lstStyle/>
        <a:p>
          <a:endParaRPr lang="en-US"/>
        </a:p>
      </dgm:t>
    </dgm:pt>
    <dgm:pt modelId="{065AF095-6376-48FD-8F70-08E3AA4C6E4B}">
      <dgm:prSet/>
      <dgm:spPr/>
      <dgm:t>
        <a:bodyPr/>
        <a:lstStyle/>
        <a:p>
          <a:pPr rtl="0"/>
          <a:r>
            <a:rPr lang="en-US" b="0" i="0"/>
            <a:t> Review articles without original research or studies unrelated to hospital resource management</a:t>
          </a:r>
          <a:r>
            <a:rPr lang="pt-PT" b="0" i="0"/>
            <a:t>.</a:t>
          </a:r>
          <a:endParaRPr lang="en-US"/>
        </a:p>
      </dgm:t>
    </dgm:pt>
    <dgm:pt modelId="{946CE096-9114-4A54-8531-88CBDA2D6B95}" type="parTrans" cxnId="{6D28A106-0E61-4495-9470-63446B1C42FB}">
      <dgm:prSet/>
      <dgm:spPr/>
      <dgm:t>
        <a:bodyPr/>
        <a:lstStyle/>
        <a:p>
          <a:endParaRPr lang="en-US"/>
        </a:p>
      </dgm:t>
    </dgm:pt>
    <dgm:pt modelId="{83A73E4A-5C97-4686-ACFF-A6F90527FE73}" type="sibTrans" cxnId="{6D28A106-0E61-4495-9470-63446B1C42FB}">
      <dgm:prSet/>
      <dgm:spPr/>
      <dgm:t>
        <a:bodyPr/>
        <a:lstStyle/>
        <a:p>
          <a:endParaRPr lang="en-US"/>
        </a:p>
      </dgm:t>
    </dgm:pt>
    <dgm:pt modelId="{69F65788-58F3-4F08-A9ED-0B7913B91CEC}" type="pres">
      <dgm:prSet presAssocID="{ED3C5D8D-0C49-4521-8B27-DEEAD98CD8D8}" presName="Name0" presStyleCnt="0">
        <dgm:presLayoutVars>
          <dgm:dir/>
          <dgm:animLvl val="lvl"/>
          <dgm:resizeHandles val="exact"/>
        </dgm:presLayoutVars>
      </dgm:prSet>
      <dgm:spPr/>
    </dgm:pt>
    <dgm:pt modelId="{A0A1F4F4-72E3-4891-A7EA-F2CD7E58596D}" type="pres">
      <dgm:prSet presAssocID="{023CE3B7-4E4F-447D-88D1-F98733366BF9}" presName="composite" presStyleCnt="0"/>
      <dgm:spPr/>
    </dgm:pt>
    <dgm:pt modelId="{A97CFF18-C06E-426E-8FE0-ED221B7D0BFB}" type="pres">
      <dgm:prSet presAssocID="{023CE3B7-4E4F-447D-88D1-F98733366BF9}" presName="parTx" presStyleLbl="alignNode1" presStyleIdx="0" presStyleCnt="2" custLinFactNeighborX="-21678" custLinFactNeighborY="1364">
        <dgm:presLayoutVars>
          <dgm:chMax val="0"/>
          <dgm:chPref val="0"/>
          <dgm:bulletEnabled val="1"/>
        </dgm:presLayoutVars>
      </dgm:prSet>
      <dgm:spPr/>
    </dgm:pt>
    <dgm:pt modelId="{3279CC2F-FF53-4008-B9AB-F056C345A0F1}" type="pres">
      <dgm:prSet presAssocID="{023CE3B7-4E4F-447D-88D1-F98733366BF9}" presName="desTx" presStyleLbl="alignAccFollowNode1" presStyleIdx="0" presStyleCnt="2">
        <dgm:presLayoutVars>
          <dgm:bulletEnabled val="1"/>
        </dgm:presLayoutVars>
      </dgm:prSet>
      <dgm:spPr/>
    </dgm:pt>
    <dgm:pt modelId="{16BDAFC7-452D-4057-9FFF-346A1CF05F75}" type="pres">
      <dgm:prSet presAssocID="{4AD55C09-71D8-4E22-A434-1C44A6EB0F71}" presName="space" presStyleCnt="0"/>
      <dgm:spPr/>
    </dgm:pt>
    <dgm:pt modelId="{5E4D6E73-BCBA-4D71-8360-8145A0A1C891}" type="pres">
      <dgm:prSet presAssocID="{A97723D5-F346-4AB8-BE89-6AA1B1BAA0BF}" presName="composite" presStyleCnt="0"/>
      <dgm:spPr/>
    </dgm:pt>
    <dgm:pt modelId="{5E804028-30D4-4455-8561-12637C4B3E45}" type="pres">
      <dgm:prSet presAssocID="{A97723D5-F346-4AB8-BE89-6AA1B1BAA0BF}" presName="parTx" presStyleLbl="alignNode1" presStyleIdx="1" presStyleCnt="2" custLinFactNeighborX="1" custLinFactNeighborY="2529">
        <dgm:presLayoutVars>
          <dgm:chMax val="0"/>
          <dgm:chPref val="0"/>
          <dgm:bulletEnabled val="1"/>
        </dgm:presLayoutVars>
      </dgm:prSet>
      <dgm:spPr/>
    </dgm:pt>
    <dgm:pt modelId="{D7594648-FFED-43FF-AA35-AB4C4F91B39D}" type="pres">
      <dgm:prSet presAssocID="{A97723D5-F346-4AB8-BE89-6AA1B1BAA0B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3AD1901-EC5A-4170-8D0E-1430F79C3DBF}" srcId="{ED3C5D8D-0C49-4521-8B27-DEEAD98CD8D8}" destId="{A97723D5-F346-4AB8-BE89-6AA1B1BAA0BF}" srcOrd="1" destOrd="0" parTransId="{3033448F-7893-4E78-9BA5-13067FF644F8}" sibTransId="{77B102AA-28B2-4B2D-93C8-DA99603DD0EE}"/>
    <dgm:cxn modelId="{6D28A106-0E61-4495-9470-63446B1C42FB}" srcId="{A97723D5-F346-4AB8-BE89-6AA1B1BAA0BF}" destId="{065AF095-6376-48FD-8F70-08E3AA4C6E4B}" srcOrd="2" destOrd="0" parTransId="{946CE096-9114-4A54-8531-88CBDA2D6B95}" sibTransId="{83A73E4A-5C97-4686-ACFF-A6F90527FE73}"/>
    <dgm:cxn modelId="{81E00F1F-FB5B-4D1E-A525-603F0846E473}" srcId="{023CE3B7-4E4F-447D-88D1-F98733366BF9}" destId="{02315D98-574F-477A-AB74-4325B9B14532}" srcOrd="2" destOrd="0" parTransId="{2E1360DE-37C7-4BCF-970D-929B8729B87B}" sibTransId="{F2CDFA19-681D-40F2-8769-6FC6B99D255D}"/>
    <dgm:cxn modelId="{751D332A-9BE2-4553-B6AD-7120110A8EDE}" type="presOf" srcId="{02315D98-574F-477A-AB74-4325B9B14532}" destId="{3279CC2F-FF53-4008-B9AB-F056C345A0F1}" srcOrd="0" destOrd="2" presId="urn:microsoft.com/office/officeart/2005/8/layout/hList1"/>
    <dgm:cxn modelId="{66E9162D-15E6-493E-9CA4-FBD9B6CEFBB8}" type="presOf" srcId="{50E8D3D8-ED44-47F6-BE8E-F2470836BCBF}" destId="{D7594648-FFED-43FF-AA35-AB4C4F91B39D}" srcOrd="0" destOrd="0" presId="urn:microsoft.com/office/officeart/2005/8/layout/hList1"/>
    <dgm:cxn modelId="{46FA4735-E1FE-4D87-9013-6A3F3837EEC5}" srcId="{023CE3B7-4E4F-447D-88D1-F98733366BF9}" destId="{6B7B4A38-7EEC-4A0A-BA8D-4E2D908A250F}" srcOrd="0" destOrd="0" parTransId="{296AB5D2-562E-4AB2-A6E0-AF6E43ADBDBE}" sibTransId="{E54C4A92-093B-4320-9160-576D8EDFDCB6}"/>
    <dgm:cxn modelId="{5AC24F5E-C8F6-4E6C-84E3-E2C69EEB057E}" type="presOf" srcId="{A97723D5-F346-4AB8-BE89-6AA1B1BAA0BF}" destId="{5E804028-30D4-4455-8561-12637C4B3E45}" srcOrd="0" destOrd="0" presId="urn:microsoft.com/office/officeart/2005/8/layout/hList1"/>
    <dgm:cxn modelId="{88A52F54-49E0-4226-A982-D0FD4466A024}" srcId="{A97723D5-F346-4AB8-BE89-6AA1B1BAA0BF}" destId="{50E8D3D8-ED44-47F6-BE8E-F2470836BCBF}" srcOrd="0" destOrd="0" parTransId="{C23EA65E-A8E9-470F-9EB8-3EEC87D5EB73}" sibTransId="{50E0EF84-4B49-47C1-8C9D-B992E9164500}"/>
    <dgm:cxn modelId="{EE2A8EA2-AD82-4DF7-A79C-AFAC37F596D1}" type="presOf" srcId="{AFB0C4B4-EF52-44B1-8FE6-8CAEF8BD6ECC}" destId="{D7594648-FFED-43FF-AA35-AB4C4F91B39D}" srcOrd="0" destOrd="1" presId="urn:microsoft.com/office/officeart/2005/8/layout/hList1"/>
    <dgm:cxn modelId="{2E3996AD-9703-4D0E-9DE2-711A7ACF74AA}" srcId="{023CE3B7-4E4F-447D-88D1-F98733366BF9}" destId="{47AEF4C1-085A-4B32-A2BC-16C64A5C20C8}" srcOrd="1" destOrd="0" parTransId="{16D881A3-41CF-4AC1-9FC4-3A8A439DDBB3}" sibTransId="{1456EFDF-5E95-4C09-95C1-540F69344BA4}"/>
    <dgm:cxn modelId="{934F9AB5-60C2-4DAC-B2F7-090976FF7B4D}" type="presOf" srcId="{ED3C5D8D-0C49-4521-8B27-DEEAD98CD8D8}" destId="{69F65788-58F3-4F08-A9ED-0B7913B91CEC}" srcOrd="0" destOrd="0" presId="urn:microsoft.com/office/officeart/2005/8/layout/hList1"/>
    <dgm:cxn modelId="{613BDCC7-420E-42A3-A24D-6C427FFCE972}" type="presOf" srcId="{6B7B4A38-7EEC-4A0A-BA8D-4E2D908A250F}" destId="{3279CC2F-FF53-4008-B9AB-F056C345A0F1}" srcOrd="0" destOrd="0" presId="urn:microsoft.com/office/officeart/2005/8/layout/hList1"/>
    <dgm:cxn modelId="{B015B3D3-520A-4AC9-AD17-85628F986F47}" type="presOf" srcId="{023CE3B7-4E4F-447D-88D1-F98733366BF9}" destId="{A97CFF18-C06E-426E-8FE0-ED221B7D0BFB}" srcOrd="0" destOrd="0" presId="urn:microsoft.com/office/officeart/2005/8/layout/hList1"/>
    <dgm:cxn modelId="{53B20ADF-F9BC-4A17-8E5F-EC3F30E02C13}" srcId="{A97723D5-F346-4AB8-BE89-6AA1B1BAA0BF}" destId="{AFB0C4B4-EF52-44B1-8FE6-8CAEF8BD6ECC}" srcOrd="1" destOrd="0" parTransId="{45DB7513-C506-4283-981C-84DB6573E7F2}" sibTransId="{64426BAC-268D-4D4F-A35D-5AD1B75C7CF0}"/>
    <dgm:cxn modelId="{7CA222EA-6F2D-4890-A5DA-96B4C444EC91}" srcId="{ED3C5D8D-0C49-4521-8B27-DEEAD98CD8D8}" destId="{023CE3B7-4E4F-447D-88D1-F98733366BF9}" srcOrd="0" destOrd="0" parTransId="{B0D92C39-4A74-4BEB-B99E-78C579F8751A}" sibTransId="{4AD55C09-71D8-4E22-A434-1C44A6EB0F71}"/>
    <dgm:cxn modelId="{2173D1F4-35DF-4767-AFED-D685CCB68084}" type="presOf" srcId="{47AEF4C1-085A-4B32-A2BC-16C64A5C20C8}" destId="{3279CC2F-FF53-4008-B9AB-F056C345A0F1}" srcOrd="0" destOrd="1" presId="urn:microsoft.com/office/officeart/2005/8/layout/hList1"/>
    <dgm:cxn modelId="{358DC4FB-E8FF-4A6C-8710-675F7191E21C}" type="presOf" srcId="{065AF095-6376-48FD-8F70-08E3AA4C6E4B}" destId="{D7594648-FFED-43FF-AA35-AB4C4F91B39D}" srcOrd="0" destOrd="2" presId="urn:microsoft.com/office/officeart/2005/8/layout/hList1"/>
    <dgm:cxn modelId="{9C1959C8-313C-4AA3-9A62-973BA4748544}" type="presParOf" srcId="{69F65788-58F3-4F08-A9ED-0B7913B91CEC}" destId="{A0A1F4F4-72E3-4891-A7EA-F2CD7E58596D}" srcOrd="0" destOrd="0" presId="urn:microsoft.com/office/officeart/2005/8/layout/hList1"/>
    <dgm:cxn modelId="{E1BED59C-6125-4A11-85D5-7A16012E797C}" type="presParOf" srcId="{A0A1F4F4-72E3-4891-A7EA-F2CD7E58596D}" destId="{A97CFF18-C06E-426E-8FE0-ED221B7D0BFB}" srcOrd="0" destOrd="0" presId="urn:microsoft.com/office/officeart/2005/8/layout/hList1"/>
    <dgm:cxn modelId="{A5AA4A69-E618-4AF1-B821-A8B6C79238C0}" type="presParOf" srcId="{A0A1F4F4-72E3-4891-A7EA-F2CD7E58596D}" destId="{3279CC2F-FF53-4008-B9AB-F056C345A0F1}" srcOrd="1" destOrd="0" presId="urn:microsoft.com/office/officeart/2005/8/layout/hList1"/>
    <dgm:cxn modelId="{D30C1AFF-1E70-4A0A-A731-0D6F490EDDE2}" type="presParOf" srcId="{69F65788-58F3-4F08-A9ED-0B7913B91CEC}" destId="{16BDAFC7-452D-4057-9FFF-346A1CF05F75}" srcOrd="1" destOrd="0" presId="urn:microsoft.com/office/officeart/2005/8/layout/hList1"/>
    <dgm:cxn modelId="{6926FBA6-70C1-4892-8AB8-0DFAEFA7D926}" type="presParOf" srcId="{69F65788-58F3-4F08-A9ED-0B7913B91CEC}" destId="{5E4D6E73-BCBA-4D71-8360-8145A0A1C891}" srcOrd="2" destOrd="0" presId="urn:microsoft.com/office/officeart/2005/8/layout/hList1"/>
    <dgm:cxn modelId="{D26E585F-232D-42C9-81E8-B40AB46509A3}" type="presParOf" srcId="{5E4D6E73-BCBA-4D71-8360-8145A0A1C891}" destId="{5E804028-30D4-4455-8561-12637C4B3E45}" srcOrd="0" destOrd="0" presId="urn:microsoft.com/office/officeart/2005/8/layout/hList1"/>
    <dgm:cxn modelId="{0C5175DA-45C9-4FA3-AA85-A742717DA355}" type="presParOf" srcId="{5E4D6E73-BCBA-4D71-8360-8145A0A1C891}" destId="{D7594648-FFED-43FF-AA35-AB4C4F91B39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6479ED-C64B-4A67-AA71-7AB0961910D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38257891-2D83-4877-98EE-E7FAC0104BBC}">
      <dgm:prSet/>
      <dgm:spPr/>
      <dgm:t>
        <a:bodyPr/>
        <a:lstStyle/>
        <a:p>
          <a:pPr>
            <a:defRPr b="1"/>
          </a:pPr>
          <a:r>
            <a:rPr lang="en-US" b="1"/>
            <a:t>Microsimulation in Healthcare Management:</a:t>
          </a:r>
          <a:endParaRPr lang="en-US"/>
        </a:p>
      </dgm:t>
    </dgm:pt>
    <dgm:pt modelId="{93199C76-8B27-40B2-B99F-A227AB3DF077}" type="parTrans" cxnId="{839D8ABF-5C6D-4638-A3F5-9B1651E906C5}">
      <dgm:prSet/>
      <dgm:spPr/>
      <dgm:t>
        <a:bodyPr/>
        <a:lstStyle/>
        <a:p>
          <a:endParaRPr lang="en-US"/>
        </a:p>
      </dgm:t>
    </dgm:pt>
    <dgm:pt modelId="{850238CE-A68C-48D7-9029-659CA6A516EA}" type="sibTrans" cxnId="{839D8ABF-5C6D-4638-A3F5-9B1651E906C5}">
      <dgm:prSet/>
      <dgm:spPr/>
      <dgm:t>
        <a:bodyPr/>
        <a:lstStyle/>
        <a:p>
          <a:endParaRPr lang="en-US"/>
        </a:p>
      </dgm:t>
    </dgm:pt>
    <dgm:pt modelId="{7023079D-4A9B-445C-A84A-045815548641}">
      <dgm:prSet/>
      <dgm:spPr/>
      <dgm:t>
        <a:bodyPr/>
        <a:lstStyle/>
        <a:p>
          <a:r>
            <a:rPr lang="en-US"/>
            <a:t>Description of microsimulation as a modeling technique for healthcare systems.</a:t>
          </a:r>
        </a:p>
      </dgm:t>
    </dgm:pt>
    <dgm:pt modelId="{DDA3AC3C-500F-4CDA-B742-ED683F6C807D}" type="parTrans" cxnId="{7683760E-E490-4D40-94D4-DBABA1075BCA}">
      <dgm:prSet/>
      <dgm:spPr/>
      <dgm:t>
        <a:bodyPr/>
        <a:lstStyle/>
        <a:p>
          <a:endParaRPr lang="en-US"/>
        </a:p>
      </dgm:t>
    </dgm:pt>
    <dgm:pt modelId="{03262F2D-480F-41EA-B6F5-0CFCF2FCED0D}" type="sibTrans" cxnId="{7683760E-E490-4D40-94D4-DBABA1075BCA}">
      <dgm:prSet/>
      <dgm:spPr/>
      <dgm:t>
        <a:bodyPr/>
        <a:lstStyle/>
        <a:p>
          <a:endParaRPr lang="en-US"/>
        </a:p>
      </dgm:t>
    </dgm:pt>
    <dgm:pt modelId="{A9EDDD5F-FF2A-444A-833E-FAA75EF4B82A}">
      <dgm:prSet/>
      <dgm:spPr/>
      <dgm:t>
        <a:bodyPr/>
        <a:lstStyle/>
        <a:p>
          <a:r>
            <a:rPr lang="en-US"/>
            <a:t>Explanation of its application in simulating hospitals and analyzing various scenarios.</a:t>
          </a:r>
        </a:p>
      </dgm:t>
    </dgm:pt>
    <dgm:pt modelId="{E2676B24-B954-47A7-AAF3-9E45177AF959}" type="parTrans" cxnId="{AF0211ED-85BC-4A09-BF7A-B074E3A79E05}">
      <dgm:prSet/>
      <dgm:spPr/>
      <dgm:t>
        <a:bodyPr/>
        <a:lstStyle/>
        <a:p>
          <a:endParaRPr lang="en-US"/>
        </a:p>
      </dgm:t>
    </dgm:pt>
    <dgm:pt modelId="{2F9B1B76-A5CE-4EFC-832D-94CB0603F54E}" type="sibTrans" cxnId="{AF0211ED-85BC-4A09-BF7A-B074E3A79E05}">
      <dgm:prSet/>
      <dgm:spPr/>
      <dgm:t>
        <a:bodyPr/>
        <a:lstStyle/>
        <a:p>
          <a:endParaRPr lang="en-US"/>
        </a:p>
      </dgm:t>
    </dgm:pt>
    <dgm:pt modelId="{5F58D52B-72E1-4C48-8B55-385CFA9DB131}">
      <dgm:prSet/>
      <dgm:spPr/>
      <dgm:t>
        <a:bodyPr/>
        <a:lstStyle/>
        <a:p>
          <a:pPr>
            <a:defRPr b="1"/>
          </a:pPr>
          <a:r>
            <a:rPr lang="en-US" b="1"/>
            <a:t>Resource Management Experiments and Insights:</a:t>
          </a:r>
          <a:endParaRPr lang="en-US"/>
        </a:p>
      </dgm:t>
    </dgm:pt>
    <dgm:pt modelId="{4EF9B7D4-F1FA-46E0-8C26-114C7C831392}" type="parTrans" cxnId="{31E09D50-8B0E-4EA3-A0B9-20537CFE29E4}">
      <dgm:prSet/>
      <dgm:spPr/>
      <dgm:t>
        <a:bodyPr/>
        <a:lstStyle/>
        <a:p>
          <a:endParaRPr lang="en-US"/>
        </a:p>
      </dgm:t>
    </dgm:pt>
    <dgm:pt modelId="{5F1A6394-55A3-403A-94F8-203E66A1BF78}" type="sibTrans" cxnId="{31E09D50-8B0E-4EA3-A0B9-20537CFE29E4}">
      <dgm:prSet/>
      <dgm:spPr/>
      <dgm:t>
        <a:bodyPr/>
        <a:lstStyle/>
        <a:p>
          <a:endParaRPr lang="en-US"/>
        </a:p>
      </dgm:t>
    </dgm:pt>
    <dgm:pt modelId="{64D633BE-8B5F-49CB-83C1-3730631507BE}">
      <dgm:prSet/>
      <dgm:spPr/>
      <dgm:t>
        <a:bodyPr/>
        <a:lstStyle/>
        <a:p>
          <a:r>
            <a:rPr lang="en-US"/>
            <a:t>Experimentation to understand the relationship between resources, patient queues, and system performance.</a:t>
          </a:r>
        </a:p>
      </dgm:t>
    </dgm:pt>
    <dgm:pt modelId="{C3F7378A-141A-49F8-9FAE-1A41C653AC42}" type="parTrans" cxnId="{CF7DEB3E-4722-4215-AE9E-D5111ABBEE0B}">
      <dgm:prSet/>
      <dgm:spPr/>
      <dgm:t>
        <a:bodyPr/>
        <a:lstStyle/>
        <a:p>
          <a:endParaRPr lang="en-US"/>
        </a:p>
      </dgm:t>
    </dgm:pt>
    <dgm:pt modelId="{5363E5B6-D966-4663-8EB8-04E70C76CB31}" type="sibTrans" cxnId="{CF7DEB3E-4722-4215-AE9E-D5111ABBEE0B}">
      <dgm:prSet/>
      <dgm:spPr/>
      <dgm:t>
        <a:bodyPr/>
        <a:lstStyle/>
        <a:p>
          <a:endParaRPr lang="en-US"/>
        </a:p>
      </dgm:t>
    </dgm:pt>
    <dgm:pt modelId="{1AAA86A0-3668-47B6-8F31-5A3321FABF85}">
      <dgm:prSet/>
      <dgm:spPr/>
      <dgm:t>
        <a:bodyPr/>
        <a:lstStyle/>
        <a:p>
          <a:r>
            <a:rPr lang="en-US"/>
            <a:t>Demonstrating the impact of resource adjustments on patient outcomes and hospital operations.</a:t>
          </a:r>
        </a:p>
      </dgm:t>
    </dgm:pt>
    <dgm:pt modelId="{BDE35B14-B564-4525-AFB8-0922B9DE746F}" type="parTrans" cxnId="{469DFF53-1A3F-47E8-99A6-839E7AF969F2}">
      <dgm:prSet/>
      <dgm:spPr/>
      <dgm:t>
        <a:bodyPr/>
        <a:lstStyle/>
        <a:p>
          <a:endParaRPr lang="en-US"/>
        </a:p>
      </dgm:t>
    </dgm:pt>
    <dgm:pt modelId="{D3766214-7343-4DBD-9BCC-E560E5B4C681}" type="sibTrans" cxnId="{469DFF53-1A3F-47E8-99A6-839E7AF969F2}">
      <dgm:prSet/>
      <dgm:spPr/>
      <dgm:t>
        <a:bodyPr/>
        <a:lstStyle/>
        <a:p>
          <a:endParaRPr lang="en-US"/>
        </a:p>
      </dgm:t>
    </dgm:pt>
    <dgm:pt modelId="{1F6A82A9-E1DB-4219-8C98-6AA2556CDF71}">
      <dgm:prSet/>
      <dgm:spPr/>
      <dgm:t>
        <a:bodyPr/>
        <a:lstStyle/>
        <a:p>
          <a:pPr>
            <a:defRPr b="1"/>
          </a:pPr>
          <a:r>
            <a:rPr lang="en-US" b="1"/>
            <a:t>Role of Hospital Management in Resource Optimization:</a:t>
          </a:r>
          <a:endParaRPr lang="en-US"/>
        </a:p>
      </dgm:t>
    </dgm:pt>
    <dgm:pt modelId="{05F555F5-3719-4F7E-834D-039FE7088173}" type="parTrans" cxnId="{D1A91714-2954-4DD1-A4F9-AC5455C58409}">
      <dgm:prSet/>
      <dgm:spPr/>
      <dgm:t>
        <a:bodyPr/>
        <a:lstStyle/>
        <a:p>
          <a:endParaRPr lang="en-US"/>
        </a:p>
      </dgm:t>
    </dgm:pt>
    <dgm:pt modelId="{A965325C-8113-4B77-A2F8-34C543C8D055}" type="sibTrans" cxnId="{D1A91714-2954-4DD1-A4F9-AC5455C58409}">
      <dgm:prSet/>
      <dgm:spPr/>
      <dgm:t>
        <a:bodyPr/>
        <a:lstStyle/>
        <a:p>
          <a:endParaRPr lang="en-US"/>
        </a:p>
      </dgm:t>
    </dgm:pt>
    <dgm:pt modelId="{213CDF95-4D48-4FA8-9B73-E1445C97D1F6}">
      <dgm:prSet/>
      <dgm:spPr/>
      <dgm:t>
        <a:bodyPr/>
        <a:lstStyle/>
        <a:p>
          <a:r>
            <a:rPr lang="en-US"/>
            <a:t>Importance of effective hospital management in optimizing resource allocation.</a:t>
          </a:r>
        </a:p>
      </dgm:t>
    </dgm:pt>
    <dgm:pt modelId="{FCF5DA1C-7542-402B-926E-302DC471B2F8}" type="parTrans" cxnId="{EC27BAE4-3A31-4FB1-BBC6-823B11067C7F}">
      <dgm:prSet/>
      <dgm:spPr/>
      <dgm:t>
        <a:bodyPr/>
        <a:lstStyle/>
        <a:p>
          <a:endParaRPr lang="en-US"/>
        </a:p>
      </dgm:t>
    </dgm:pt>
    <dgm:pt modelId="{99140B51-EA8C-450C-B712-96AA88415CB2}" type="sibTrans" cxnId="{EC27BAE4-3A31-4FB1-BBC6-823B11067C7F}">
      <dgm:prSet/>
      <dgm:spPr/>
      <dgm:t>
        <a:bodyPr/>
        <a:lstStyle/>
        <a:p>
          <a:endParaRPr lang="en-US"/>
        </a:p>
      </dgm:t>
    </dgm:pt>
    <dgm:pt modelId="{CB5FC2C4-9C4B-4DEF-B31C-609EFAF60660}">
      <dgm:prSet/>
      <dgm:spPr/>
      <dgm:t>
        <a:bodyPr/>
        <a:lstStyle/>
        <a:p>
          <a:r>
            <a:rPr lang="en-US"/>
            <a:t>Utilization of microsimulation tools and insights for informed decision-making by healthcare managers.</a:t>
          </a:r>
        </a:p>
      </dgm:t>
    </dgm:pt>
    <dgm:pt modelId="{1A450BC2-6E37-4F94-A192-E231A6854E9C}" type="parTrans" cxnId="{8D6BDB40-43A5-4BDC-A077-A5DDF8607E95}">
      <dgm:prSet/>
      <dgm:spPr/>
      <dgm:t>
        <a:bodyPr/>
        <a:lstStyle/>
        <a:p>
          <a:endParaRPr lang="en-US"/>
        </a:p>
      </dgm:t>
    </dgm:pt>
    <dgm:pt modelId="{9A9E3AF0-0012-4F0B-A264-EE773841BC8B}" type="sibTrans" cxnId="{8D6BDB40-43A5-4BDC-A077-A5DDF8607E95}">
      <dgm:prSet/>
      <dgm:spPr/>
      <dgm:t>
        <a:bodyPr/>
        <a:lstStyle/>
        <a:p>
          <a:endParaRPr lang="en-US"/>
        </a:p>
      </dgm:t>
    </dgm:pt>
    <dgm:pt modelId="{58253B71-ECEC-47C4-8FC0-BB52AB288AF8}">
      <dgm:prSet/>
      <dgm:spPr/>
      <dgm:t>
        <a:bodyPr/>
        <a:lstStyle/>
        <a:p>
          <a:pPr>
            <a:defRPr b="1"/>
          </a:pPr>
          <a:r>
            <a:rPr lang="en-US" b="1"/>
            <a:t>Enhancing Healthcare Delivery Through Informed Decision-making:</a:t>
          </a:r>
          <a:endParaRPr lang="en-US"/>
        </a:p>
      </dgm:t>
    </dgm:pt>
    <dgm:pt modelId="{EC5B3F25-6A23-4146-81D2-9E8C21B9ED53}" type="parTrans" cxnId="{8AF94A51-6599-480F-AC86-B9A0841C17CF}">
      <dgm:prSet/>
      <dgm:spPr/>
      <dgm:t>
        <a:bodyPr/>
        <a:lstStyle/>
        <a:p>
          <a:endParaRPr lang="en-US"/>
        </a:p>
      </dgm:t>
    </dgm:pt>
    <dgm:pt modelId="{07277B48-02AB-452A-8973-5120FC431071}" type="sibTrans" cxnId="{8AF94A51-6599-480F-AC86-B9A0841C17CF}">
      <dgm:prSet/>
      <dgm:spPr/>
      <dgm:t>
        <a:bodyPr/>
        <a:lstStyle/>
        <a:p>
          <a:endParaRPr lang="en-US"/>
        </a:p>
      </dgm:t>
    </dgm:pt>
    <dgm:pt modelId="{D6025CB7-56D7-484F-966A-4A97947E5687}">
      <dgm:prSet/>
      <dgm:spPr/>
      <dgm:t>
        <a:bodyPr/>
        <a:lstStyle/>
        <a:p>
          <a:r>
            <a:rPr lang="en-US"/>
            <a:t>Emphasizing how insights from resource management experiments guide strategic resource allocation.</a:t>
          </a:r>
        </a:p>
      </dgm:t>
    </dgm:pt>
    <dgm:pt modelId="{B3DAF7FF-599F-43AB-ADA6-5C41A6C9477E}" type="parTrans" cxnId="{05AC8D15-086B-419F-B256-4549FB9CE4AF}">
      <dgm:prSet/>
      <dgm:spPr/>
      <dgm:t>
        <a:bodyPr/>
        <a:lstStyle/>
        <a:p>
          <a:endParaRPr lang="en-US"/>
        </a:p>
      </dgm:t>
    </dgm:pt>
    <dgm:pt modelId="{73E39879-0866-4064-B465-3EB50C6D02B7}" type="sibTrans" cxnId="{05AC8D15-086B-419F-B256-4549FB9CE4AF}">
      <dgm:prSet/>
      <dgm:spPr/>
      <dgm:t>
        <a:bodyPr/>
        <a:lstStyle/>
        <a:p>
          <a:endParaRPr lang="en-US"/>
        </a:p>
      </dgm:t>
    </dgm:pt>
    <dgm:pt modelId="{4A002A5B-F1FA-4F51-AC33-9B490DA8DEEC}">
      <dgm:prSet/>
      <dgm:spPr/>
      <dgm:t>
        <a:bodyPr/>
        <a:lstStyle/>
        <a:p>
          <a:r>
            <a:rPr lang="en-US"/>
            <a:t>Highlighting the role of informed decision-making in improving patient outcomes and streamlining healthcare processes.</a:t>
          </a:r>
        </a:p>
      </dgm:t>
    </dgm:pt>
    <dgm:pt modelId="{09C65936-1BBF-40F6-B2D3-A0B8CC2C44E1}" type="parTrans" cxnId="{38236030-9240-4AB7-A6DB-1E8D5AD495C1}">
      <dgm:prSet/>
      <dgm:spPr/>
      <dgm:t>
        <a:bodyPr/>
        <a:lstStyle/>
        <a:p>
          <a:endParaRPr lang="en-US"/>
        </a:p>
      </dgm:t>
    </dgm:pt>
    <dgm:pt modelId="{76704130-54DA-4C28-A207-80E6693D1723}" type="sibTrans" cxnId="{38236030-9240-4AB7-A6DB-1E8D5AD495C1}">
      <dgm:prSet/>
      <dgm:spPr/>
      <dgm:t>
        <a:bodyPr/>
        <a:lstStyle/>
        <a:p>
          <a:endParaRPr lang="en-US"/>
        </a:p>
      </dgm:t>
    </dgm:pt>
    <dgm:pt modelId="{90343349-E9C0-4E83-94AB-8D4A8B993202}" type="pres">
      <dgm:prSet presAssocID="{4B6479ED-C64B-4A67-AA71-7AB0961910D9}" presName="root" presStyleCnt="0">
        <dgm:presLayoutVars>
          <dgm:dir/>
          <dgm:resizeHandles val="exact"/>
        </dgm:presLayoutVars>
      </dgm:prSet>
      <dgm:spPr/>
    </dgm:pt>
    <dgm:pt modelId="{34180359-F224-4D20-9D00-B1A7C883490C}" type="pres">
      <dgm:prSet presAssocID="{38257891-2D83-4877-98EE-E7FAC0104BBC}" presName="compNode" presStyleCnt="0"/>
      <dgm:spPr/>
    </dgm:pt>
    <dgm:pt modelId="{B1208C31-77D4-4623-A317-04C98D6FF17E}" type="pres">
      <dgm:prSet presAssocID="{38257891-2D83-4877-98EE-E7FAC0104BB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etoscópio"/>
        </a:ext>
      </dgm:extLst>
    </dgm:pt>
    <dgm:pt modelId="{EB384E26-2FB3-447E-8C56-A7D96A9FB936}" type="pres">
      <dgm:prSet presAssocID="{38257891-2D83-4877-98EE-E7FAC0104BBC}" presName="iconSpace" presStyleCnt="0"/>
      <dgm:spPr/>
    </dgm:pt>
    <dgm:pt modelId="{AA014A5B-92E7-4E2D-8951-AC2909A833A6}" type="pres">
      <dgm:prSet presAssocID="{38257891-2D83-4877-98EE-E7FAC0104BBC}" presName="parTx" presStyleLbl="revTx" presStyleIdx="0" presStyleCnt="8">
        <dgm:presLayoutVars>
          <dgm:chMax val="0"/>
          <dgm:chPref val="0"/>
        </dgm:presLayoutVars>
      </dgm:prSet>
      <dgm:spPr/>
    </dgm:pt>
    <dgm:pt modelId="{9CC99DB0-D31C-488D-A0B6-BC18FA6A7BD6}" type="pres">
      <dgm:prSet presAssocID="{38257891-2D83-4877-98EE-E7FAC0104BBC}" presName="txSpace" presStyleCnt="0"/>
      <dgm:spPr/>
    </dgm:pt>
    <dgm:pt modelId="{62FC47A7-6DB4-4EF0-A220-48D9D249353F}" type="pres">
      <dgm:prSet presAssocID="{38257891-2D83-4877-98EE-E7FAC0104BBC}" presName="desTx" presStyleLbl="revTx" presStyleIdx="1" presStyleCnt="8">
        <dgm:presLayoutVars/>
      </dgm:prSet>
      <dgm:spPr/>
    </dgm:pt>
    <dgm:pt modelId="{6DB68A70-9D87-43DC-9DA2-E9075ECF9585}" type="pres">
      <dgm:prSet presAssocID="{850238CE-A68C-48D7-9029-659CA6A516EA}" presName="sibTrans" presStyleCnt="0"/>
      <dgm:spPr/>
    </dgm:pt>
    <dgm:pt modelId="{D994C9F9-03F4-4431-9143-F43479BB313F}" type="pres">
      <dgm:prSet presAssocID="{5F58D52B-72E1-4C48-8B55-385CFA9DB131}" presName="compNode" presStyleCnt="0"/>
      <dgm:spPr/>
    </dgm:pt>
    <dgm:pt modelId="{C027267D-4B27-4696-A64E-A7A802C49D2D}" type="pres">
      <dgm:prSet presAssocID="{5F58D52B-72E1-4C48-8B55-385CFA9DB13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entista"/>
        </a:ext>
      </dgm:extLst>
    </dgm:pt>
    <dgm:pt modelId="{4BB921D9-BB24-45A0-98A0-E8672AA79593}" type="pres">
      <dgm:prSet presAssocID="{5F58D52B-72E1-4C48-8B55-385CFA9DB131}" presName="iconSpace" presStyleCnt="0"/>
      <dgm:spPr/>
    </dgm:pt>
    <dgm:pt modelId="{E3522793-2166-4798-B8C1-4862ED8BDA23}" type="pres">
      <dgm:prSet presAssocID="{5F58D52B-72E1-4C48-8B55-385CFA9DB131}" presName="parTx" presStyleLbl="revTx" presStyleIdx="2" presStyleCnt="8">
        <dgm:presLayoutVars>
          <dgm:chMax val="0"/>
          <dgm:chPref val="0"/>
        </dgm:presLayoutVars>
      </dgm:prSet>
      <dgm:spPr/>
    </dgm:pt>
    <dgm:pt modelId="{2F1FD748-C221-4987-A8FD-669D9B0CE899}" type="pres">
      <dgm:prSet presAssocID="{5F58D52B-72E1-4C48-8B55-385CFA9DB131}" presName="txSpace" presStyleCnt="0"/>
      <dgm:spPr/>
    </dgm:pt>
    <dgm:pt modelId="{3D702D48-BB12-4A67-B835-49C6DC799270}" type="pres">
      <dgm:prSet presAssocID="{5F58D52B-72E1-4C48-8B55-385CFA9DB131}" presName="desTx" presStyleLbl="revTx" presStyleIdx="3" presStyleCnt="8">
        <dgm:presLayoutVars/>
      </dgm:prSet>
      <dgm:spPr/>
    </dgm:pt>
    <dgm:pt modelId="{1938272D-7F55-41FA-B51B-CD1A48937606}" type="pres">
      <dgm:prSet presAssocID="{5F1A6394-55A3-403A-94F8-203E66A1BF78}" presName="sibTrans" presStyleCnt="0"/>
      <dgm:spPr/>
    </dgm:pt>
    <dgm:pt modelId="{06EC2530-6A1E-4429-A4E5-FB6F9A77E904}" type="pres">
      <dgm:prSet presAssocID="{1F6A82A9-E1DB-4219-8C98-6AA2556CDF71}" presName="compNode" presStyleCnt="0"/>
      <dgm:spPr/>
    </dgm:pt>
    <dgm:pt modelId="{3A423D7D-CA8B-4FF8-B747-B344DFEF46C8}" type="pres">
      <dgm:prSet presAssocID="{1F6A82A9-E1DB-4219-8C98-6AA2556CDF7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B8102A6B-0AA5-4307-9CD1-955DF864EAF3}" type="pres">
      <dgm:prSet presAssocID="{1F6A82A9-E1DB-4219-8C98-6AA2556CDF71}" presName="iconSpace" presStyleCnt="0"/>
      <dgm:spPr/>
    </dgm:pt>
    <dgm:pt modelId="{D5D17F7F-B9B7-48E3-B630-34E23FF0D8C3}" type="pres">
      <dgm:prSet presAssocID="{1F6A82A9-E1DB-4219-8C98-6AA2556CDF71}" presName="parTx" presStyleLbl="revTx" presStyleIdx="4" presStyleCnt="8">
        <dgm:presLayoutVars>
          <dgm:chMax val="0"/>
          <dgm:chPref val="0"/>
        </dgm:presLayoutVars>
      </dgm:prSet>
      <dgm:spPr/>
    </dgm:pt>
    <dgm:pt modelId="{44B1A5E6-F144-4840-B47D-871959D8EBC6}" type="pres">
      <dgm:prSet presAssocID="{1F6A82A9-E1DB-4219-8C98-6AA2556CDF71}" presName="txSpace" presStyleCnt="0"/>
      <dgm:spPr/>
    </dgm:pt>
    <dgm:pt modelId="{19EAF032-D493-4F99-B9BC-6C13D2A4E9BE}" type="pres">
      <dgm:prSet presAssocID="{1F6A82A9-E1DB-4219-8C98-6AA2556CDF71}" presName="desTx" presStyleLbl="revTx" presStyleIdx="5" presStyleCnt="8">
        <dgm:presLayoutVars/>
      </dgm:prSet>
      <dgm:spPr/>
    </dgm:pt>
    <dgm:pt modelId="{CD17FE31-95FE-4701-BA6C-CF96F77322F5}" type="pres">
      <dgm:prSet presAssocID="{A965325C-8113-4B77-A2F8-34C543C8D055}" presName="sibTrans" presStyleCnt="0"/>
      <dgm:spPr/>
    </dgm:pt>
    <dgm:pt modelId="{E250C30F-92A1-433E-8E1E-1BAAB856680D}" type="pres">
      <dgm:prSet presAssocID="{58253B71-ECEC-47C4-8FC0-BB52AB288AF8}" presName="compNode" presStyleCnt="0"/>
      <dgm:spPr/>
    </dgm:pt>
    <dgm:pt modelId="{F36C3C03-2B42-40F9-B6AF-E8218284D946}" type="pres">
      <dgm:prSet presAssocID="{58253B71-ECEC-47C4-8FC0-BB52AB288A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édico"/>
        </a:ext>
      </dgm:extLst>
    </dgm:pt>
    <dgm:pt modelId="{73291E1B-37D4-469F-8FB7-6D4EA33D48C8}" type="pres">
      <dgm:prSet presAssocID="{58253B71-ECEC-47C4-8FC0-BB52AB288AF8}" presName="iconSpace" presStyleCnt="0"/>
      <dgm:spPr/>
    </dgm:pt>
    <dgm:pt modelId="{0A94311D-B04B-4A30-A702-454D3A485A3B}" type="pres">
      <dgm:prSet presAssocID="{58253B71-ECEC-47C4-8FC0-BB52AB288AF8}" presName="parTx" presStyleLbl="revTx" presStyleIdx="6" presStyleCnt="8">
        <dgm:presLayoutVars>
          <dgm:chMax val="0"/>
          <dgm:chPref val="0"/>
        </dgm:presLayoutVars>
      </dgm:prSet>
      <dgm:spPr/>
    </dgm:pt>
    <dgm:pt modelId="{3475C302-A027-4B1A-B5F0-EF8C37B8AA7A}" type="pres">
      <dgm:prSet presAssocID="{58253B71-ECEC-47C4-8FC0-BB52AB288AF8}" presName="txSpace" presStyleCnt="0"/>
      <dgm:spPr/>
    </dgm:pt>
    <dgm:pt modelId="{E95CF19B-C0A1-40F0-8A96-15814F8254A9}" type="pres">
      <dgm:prSet presAssocID="{58253B71-ECEC-47C4-8FC0-BB52AB288AF8}" presName="desTx" presStyleLbl="revTx" presStyleIdx="7" presStyleCnt="8">
        <dgm:presLayoutVars/>
      </dgm:prSet>
      <dgm:spPr/>
    </dgm:pt>
  </dgm:ptLst>
  <dgm:cxnLst>
    <dgm:cxn modelId="{73213B0B-51E9-43E3-B2D5-93F43800B043}" type="presOf" srcId="{A9EDDD5F-FF2A-444A-833E-FAA75EF4B82A}" destId="{62FC47A7-6DB4-4EF0-A220-48D9D249353F}" srcOrd="0" destOrd="1" presId="urn:microsoft.com/office/officeart/2018/2/layout/IconLabelDescriptionList"/>
    <dgm:cxn modelId="{7683760E-E490-4D40-94D4-DBABA1075BCA}" srcId="{38257891-2D83-4877-98EE-E7FAC0104BBC}" destId="{7023079D-4A9B-445C-A84A-045815548641}" srcOrd="0" destOrd="0" parTransId="{DDA3AC3C-500F-4CDA-B742-ED683F6C807D}" sibTransId="{03262F2D-480F-41EA-B6F5-0CFCF2FCED0D}"/>
    <dgm:cxn modelId="{D1A91714-2954-4DD1-A4F9-AC5455C58409}" srcId="{4B6479ED-C64B-4A67-AA71-7AB0961910D9}" destId="{1F6A82A9-E1DB-4219-8C98-6AA2556CDF71}" srcOrd="2" destOrd="0" parTransId="{05F555F5-3719-4F7E-834D-039FE7088173}" sibTransId="{A965325C-8113-4B77-A2F8-34C543C8D055}"/>
    <dgm:cxn modelId="{05AC8D15-086B-419F-B256-4549FB9CE4AF}" srcId="{58253B71-ECEC-47C4-8FC0-BB52AB288AF8}" destId="{D6025CB7-56D7-484F-966A-4A97947E5687}" srcOrd="0" destOrd="0" parTransId="{B3DAF7FF-599F-43AB-ADA6-5C41A6C9477E}" sibTransId="{73E39879-0866-4064-B465-3EB50C6D02B7}"/>
    <dgm:cxn modelId="{38236030-9240-4AB7-A6DB-1E8D5AD495C1}" srcId="{58253B71-ECEC-47C4-8FC0-BB52AB288AF8}" destId="{4A002A5B-F1FA-4F51-AC33-9B490DA8DEEC}" srcOrd="1" destOrd="0" parTransId="{09C65936-1BBF-40F6-B2D3-A0B8CC2C44E1}" sibTransId="{76704130-54DA-4C28-A207-80E6693D1723}"/>
    <dgm:cxn modelId="{AEE7A530-FD05-4214-989B-886A0C85F46D}" type="presOf" srcId="{CB5FC2C4-9C4B-4DEF-B31C-609EFAF60660}" destId="{19EAF032-D493-4F99-B9BC-6C13D2A4E9BE}" srcOrd="0" destOrd="1" presId="urn:microsoft.com/office/officeart/2018/2/layout/IconLabelDescriptionList"/>
    <dgm:cxn modelId="{CF7DEB3E-4722-4215-AE9E-D5111ABBEE0B}" srcId="{5F58D52B-72E1-4C48-8B55-385CFA9DB131}" destId="{64D633BE-8B5F-49CB-83C1-3730631507BE}" srcOrd="0" destOrd="0" parTransId="{C3F7378A-141A-49F8-9FAE-1A41C653AC42}" sibTransId="{5363E5B6-D966-4663-8EB8-04E70C76CB31}"/>
    <dgm:cxn modelId="{8D6BDB40-43A5-4BDC-A077-A5DDF8607E95}" srcId="{1F6A82A9-E1DB-4219-8C98-6AA2556CDF71}" destId="{CB5FC2C4-9C4B-4DEF-B31C-609EFAF60660}" srcOrd="1" destOrd="0" parTransId="{1A450BC2-6E37-4F94-A192-E231A6854E9C}" sibTransId="{9A9E3AF0-0012-4F0B-A264-EE773841BC8B}"/>
    <dgm:cxn modelId="{A0BFDB48-9805-4086-9092-2BFE1BB23EE2}" type="presOf" srcId="{64D633BE-8B5F-49CB-83C1-3730631507BE}" destId="{3D702D48-BB12-4A67-B835-49C6DC799270}" srcOrd="0" destOrd="0" presId="urn:microsoft.com/office/officeart/2018/2/layout/IconLabelDescriptionList"/>
    <dgm:cxn modelId="{E73A296A-93E6-410C-8B48-943C799AF759}" type="presOf" srcId="{7023079D-4A9B-445C-A84A-045815548641}" destId="{62FC47A7-6DB4-4EF0-A220-48D9D249353F}" srcOrd="0" destOrd="0" presId="urn:microsoft.com/office/officeart/2018/2/layout/IconLabelDescriptionList"/>
    <dgm:cxn modelId="{DDDCB04B-D2F1-4903-8A45-29D8238430FB}" type="presOf" srcId="{58253B71-ECEC-47C4-8FC0-BB52AB288AF8}" destId="{0A94311D-B04B-4A30-A702-454D3A485A3B}" srcOrd="0" destOrd="0" presId="urn:microsoft.com/office/officeart/2018/2/layout/IconLabelDescriptionList"/>
    <dgm:cxn modelId="{E615FA6B-353B-466B-B1DB-D71CA496A674}" type="presOf" srcId="{38257891-2D83-4877-98EE-E7FAC0104BBC}" destId="{AA014A5B-92E7-4E2D-8951-AC2909A833A6}" srcOrd="0" destOrd="0" presId="urn:microsoft.com/office/officeart/2018/2/layout/IconLabelDescriptionList"/>
    <dgm:cxn modelId="{31E09D50-8B0E-4EA3-A0B9-20537CFE29E4}" srcId="{4B6479ED-C64B-4A67-AA71-7AB0961910D9}" destId="{5F58D52B-72E1-4C48-8B55-385CFA9DB131}" srcOrd="1" destOrd="0" parTransId="{4EF9B7D4-F1FA-46E0-8C26-114C7C831392}" sibTransId="{5F1A6394-55A3-403A-94F8-203E66A1BF78}"/>
    <dgm:cxn modelId="{8AF94A51-6599-480F-AC86-B9A0841C17CF}" srcId="{4B6479ED-C64B-4A67-AA71-7AB0961910D9}" destId="{58253B71-ECEC-47C4-8FC0-BB52AB288AF8}" srcOrd="3" destOrd="0" parTransId="{EC5B3F25-6A23-4146-81D2-9E8C21B9ED53}" sibTransId="{07277B48-02AB-452A-8973-5120FC431071}"/>
    <dgm:cxn modelId="{469DFF53-1A3F-47E8-99A6-839E7AF969F2}" srcId="{5F58D52B-72E1-4C48-8B55-385CFA9DB131}" destId="{1AAA86A0-3668-47B6-8F31-5A3321FABF85}" srcOrd="1" destOrd="0" parTransId="{BDE35B14-B564-4525-AFB8-0922B9DE746F}" sibTransId="{D3766214-7343-4DBD-9BCC-E560E5B4C681}"/>
    <dgm:cxn modelId="{86F0AA80-E5C4-4104-809A-D5E3E485615A}" type="presOf" srcId="{5F58D52B-72E1-4C48-8B55-385CFA9DB131}" destId="{E3522793-2166-4798-B8C1-4862ED8BDA23}" srcOrd="0" destOrd="0" presId="urn:microsoft.com/office/officeart/2018/2/layout/IconLabelDescriptionList"/>
    <dgm:cxn modelId="{6D9CC780-35C5-4DD1-9407-0590D7ADBA72}" type="presOf" srcId="{4B6479ED-C64B-4A67-AA71-7AB0961910D9}" destId="{90343349-E9C0-4E83-94AB-8D4A8B993202}" srcOrd="0" destOrd="0" presId="urn:microsoft.com/office/officeart/2018/2/layout/IconLabelDescriptionList"/>
    <dgm:cxn modelId="{829A118A-0973-4EBD-A812-D1F148149891}" type="presOf" srcId="{D6025CB7-56D7-484F-966A-4A97947E5687}" destId="{E95CF19B-C0A1-40F0-8A96-15814F8254A9}" srcOrd="0" destOrd="0" presId="urn:microsoft.com/office/officeart/2018/2/layout/IconLabelDescriptionList"/>
    <dgm:cxn modelId="{F0DC1D9B-04CA-4B31-8624-2FB0CEB32CCD}" type="presOf" srcId="{213CDF95-4D48-4FA8-9B73-E1445C97D1F6}" destId="{19EAF032-D493-4F99-B9BC-6C13D2A4E9BE}" srcOrd="0" destOrd="0" presId="urn:microsoft.com/office/officeart/2018/2/layout/IconLabelDescriptionList"/>
    <dgm:cxn modelId="{99C098A8-2B65-4B81-B61E-60CACEFC2199}" type="presOf" srcId="{4A002A5B-F1FA-4F51-AC33-9B490DA8DEEC}" destId="{E95CF19B-C0A1-40F0-8A96-15814F8254A9}" srcOrd="0" destOrd="1" presId="urn:microsoft.com/office/officeart/2018/2/layout/IconLabelDescriptionList"/>
    <dgm:cxn modelId="{839D8ABF-5C6D-4638-A3F5-9B1651E906C5}" srcId="{4B6479ED-C64B-4A67-AA71-7AB0961910D9}" destId="{38257891-2D83-4877-98EE-E7FAC0104BBC}" srcOrd="0" destOrd="0" parTransId="{93199C76-8B27-40B2-B99F-A227AB3DF077}" sibTransId="{850238CE-A68C-48D7-9029-659CA6A516EA}"/>
    <dgm:cxn modelId="{7BCACED7-19DD-4296-BA7D-6342FF487ADD}" type="presOf" srcId="{1F6A82A9-E1DB-4219-8C98-6AA2556CDF71}" destId="{D5D17F7F-B9B7-48E3-B630-34E23FF0D8C3}" srcOrd="0" destOrd="0" presId="urn:microsoft.com/office/officeart/2018/2/layout/IconLabelDescriptionList"/>
    <dgm:cxn modelId="{5C79E0E2-89ED-451F-842B-CA194E7F428F}" type="presOf" srcId="{1AAA86A0-3668-47B6-8F31-5A3321FABF85}" destId="{3D702D48-BB12-4A67-B835-49C6DC799270}" srcOrd="0" destOrd="1" presId="urn:microsoft.com/office/officeart/2018/2/layout/IconLabelDescriptionList"/>
    <dgm:cxn modelId="{EC27BAE4-3A31-4FB1-BBC6-823B11067C7F}" srcId="{1F6A82A9-E1DB-4219-8C98-6AA2556CDF71}" destId="{213CDF95-4D48-4FA8-9B73-E1445C97D1F6}" srcOrd="0" destOrd="0" parTransId="{FCF5DA1C-7542-402B-926E-302DC471B2F8}" sibTransId="{99140B51-EA8C-450C-B712-96AA88415CB2}"/>
    <dgm:cxn modelId="{AF0211ED-85BC-4A09-BF7A-B074E3A79E05}" srcId="{38257891-2D83-4877-98EE-E7FAC0104BBC}" destId="{A9EDDD5F-FF2A-444A-833E-FAA75EF4B82A}" srcOrd="1" destOrd="0" parTransId="{E2676B24-B954-47A7-AAF3-9E45177AF959}" sibTransId="{2F9B1B76-A5CE-4EFC-832D-94CB0603F54E}"/>
    <dgm:cxn modelId="{B5F3B56A-BB75-4D6D-A81B-59DA8298653F}" type="presParOf" srcId="{90343349-E9C0-4E83-94AB-8D4A8B993202}" destId="{34180359-F224-4D20-9D00-B1A7C883490C}" srcOrd="0" destOrd="0" presId="urn:microsoft.com/office/officeart/2018/2/layout/IconLabelDescriptionList"/>
    <dgm:cxn modelId="{984E947D-8601-4288-A989-E7D91B16BCDE}" type="presParOf" srcId="{34180359-F224-4D20-9D00-B1A7C883490C}" destId="{B1208C31-77D4-4623-A317-04C98D6FF17E}" srcOrd="0" destOrd="0" presId="urn:microsoft.com/office/officeart/2018/2/layout/IconLabelDescriptionList"/>
    <dgm:cxn modelId="{4CC1998F-A1C0-40B1-8047-4C6DE19D6C11}" type="presParOf" srcId="{34180359-F224-4D20-9D00-B1A7C883490C}" destId="{EB384E26-2FB3-447E-8C56-A7D96A9FB936}" srcOrd="1" destOrd="0" presId="urn:microsoft.com/office/officeart/2018/2/layout/IconLabelDescriptionList"/>
    <dgm:cxn modelId="{5C2A8697-EC17-45F9-BD0E-C4FB9E0B1354}" type="presParOf" srcId="{34180359-F224-4D20-9D00-B1A7C883490C}" destId="{AA014A5B-92E7-4E2D-8951-AC2909A833A6}" srcOrd="2" destOrd="0" presId="urn:microsoft.com/office/officeart/2018/2/layout/IconLabelDescriptionList"/>
    <dgm:cxn modelId="{A0DA3C69-7A6B-4A49-AD67-0DEFB77E33B0}" type="presParOf" srcId="{34180359-F224-4D20-9D00-B1A7C883490C}" destId="{9CC99DB0-D31C-488D-A0B6-BC18FA6A7BD6}" srcOrd="3" destOrd="0" presId="urn:microsoft.com/office/officeart/2018/2/layout/IconLabelDescriptionList"/>
    <dgm:cxn modelId="{CC69A5E0-9FCF-47F5-9025-2865663BD236}" type="presParOf" srcId="{34180359-F224-4D20-9D00-B1A7C883490C}" destId="{62FC47A7-6DB4-4EF0-A220-48D9D249353F}" srcOrd="4" destOrd="0" presId="urn:microsoft.com/office/officeart/2018/2/layout/IconLabelDescriptionList"/>
    <dgm:cxn modelId="{C3343FE5-02C1-44DD-A496-C822B6F734D4}" type="presParOf" srcId="{90343349-E9C0-4E83-94AB-8D4A8B993202}" destId="{6DB68A70-9D87-43DC-9DA2-E9075ECF9585}" srcOrd="1" destOrd="0" presId="urn:microsoft.com/office/officeart/2018/2/layout/IconLabelDescriptionList"/>
    <dgm:cxn modelId="{391EA9C9-1085-43F2-919A-7B1EE6EDE02F}" type="presParOf" srcId="{90343349-E9C0-4E83-94AB-8D4A8B993202}" destId="{D994C9F9-03F4-4431-9143-F43479BB313F}" srcOrd="2" destOrd="0" presId="urn:microsoft.com/office/officeart/2018/2/layout/IconLabelDescriptionList"/>
    <dgm:cxn modelId="{2DCCD8BE-7265-4627-AAA3-43B20E7A5C22}" type="presParOf" srcId="{D994C9F9-03F4-4431-9143-F43479BB313F}" destId="{C027267D-4B27-4696-A64E-A7A802C49D2D}" srcOrd="0" destOrd="0" presId="urn:microsoft.com/office/officeart/2018/2/layout/IconLabelDescriptionList"/>
    <dgm:cxn modelId="{61D935D1-31F6-4222-8EAF-D4C0451C061F}" type="presParOf" srcId="{D994C9F9-03F4-4431-9143-F43479BB313F}" destId="{4BB921D9-BB24-45A0-98A0-E8672AA79593}" srcOrd="1" destOrd="0" presId="urn:microsoft.com/office/officeart/2018/2/layout/IconLabelDescriptionList"/>
    <dgm:cxn modelId="{34C55E39-A6AA-415A-92C6-E594E45099ED}" type="presParOf" srcId="{D994C9F9-03F4-4431-9143-F43479BB313F}" destId="{E3522793-2166-4798-B8C1-4862ED8BDA23}" srcOrd="2" destOrd="0" presId="urn:microsoft.com/office/officeart/2018/2/layout/IconLabelDescriptionList"/>
    <dgm:cxn modelId="{93BBCC98-3D23-4BA8-8BC3-6FF22B0C8F9D}" type="presParOf" srcId="{D994C9F9-03F4-4431-9143-F43479BB313F}" destId="{2F1FD748-C221-4987-A8FD-669D9B0CE899}" srcOrd="3" destOrd="0" presId="urn:microsoft.com/office/officeart/2018/2/layout/IconLabelDescriptionList"/>
    <dgm:cxn modelId="{F0E1CD66-1963-4DA8-AE1B-1EA312A30C3D}" type="presParOf" srcId="{D994C9F9-03F4-4431-9143-F43479BB313F}" destId="{3D702D48-BB12-4A67-B835-49C6DC799270}" srcOrd="4" destOrd="0" presId="urn:microsoft.com/office/officeart/2018/2/layout/IconLabelDescriptionList"/>
    <dgm:cxn modelId="{6FB96956-D170-42A6-862E-7CE5DD391D6A}" type="presParOf" srcId="{90343349-E9C0-4E83-94AB-8D4A8B993202}" destId="{1938272D-7F55-41FA-B51B-CD1A48937606}" srcOrd="3" destOrd="0" presId="urn:microsoft.com/office/officeart/2018/2/layout/IconLabelDescriptionList"/>
    <dgm:cxn modelId="{92FE7AA1-18A5-4A10-94FE-1F4EFC6FA31E}" type="presParOf" srcId="{90343349-E9C0-4E83-94AB-8D4A8B993202}" destId="{06EC2530-6A1E-4429-A4E5-FB6F9A77E904}" srcOrd="4" destOrd="0" presId="urn:microsoft.com/office/officeart/2018/2/layout/IconLabelDescriptionList"/>
    <dgm:cxn modelId="{DF693D4E-5E00-4EF2-8A2D-DED2665B12BD}" type="presParOf" srcId="{06EC2530-6A1E-4429-A4E5-FB6F9A77E904}" destId="{3A423D7D-CA8B-4FF8-B747-B344DFEF46C8}" srcOrd="0" destOrd="0" presId="urn:microsoft.com/office/officeart/2018/2/layout/IconLabelDescriptionList"/>
    <dgm:cxn modelId="{2D7D2B07-0BD5-45E3-8542-39F8DA9A86BB}" type="presParOf" srcId="{06EC2530-6A1E-4429-A4E5-FB6F9A77E904}" destId="{B8102A6B-0AA5-4307-9CD1-955DF864EAF3}" srcOrd="1" destOrd="0" presId="urn:microsoft.com/office/officeart/2018/2/layout/IconLabelDescriptionList"/>
    <dgm:cxn modelId="{166FBCAD-BC37-4DA1-A3F4-139389FF7C00}" type="presParOf" srcId="{06EC2530-6A1E-4429-A4E5-FB6F9A77E904}" destId="{D5D17F7F-B9B7-48E3-B630-34E23FF0D8C3}" srcOrd="2" destOrd="0" presId="urn:microsoft.com/office/officeart/2018/2/layout/IconLabelDescriptionList"/>
    <dgm:cxn modelId="{238258A8-4F0F-48B0-90E1-C56D2B0EEAD4}" type="presParOf" srcId="{06EC2530-6A1E-4429-A4E5-FB6F9A77E904}" destId="{44B1A5E6-F144-4840-B47D-871959D8EBC6}" srcOrd="3" destOrd="0" presId="urn:microsoft.com/office/officeart/2018/2/layout/IconLabelDescriptionList"/>
    <dgm:cxn modelId="{8CAAE903-0067-4E1F-8F75-489AAB48BFBF}" type="presParOf" srcId="{06EC2530-6A1E-4429-A4E5-FB6F9A77E904}" destId="{19EAF032-D493-4F99-B9BC-6C13D2A4E9BE}" srcOrd="4" destOrd="0" presId="urn:microsoft.com/office/officeart/2018/2/layout/IconLabelDescriptionList"/>
    <dgm:cxn modelId="{3E69E6A3-FB62-4981-953D-D2C3BCE78349}" type="presParOf" srcId="{90343349-E9C0-4E83-94AB-8D4A8B993202}" destId="{CD17FE31-95FE-4701-BA6C-CF96F77322F5}" srcOrd="5" destOrd="0" presId="urn:microsoft.com/office/officeart/2018/2/layout/IconLabelDescriptionList"/>
    <dgm:cxn modelId="{3D1D3ED2-F40E-4EA6-B16E-B1DBC8F140EE}" type="presParOf" srcId="{90343349-E9C0-4E83-94AB-8D4A8B993202}" destId="{E250C30F-92A1-433E-8E1E-1BAAB856680D}" srcOrd="6" destOrd="0" presId="urn:microsoft.com/office/officeart/2018/2/layout/IconLabelDescriptionList"/>
    <dgm:cxn modelId="{EA3C5CB2-05CB-4F4E-97A7-AF518B2E5919}" type="presParOf" srcId="{E250C30F-92A1-433E-8E1E-1BAAB856680D}" destId="{F36C3C03-2B42-40F9-B6AF-E8218284D946}" srcOrd="0" destOrd="0" presId="urn:microsoft.com/office/officeart/2018/2/layout/IconLabelDescriptionList"/>
    <dgm:cxn modelId="{2B047CE6-205D-45E1-AC5C-BE196F6AB2C6}" type="presParOf" srcId="{E250C30F-92A1-433E-8E1E-1BAAB856680D}" destId="{73291E1B-37D4-469F-8FB7-6D4EA33D48C8}" srcOrd="1" destOrd="0" presId="urn:microsoft.com/office/officeart/2018/2/layout/IconLabelDescriptionList"/>
    <dgm:cxn modelId="{62450B54-B8F4-48AE-8541-5AC6A5245D23}" type="presParOf" srcId="{E250C30F-92A1-433E-8E1E-1BAAB856680D}" destId="{0A94311D-B04B-4A30-A702-454D3A485A3B}" srcOrd="2" destOrd="0" presId="urn:microsoft.com/office/officeart/2018/2/layout/IconLabelDescriptionList"/>
    <dgm:cxn modelId="{9FA63393-A16E-4468-9489-FAA66F9BC79B}" type="presParOf" srcId="{E250C30F-92A1-433E-8E1E-1BAAB856680D}" destId="{3475C302-A027-4B1A-B5F0-EF8C37B8AA7A}" srcOrd="3" destOrd="0" presId="urn:microsoft.com/office/officeart/2018/2/layout/IconLabelDescriptionList"/>
    <dgm:cxn modelId="{601FDEEA-AC77-487A-B235-60ECDFDC7C54}" type="presParOf" srcId="{E250C30F-92A1-433E-8E1E-1BAAB856680D}" destId="{E95CF19B-C0A1-40F0-8A96-15814F8254A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29DAD7-B832-4C0F-912D-ECD3289AAF1A}" type="doc">
      <dgm:prSet loTypeId="urn:microsoft.com/office/officeart/2005/8/layout/hList1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B227762-B70B-4783-B43B-1B571E47CC5E}">
      <dgm:prSet/>
      <dgm:spPr/>
      <dgm:t>
        <a:bodyPr/>
        <a:lstStyle/>
        <a:p>
          <a:r>
            <a:rPr lang="en-US" b="1"/>
            <a:t>Significance of Simulation Systems</a:t>
          </a:r>
          <a:endParaRPr lang="en-US"/>
        </a:p>
      </dgm:t>
    </dgm:pt>
    <dgm:pt modelId="{19E34BCA-EB75-4B94-B40D-8F1E063C675B}" type="parTrans" cxnId="{ACBA223E-C569-4811-9BDE-85B84251FAD1}">
      <dgm:prSet/>
      <dgm:spPr/>
      <dgm:t>
        <a:bodyPr/>
        <a:lstStyle/>
        <a:p>
          <a:endParaRPr lang="en-US"/>
        </a:p>
      </dgm:t>
    </dgm:pt>
    <dgm:pt modelId="{3B460CC5-C90E-4461-B785-2D3D114F634C}" type="sibTrans" cxnId="{ACBA223E-C569-4811-9BDE-85B84251FAD1}">
      <dgm:prSet/>
      <dgm:spPr/>
      <dgm:t>
        <a:bodyPr/>
        <a:lstStyle/>
        <a:p>
          <a:endParaRPr lang="en-US"/>
        </a:p>
      </dgm:t>
    </dgm:pt>
    <dgm:pt modelId="{688A350D-A787-432D-9FD1-F426165C28BF}">
      <dgm:prSet/>
      <dgm:spPr/>
      <dgm:t>
        <a:bodyPr/>
        <a:lstStyle/>
        <a:p>
          <a:r>
            <a:rPr lang="en-US"/>
            <a:t>Emphasizes the pivotal role of simulation systems for decision-making across sectors.</a:t>
          </a:r>
        </a:p>
      </dgm:t>
    </dgm:pt>
    <dgm:pt modelId="{47B382E5-2C95-4D90-8819-2994121601C6}" type="parTrans" cxnId="{1A1DB0E8-A559-4322-AACC-47D5C4AEF165}">
      <dgm:prSet/>
      <dgm:spPr/>
      <dgm:t>
        <a:bodyPr/>
        <a:lstStyle/>
        <a:p>
          <a:endParaRPr lang="en-US"/>
        </a:p>
      </dgm:t>
    </dgm:pt>
    <dgm:pt modelId="{F41D1D0F-B008-4BA2-A5BC-F957725C0B53}" type="sibTrans" cxnId="{1A1DB0E8-A559-4322-AACC-47D5C4AEF165}">
      <dgm:prSet/>
      <dgm:spPr/>
      <dgm:t>
        <a:bodyPr/>
        <a:lstStyle/>
        <a:p>
          <a:endParaRPr lang="en-US"/>
        </a:p>
      </dgm:t>
    </dgm:pt>
    <dgm:pt modelId="{8128C298-1FC2-4C03-9684-547D8E8BE4FC}">
      <dgm:prSet/>
      <dgm:spPr/>
      <dgm:t>
        <a:bodyPr/>
        <a:lstStyle/>
        <a:p>
          <a:r>
            <a:rPr lang="en-US" b="1"/>
            <a:t>Hospital Management Application</a:t>
          </a:r>
          <a:endParaRPr lang="en-US"/>
        </a:p>
      </dgm:t>
    </dgm:pt>
    <dgm:pt modelId="{7AEC57F2-FDC8-47C7-9DE1-E8E2DC55C690}" type="parTrans" cxnId="{C78622E8-3B7E-47B9-9EC7-E75671C32210}">
      <dgm:prSet/>
      <dgm:spPr/>
      <dgm:t>
        <a:bodyPr/>
        <a:lstStyle/>
        <a:p>
          <a:endParaRPr lang="en-US"/>
        </a:p>
      </dgm:t>
    </dgm:pt>
    <dgm:pt modelId="{FBEA7DDF-8DBB-4C78-99F2-14332CCED32F}" type="sibTrans" cxnId="{C78622E8-3B7E-47B9-9EC7-E75671C32210}">
      <dgm:prSet/>
      <dgm:spPr/>
      <dgm:t>
        <a:bodyPr/>
        <a:lstStyle/>
        <a:p>
          <a:endParaRPr lang="en-US"/>
        </a:p>
      </dgm:t>
    </dgm:pt>
    <dgm:pt modelId="{6F327B3C-CC80-43C1-AAEF-5A59553CEF08}">
      <dgm:prSet/>
      <dgm:spPr/>
      <dgm:t>
        <a:bodyPr/>
        <a:lstStyle/>
        <a:p>
          <a:r>
            <a:rPr lang="en-US"/>
            <a:t>Demonstrates the utilization of simulation systems in addressing staffing distribution challenges within hospital management, particularly in a Covid-19 unit.</a:t>
          </a:r>
        </a:p>
      </dgm:t>
    </dgm:pt>
    <dgm:pt modelId="{CAB14761-B754-4C1B-8C1C-D4B8F966C8BC}" type="parTrans" cxnId="{8BD869AB-4A03-4131-8905-C6D768D394FF}">
      <dgm:prSet/>
      <dgm:spPr/>
      <dgm:t>
        <a:bodyPr/>
        <a:lstStyle/>
        <a:p>
          <a:endParaRPr lang="en-US"/>
        </a:p>
      </dgm:t>
    </dgm:pt>
    <dgm:pt modelId="{F7B65FC8-AFB9-46E9-8842-162D7F722BB2}" type="sibTrans" cxnId="{8BD869AB-4A03-4131-8905-C6D768D394FF}">
      <dgm:prSet/>
      <dgm:spPr/>
      <dgm:t>
        <a:bodyPr/>
        <a:lstStyle/>
        <a:p>
          <a:endParaRPr lang="en-US"/>
        </a:p>
      </dgm:t>
    </dgm:pt>
    <dgm:pt modelId="{7D936C0C-8718-477E-A711-E3ADCA02B167}">
      <dgm:prSet/>
      <dgm:spPr/>
      <dgm:t>
        <a:bodyPr/>
        <a:lstStyle/>
        <a:p>
          <a:r>
            <a:rPr lang="en-US" b="1"/>
            <a:t>Informed Decision-making through Comparison</a:t>
          </a:r>
          <a:endParaRPr lang="en-US"/>
        </a:p>
      </dgm:t>
    </dgm:pt>
    <dgm:pt modelId="{7355E4EC-AA73-4D1F-8574-521C3E7088BD}" type="parTrans" cxnId="{4F93DE36-DDE6-4065-AC9D-2A18D7FA64FE}">
      <dgm:prSet/>
      <dgm:spPr/>
      <dgm:t>
        <a:bodyPr/>
        <a:lstStyle/>
        <a:p>
          <a:endParaRPr lang="en-US"/>
        </a:p>
      </dgm:t>
    </dgm:pt>
    <dgm:pt modelId="{E4F8A41A-D2B3-4821-A24D-30B12246E38C}" type="sibTrans" cxnId="{4F93DE36-DDE6-4065-AC9D-2A18D7FA64FE}">
      <dgm:prSet/>
      <dgm:spPr/>
      <dgm:t>
        <a:bodyPr/>
        <a:lstStyle/>
        <a:p>
          <a:endParaRPr lang="en-US"/>
        </a:p>
      </dgm:t>
    </dgm:pt>
    <dgm:pt modelId="{D6601E72-FAFB-4638-8A6D-03576425FD82}">
      <dgm:prSet/>
      <dgm:spPr/>
      <dgm:t>
        <a:bodyPr/>
        <a:lstStyle/>
        <a:p>
          <a:r>
            <a:rPr lang="en-US"/>
            <a:t>Underlines the importance of conducting comparative analyses via simulations to enable informed decision-making by exploring diverse scenarios.</a:t>
          </a:r>
        </a:p>
      </dgm:t>
    </dgm:pt>
    <dgm:pt modelId="{F38B7476-8FDF-469D-AD4C-FF617FFB791F}" type="parTrans" cxnId="{72E8C579-B885-4E7A-AE7C-79852E75DB64}">
      <dgm:prSet/>
      <dgm:spPr/>
      <dgm:t>
        <a:bodyPr/>
        <a:lstStyle/>
        <a:p>
          <a:endParaRPr lang="en-US"/>
        </a:p>
      </dgm:t>
    </dgm:pt>
    <dgm:pt modelId="{6420AB24-9676-4B21-9A6D-F37894B47E30}" type="sibTrans" cxnId="{72E8C579-B885-4E7A-AE7C-79852E75DB64}">
      <dgm:prSet/>
      <dgm:spPr/>
      <dgm:t>
        <a:bodyPr/>
        <a:lstStyle/>
        <a:p>
          <a:endParaRPr lang="en-US"/>
        </a:p>
      </dgm:t>
    </dgm:pt>
    <dgm:pt modelId="{B82BB8D4-3735-47B8-8247-323EACF90314}" type="pres">
      <dgm:prSet presAssocID="{A129DAD7-B832-4C0F-912D-ECD3289AAF1A}" presName="Name0" presStyleCnt="0">
        <dgm:presLayoutVars>
          <dgm:dir/>
          <dgm:animLvl val="lvl"/>
          <dgm:resizeHandles val="exact"/>
        </dgm:presLayoutVars>
      </dgm:prSet>
      <dgm:spPr/>
    </dgm:pt>
    <dgm:pt modelId="{0910D26E-8CC5-47D8-A245-635F37EE02BF}" type="pres">
      <dgm:prSet presAssocID="{2B227762-B70B-4783-B43B-1B571E47CC5E}" presName="composite" presStyleCnt="0"/>
      <dgm:spPr/>
    </dgm:pt>
    <dgm:pt modelId="{C6F705C6-D68A-4FD1-80B1-B8E54E121108}" type="pres">
      <dgm:prSet presAssocID="{2B227762-B70B-4783-B43B-1B571E47CC5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CA8A99D-B6A3-42DC-AED4-8AA1FDD89B5A}" type="pres">
      <dgm:prSet presAssocID="{2B227762-B70B-4783-B43B-1B571E47CC5E}" presName="desTx" presStyleLbl="alignAccFollowNode1" presStyleIdx="0" presStyleCnt="3">
        <dgm:presLayoutVars>
          <dgm:bulletEnabled val="1"/>
        </dgm:presLayoutVars>
      </dgm:prSet>
      <dgm:spPr/>
    </dgm:pt>
    <dgm:pt modelId="{3AC770D2-5000-4F49-84A6-69C35BEBCE17}" type="pres">
      <dgm:prSet presAssocID="{3B460CC5-C90E-4461-B785-2D3D114F634C}" presName="space" presStyleCnt="0"/>
      <dgm:spPr/>
    </dgm:pt>
    <dgm:pt modelId="{22D2A7AA-8589-4BD1-809B-FF9FEEAFDE5F}" type="pres">
      <dgm:prSet presAssocID="{8128C298-1FC2-4C03-9684-547D8E8BE4FC}" presName="composite" presStyleCnt="0"/>
      <dgm:spPr/>
    </dgm:pt>
    <dgm:pt modelId="{093BF0FB-B026-4AEE-91EC-CD8D545C98BA}" type="pres">
      <dgm:prSet presAssocID="{8128C298-1FC2-4C03-9684-547D8E8BE4F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8A9A838-F6BD-44C2-B101-97984540B046}" type="pres">
      <dgm:prSet presAssocID="{8128C298-1FC2-4C03-9684-547D8E8BE4FC}" presName="desTx" presStyleLbl="alignAccFollowNode1" presStyleIdx="1" presStyleCnt="3">
        <dgm:presLayoutVars>
          <dgm:bulletEnabled val="1"/>
        </dgm:presLayoutVars>
      </dgm:prSet>
      <dgm:spPr/>
    </dgm:pt>
    <dgm:pt modelId="{D73D2C02-ECDF-4648-9033-AC94BB0D92C6}" type="pres">
      <dgm:prSet presAssocID="{FBEA7DDF-8DBB-4C78-99F2-14332CCED32F}" presName="space" presStyleCnt="0"/>
      <dgm:spPr/>
    </dgm:pt>
    <dgm:pt modelId="{A11993C2-EDC1-48FD-B83A-254DD822FB64}" type="pres">
      <dgm:prSet presAssocID="{7D936C0C-8718-477E-A711-E3ADCA02B167}" presName="composite" presStyleCnt="0"/>
      <dgm:spPr/>
    </dgm:pt>
    <dgm:pt modelId="{7CC834FE-EAC5-48CE-9839-34A9CC46B45B}" type="pres">
      <dgm:prSet presAssocID="{7D936C0C-8718-477E-A711-E3ADCA02B16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5679E18-323A-4E9D-B5E4-648FD0AC2CF7}" type="pres">
      <dgm:prSet presAssocID="{7D936C0C-8718-477E-A711-E3ADCA02B16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B160611-49CB-4BEB-B8EE-9FFF469F69D8}" type="presOf" srcId="{D6601E72-FAFB-4638-8A6D-03576425FD82}" destId="{15679E18-323A-4E9D-B5E4-648FD0AC2CF7}" srcOrd="0" destOrd="0" presId="urn:microsoft.com/office/officeart/2005/8/layout/hList1"/>
    <dgm:cxn modelId="{9AB32B2C-8F1C-4AE2-8B4F-41F087028108}" type="presOf" srcId="{2B227762-B70B-4783-B43B-1B571E47CC5E}" destId="{C6F705C6-D68A-4FD1-80B1-B8E54E121108}" srcOrd="0" destOrd="0" presId="urn:microsoft.com/office/officeart/2005/8/layout/hList1"/>
    <dgm:cxn modelId="{4F93DE36-DDE6-4065-AC9D-2A18D7FA64FE}" srcId="{A129DAD7-B832-4C0F-912D-ECD3289AAF1A}" destId="{7D936C0C-8718-477E-A711-E3ADCA02B167}" srcOrd="2" destOrd="0" parTransId="{7355E4EC-AA73-4D1F-8574-521C3E7088BD}" sibTransId="{E4F8A41A-D2B3-4821-A24D-30B12246E38C}"/>
    <dgm:cxn modelId="{640A7039-D0E1-4B0A-9475-E7E6C316E7F9}" type="presOf" srcId="{688A350D-A787-432D-9FD1-F426165C28BF}" destId="{7CA8A99D-B6A3-42DC-AED4-8AA1FDD89B5A}" srcOrd="0" destOrd="0" presId="urn:microsoft.com/office/officeart/2005/8/layout/hList1"/>
    <dgm:cxn modelId="{ACBA223E-C569-4811-9BDE-85B84251FAD1}" srcId="{A129DAD7-B832-4C0F-912D-ECD3289AAF1A}" destId="{2B227762-B70B-4783-B43B-1B571E47CC5E}" srcOrd="0" destOrd="0" parTransId="{19E34BCA-EB75-4B94-B40D-8F1E063C675B}" sibTransId="{3B460CC5-C90E-4461-B785-2D3D114F634C}"/>
    <dgm:cxn modelId="{72E8C579-B885-4E7A-AE7C-79852E75DB64}" srcId="{7D936C0C-8718-477E-A711-E3ADCA02B167}" destId="{D6601E72-FAFB-4638-8A6D-03576425FD82}" srcOrd="0" destOrd="0" parTransId="{F38B7476-8FDF-469D-AD4C-FF617FFB791F}" sibTransId="{6420AB24-9676-4B21-9A6D-F37894B47E30}"/>
    <dgm:cxn modelId="{6008C07C-67F5-4C13-A96F-411CBBEBD732}" type="presOf" srcId="{7D936C0C-8718-477E-A711-E3ADCA02B167}" destId="{7CC834FE-EAC5-48CE-9839-34A9CC46B45B}" srcOrd="0" destOrd="0" presId="urn:microsoft.com/office/officeart/2005/8/layout/hList1"/>
    <dgm:cxn modelId="{8BD869AB-4A03-4131-8905-C6D768D394FF}" srcId="{8128C298-1FC2-4C03-9684-547D8E8BE4FC}" destId="{6F327B3C-CC80-43C1-AAEF-5A59553CEF08}" srcOrd="0" destOrd="0" parTransId="{CAB14761-B754-4C1B-8C1C-D4B8F966C8BC}" sibTransId="{F7B65FC8-AFB9-46E9-8842-162D7F722BB2}"/>
    <dgm:cxn modelId="{438E0EE5-79AD-422F-A287-FC4B4B0850DE}" type="presOf" srcId="{A129DAD7-B832-4C0F-912D-ECD3289AAF1A}" destId="{B82BB8D4-3735-47B8-8247-323EACF90314}" srcOrd="0" destOrd="0" presId="urn:microsoft.com/office/officeart/2005/8/layout/hList1"/>
    <dgm:cxn modelId="{C78622E8-3B7E-47B9-9EC7-E75671C32210}" srcId="{A129DAD7-B832-4C0F-912D-ECD3289AAF1A}" destId="{8128C298-1FC2-4C03-9684-547D8E8BE4FC}" srcOrd="1" destOrd="0" parTransId="{7AEC57F2-FDC8-47C7-9DE1-E8E2DC55C690}" sibTransId="{FBEA7DDF-8DBB-4C78-99F2-14332CCED32F}"/>
    <dgm:cxn modelId="{1A1DB0E8-A559-4322-AACC-47D5C4AEF165}" srcId="{2B227762-B70B-4783-B43B-1B571E47CC5E}" destId="{688A350D-A787-432D-9FD1-F426165C28BF}" srcOrd="0" destOrd="0" parTransId="{47B382E5-2C95-4D90-8819-2994121601C6}" sibTransId="{F41D1D0F-B008-4BA2-A5BC-F957725C0B53}"/>
    <dgm:cxn modelId="{C4EEC2FA-5F7F-4912-96F8-8139A8B27316}" type="presOf" srcId="{8128C298-1FC2-4C03-9684-547D8E8BE4FC}" destId="{093BF0FB-B026-4AEE-91EC-CD8D545C98BA}" srcOrd="0" destOrd="0" presId="urn:microsoft.com/office/officeart/2005/8/layout/hList1"/>
    <dgm:cxn modelId="{2AB5ABFB-865C-4822-80DD-04ED74871D44}" type="presOf" srcId="{6F327B3C-CC80-43C1-AAEF-5A59553CEF08}" destId="{C8A9A838-F6BD-44C2-B101-97984540B046}" srcOrd="0" destOrd="0" presId="urn:microsoft.com/office/officeart/2005/8/layout/hList1"/>
    <dgm:cxn modelId="{463087DE-F617-4EF6-9C2E-A80054494248}" type="presParOf" srcId="{B82BB8D4-3735-47B8-8247-323EACF90314}" destId="{0910D26E-8CC5-47D8-A245-635F37EE02BF}" srcOrd="0" destOrd="0" presId="urn:microsoft.com/office/officeart/2005/8/layout/hList1"/>
    <dgm:cxn modelId="{A7802A14-A342-494B-AC58-34537D0162CD}" type="presParOf" srcId="{0910D26E-8CC5-47D8-A245-635F37EE02BF}" destId="{C6F705C6-D68A-4FD1-80B1-B8E54E121108}" srcOrd="0" destOrd="0" presId="urn:microsoft.com/office/officeart/2005/8/layout/hList1"/>
    <dgm:cxn modelId="{4B756412-6B3C-4598-953F-43E9F7897585}" type="presParOf" srcId="{0910D26E-8CC5-47D8-A245-635F37EE02BF}" destId="{7CA8A99D-B6A3-42DC-AED4-8AA1FDD89B5A}" srcOrd="1" destOrd="0" presId="urn:microsoft.com/office/officeart/2005/8/layout/hList1"/>
    <dgm:cxn modelId="{62C2903C-5012-4378-ACB2-D5B7D5B30900}" type="presParOf" srcId="{B82BB8D4-3735-47B8-8247-323EACF90314}" destId="{3AC770D2-5000-4F49-84A6-69C35BEBCE17}" srcOrd="1" destOrd="0" presId="urn:microsoft.com/office/officeart/2005/8/layout/hList1"/>
    <dgm:cxn modelId="{5CB8B357-DEA4-44F6-AEF0-ACE934D2236A}" type="presParOf" srcId="{B82BB8D4-3735-47B8-8247-323EACF90314}" destId="{22D2A7AA-8589-4BD1-809B-FF9FEEAFDE5F}" srcOrd="2" destOrd="0" presId="urn:microsoft.com/office/officeart/2005/8/layout/hList1"/>
    <dgm:cxn modelId="{E84BF23C-F33E-4E67-BAD0-87E431E67EB1}" type="presParOf" srcId="{22D2A7AA-8589-4BD1-809B-FF9FEEAFDE5F}" destId="{093BF0FB-B026-4AEE-91EC-CD8D545C98BA}" srcOrd="0" destOrd="0" presId="urn:microsoft.com/office/officeart/2005/8/layout/hList1"/>
    <dgm:cxn modelId="{80BF6A2B-8241-451B-A636-E0907F1DC0C8}" type="presParOf" srcId="{22D2A7AA-8589-4BD1-809B-FF9FEEAFDE5F}" destId="{C8A9A838-F6BD-44C2-B101-97984540B046}" srcOrd="1" destOrd="0" presId="urn:microsoft.com/office/officeart/2005/8/layout/hList1"/>
    <dgm:cxn modelId="{A87B36F8-A45A-42CB-984F-852EFD658462}" type="presParOf" srcId="{B82BB8D4-3735-47B8-8247-323EACF90314}" destId="{D73D2C02-ECDF-4648-9033-AC94BB0D92C6}" srcOrd="3" destOrd="0" presId="urn:microsoft.com/office/officeart/2005/8/layout/hList1"/>
    <dgm:cxn modelId="{2B124F68-26C1-4CF8-A748-157EB158FCAF}" type="presParOf" srcId="{B82BB8D4-3735-47B8-8247-323EACF90314}" destId="{A11993C2-EDC1-48FD-B83A-254DD822FB64}" srcOrd="4" destOrd="0" presId="urn:microsoft.com/office/officeart/2005/8/layout/hList1"/>
    <dgm:cxn modelId="{88AEA0D6-2E69-4001-84FF-0307C58C4400}" type="presParOf" srcId="{A11993C2-EDC1-48FD-B83A-254DD822FB64}" destId="{7CC834FE-EAC5-48CE-9839-34A9CC46B45B}" srcOrd="0" destOrd="0" presId="urn:microsoft.com/office/officeart/2005/8/layout/hList1"/>
    <dgm:cxn modelId="{3E1EFE14-0BF0-4443-AF96-3E95EF4F72FE}" type="presParOf" srcId="{A11993C2-EDC1-48FD-B83A-254DD822FB64}" destId="{15679E18-323A-4E9D-B5E4-648FD0AC2CF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A5D7F-377B-4E8C-B457-30675F20B328}">
      <dsp:nvSpPr>
        <dsp:cNvPr id="0" name=""/>
        <dsp:cNvSpPr/>
      </dsp:nvSpPr>
      <dsp:spPr>
        <a:xfrm>
          <a:off x="0" y="0"/>
          <a:ext cx="3717524" cy="7948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Importance of Resource Management in Healthcare Settings</a:t>
          </a:r>
        </a:p>
      </dsp:txBody>
      <dsp:txXfrm>
        <a:off x="23282" y="23282"/>
        <a:ext cx="2792603" cy="748328"/>
      </dsp:txXfrm>
    </dsp:sp>
    <dsp:sp modelId="{AF1AC435-BEC6-4B67-9CC3-4693DCEEC9FF}">
      <dsp:nvSpPr>
        <dsp:cNvPr id="0" name=""/>
        <dsp:cNvSpPr/>
      </dsp:nvSpPr>
      <dsp:spPr>
        <a:xfrm>
          <a:off x="311342" y="939418"/>
          <a:ext cx="3717524" cy="7948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Role of Simulation in Analyzing Complex Healthcare Systems</a:t>
          </a:r>
        </a:p>
      </dsp:txBody>
      <dsp:txXfrm>
        <a:off x="334624" y="962700"/>
        <a:ext cx="2842937" cy="748328"/>
      </dsp:txXfrm>
    </dsp:sp>
    <dsp:sp modelId="{60A6BDA2-2C7B-40F7-A6D1-264F1851CE2F}">
      <dsp:nvSpPr>
        <dsp:cNvPr id="0" name=""/>
        <dsp:cNvSpPr/>
      </dsp:nvSpPr>
      <dsp:spPr>
        <a:xfrm>
          <a:off x="618038" y="1878837"/>
          <a:ext cx="3717524" cy="7948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Overview of Simulation-Based Approaches for Resource Optimization</a:t>
          </a:r>
        </a:p>
      </dsp:txBody>
      <dsp:txXfrm>
        <a:off x="641320" y="1902119"/>
        <a:ext cx="2847583" cy="748328"/>
      </dsp:txXfrm>
    </dsp:sp>
    <dsp:sp modelId="{F46D423E-90C2-45DD-AA3C-54F3C9C798F5}">
      <dsp:nvSpPr>
        <dsp:cNvPr id="0" name=""/>
        <dsp:cNvSpPr/>
      </dsp:nvSpPr>
      <dsp:spPr>
        <a:xfrm>
          <a:off x="929381" y="2818256"/>
          <a:ext cx="3717524" cy="7948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Objectives and Scope of the Research: Exploring Applications and Benefits</a:t>
          </a:r>
        </a:p>
      </dsp:txBody>
      <dsp:txXfrm>
        <a:off x="952663" y="2841538"/>
        <a:ext cx="2842937" cy="748328"/>
      </dsp:txXfrm>
    </dsp:sp>
    <dsp:sp modelId="{D8BCFE46-1F69-4384-A976-88241C7C0DE5}">
      <dsp:nvSpPr>
        <dsp:cNvPr id="0" name=""/>
        <dsp:cNvSpPr/>
      </dsp:nvSpPr>
      <dsp:spPr>
        <a:xfrm>
          <a:off x="3200843" y="608815"/>
          <a:ext cx="516680" cy="5166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317096" y="608815"/>
        <a:ext cx="284174" cy="388802"/>
      </dsp:txXfrm>
    </dsp:sp>
    <dsp:sp modelId="{9921F31A-82E7-4B4A-ADD4-C10E61C5B1C6}">
      <dsp:nvSpPr>
        <dsp:cNvPr id="0" name=""/>
        <dsp:cNvSpPr/>
      </dsp:nvSpPr>
      <dsp:spPr>
        <a:xfrm>
          <a:off x="3512186" y="1548234"/>
          <a:ext cx="516680" cy="5166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628439" y="1548234"/>
        <a:ext cx="284174" cy="388802"/>
      </dsp:txXfrm>
    </dsp:sp>
    <dsp:sp modelId="{9E583302-E3E0-4319-9954-EF89F1478D67}">
      <dsp:nvSpPr>
        <dsp:cNvPr id="0" name=""/>
        <dsp:cNvSpPr/>
      </dsp:nvSpPr>
      <dsp:spPr>
        <a:xfrm>
          <a:off x="3818882" y="2487653"/>
          <a:ext cx="516680" cy="5166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935135" y="2487653"/>
        <a:ext cx="284174" cy="388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2DB6A-B760-436A-A57C-C28746C93265}">
      <dsp:nvSpPr>
        <dsp:cNvPr id="0" name=""/>
        <dsp:cNvSpPr/>
      </dsp:nvSpPr>
      <dsp:spPr>
        <a:xfrm>
          <a:off x="0" y="1499"/>
          <a:ext cx="4646905" cy="7600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7705E-66BB-422C-89FF-94087C296DEB}">
      <dsp:nvSpPr>
        <dsp:cNvPr id="0" name=""/>
        <dsp:cNvSpPr/>
      </dsp:nvSpPr>
      <dsp:spPr>
        <a:xfrm>
          <a:off x="229909" y="172506"/>
          <a:ext cx="418017" cy="4180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FFC26-A0D8-4BC0-B7B7-9514F50084F8}">
      <dsp:nvSpPr>
        <dsp:cNvPr id="0" name=""/>
        <dsp:cNvSpPr/>
      </dsp:nvSpPr>
      <dsp:spPr>
        <a:xfrm>
          <a:off x="877836" y="1499"/>
          <a:ext cx="3769068" cy="760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Understanding Simulation Systems in Various Contexts</a:t>
          </a:r>
        </a:p>
      </dsp:txBody>
      <dsp:txXfrm>
        <a:off x="877836" y="1499"/>
        <a:ext cx="3769068" cy="760031"/>
      </dsp:txXfrm>
    </dsp:sp>
    <dsp:sp modelId="{27A3745C-3CA4-48CE-BDC3-8EA58A05A9B4}">
      <dsp:nvSpPr>
        <dsp:cNvPr id="0" name=""/>
        <dsp:cNvSpPr/>
      </dsp:nvSpPr>
      <dsp:spPr>
        <a:xfrm>
          <a:off x="0" y="951539"/>
          <a:ext cx="4646905" cy="7600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8577A8-F6DB-4A61-A255-CE0320D7C0B2}">
      <dsp:nvSpPr>
        <dsp:cNvPr id="0" name=""/>
        <dsp:cNvSpPr/>
      </dsp:nvSpPr>
      <dsp:spPr>
        <a:xfrm>
          <a:off x="229909" y="1122546"/>
          <a:ext cx="418017" cy="4180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FBE1A-0BDB-4B85-8989-0E8B5DED3863}">
      <dsp:nvSpPr>
        <dsp:cNvPr id="0" name=""/>
        <dsp:cNvSpPr/>
      </dsp:nvSpPr>
      <dsp:spPr>
        <a:xfrm>
          <a:off x="877836" y="951539"/>
          <a:ext cx="3769068" cy="760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Focus on Simulation Systems in Healthcare Management</a:t>
          </a:r>
        </a:p>
      </dsp:txBody>
      <dsp:txXfrm>
        <a:off x="877836" y="951539"/>
        <a:ext cx="3769068" cy="760031"/>
      </dsp:txXfrm>
    </dsp:sp>
    <dsp:sp modelId="{7CAF2E52-059D-41CF-88DE-106061EE23B2}">
      <dsp:nvSpPr>
        <dsp:cNvPr id="0" name=""/>
        <dsp:cNvSpPr/>
      </dsp:nvSpPr>
      <dsp:spPr>
        <a:xfrm>
          <a:off x="0" y="1901578"/>
          <a:ext cx="4646905" cy="7600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8BCC3-060B-4775-963E-883D80B9443E}">
      <dsp:nvSpPr>
        <dsp:cNvPr id="0" name=""/>
        <dsp:cNvSpPr/>
      </dsp:nvSpPr>
      <dsp:spPr>
        <a:xfrm>
          <a:off x="229909" y="2072585"/>
          <a:ext cx="418017" cy="4180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632C7-4633-4D15-9CD2-4AB18ED2B3D2}">
      <dsp:nvSpPr>
        <dsp:cNvPr id="0" name=""/>
        <dsp:cNvSpPr/>
      </dsp:nvSpPr>
      <dsp:spPr>
        <a:xfrm>
          <a:off x="877836" y="1901578"/>
          <a:ext cx="3769068" cy="760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 to Discrete Event Simulation (DES)</a:t>
          </a:r>
        </a:p>
      </dsp:txBody>
      <dsp:txXfrm>
        <a:off x="877836" y="1901578"/>
        <a:ext cx="3769068" cy="760031"/>
      </dsp:txXfrm>
    </dsp:sp>
    <dsp:sp modelId="{FF7CE2D4-D503-42C0-92FA-9D2979ABD635}">
      <dsp:nvSpPr>
        <dsp:cNvPr id="0" name=""/>
        <dsp:cNvSpPr/>
      </dsp:nvSpPr>
      <dsp:spPr>
        <a:xfrm>
          <a:off x="0" y="2851617"/>
          <a:ext cx="4646905" cy="7600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17A4B-0524-49D9-B5C2-F60A610A2F19}">
      <dsp:nvSpPr>
        <dsp:cNvPr id="0" name=""/>
        <dsp:cNvSpPr/>
      </dsp:nvSpPr>
      <dsp:spPr>
        <a:xfrm>
          <a:off x="229909" y="3022624"/>
          <a:ext cx="418017" cy="4180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0FF8A-5B5B-4811-9844-24FA6F018725}">
      <dsp:nvSpPr>
        <dsp:cNvPr id="0" name=""/>
        <dsp:cNvSpPr/>
      </dsp:nvSpPr>
      <dsp:spPr>
        <a:xfrm>
          <a:off x="877836" y="2851617"/>
          <a:ext cx="3769068" cy="760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Applications of DES</a:t>
          </a:r>
        </a:p>
      </dsp:txBody>
      <dsp:txXfrm>
        <a:off x="877836" y="2851617"/>
        <a:ext cx="3769068" cy="7600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C5D49-4430-49D2-92E2-EDA0B20F10DB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300" kern="1200" err="1"/>
            <a:t>Optimization</a:t>
          </a:r>
          <a:r>
            <a:rPr lang="pt-PT" sz="2300" kern="1200"/>
            <a:t> </a:t>
          </a:r>
          <a:r>
            <a:rPr lang="pt-PT" sz="2300" kern="1200" err="1"/>
            <a:t>of</a:t>
          </a:r>
          <a:r>
            <a:rPr lang="pt-PT" sz="2300" kern="1200"/>
            <a:t> </a:t>
          </a:r>
          <a:r>
            <a:rPr lang="pt-PT" sz="2300" kern="1200" err="1"/>
            <a:t>human</a:t>
          </a:r>
          <a:r>
            <a:rPr lang="pt-PT" sz="2300" kern="1200"/>
            <a:t> </a:t>
          </a:r>
          <a:r>
            <a:rPr lang="pt-PT" sz="2300" kern="1200" err="1"/>
            <a:t>resources</a:t>
          </a:r>
          <a:r>
            <a:rPr lang="pt-PT" sz="2300" kern="1200"/>
            <a:t>.</a:t>
          </a:r>
          <a:endParaRPr lang="en-US" sz="2300" kern="1200"/>
        </a:p>
      </dsp:txBody>
      <dsp:txXfrm rot="-5400000">
        <a:off x="3785615" y="147831"/>
        <a:ext cx="6689078" cy="756160"/>
      </dsp:txXfrm>
    </dsp:sp>
    <dsp:sp modelId="{9143CF90-090D-47CA-A628-A947761AB9B2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5200" kern="1200"/>
            <a:t>Article 1</a:t>
          </a:r>
          <a:endParaRPr lang="en-US" sz="5200" kern="1200"/>
        </a:p>
      </dsp:txBody>
      <dsp:txXfrm>
        <a:off x="51133" y="53310"/>
        <a:ext cx="3683350" cy="945199"/>
      </dsp:txXfrm>
    </dsp:sp>
    <dsp:sp modelId="{4964E866-E56A-4769-963E-390B2FD6A49B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300" kern="1200" err="1"/>
            <a:t>Optimization</a:t>
          </a:r>
          <a:r>
            <a:rPr lang="pt-PT" sz="2300" kern="1200"/>
            <a:t> </a:t>
          </a:r>
          <a:r>
            <a:rPr lang="pt-PT" sz="2300" kern="1200" err="1"/>
            <a:t>of</a:t>
          </a:r>
          <a:r>
            <a:rPr lang="pt-PT" sz="2300" kern="1200"/>
            <a:t> </a:t>
          </a:r>
          <a:r>
            <a:rPr lang="pt-PT" sz="2300" kern="1200" err="1"/>
            <a:t>personel</a:t>
          </a:r>
          <a:r>
            <a:rPr lang="pt-PT" sz="2300" kern="1200"/>
            <a:t> </a:t>
          </a:r>
          <a:r>
            <a:rPr lang="pt-PT" sz="2300" kern="1200" err="1"/>
            <a:t>and</a:t>
          </a:r>
          <a:r>
            <a:rPr lang="pt-PT" sz="2300" kern="1200"/>
            <a:t> hospital </a:t>
          </a:r>
          <a:r>
            <a:rPr lang="pt-PT" sz="2300" kern="1200" err="1"/>
            <a:t>resources</a:t>
          </a:r>
          <a:r>
            <a:rPr lang="pt-PT" sz="2300" kern="1200"/>
            <a:t>.</a:t>
          </a:r>
          <a:endParaRPr lang="en-US" sz="2300" kern="1200"/>
        </a:p>
      </dsp:txBody>
      <dsp:txXfrm rot="-5400000">
        <a:off x="3785615" y="1247670"/>
        <a:ext cx="6689078" cy="756160"/>
      </dsp:txXfrm>
    </dsp:sp>
    <dsp:sp modelId="{C6007E2D-EF77-42A9-A538-C2ECEA7EB173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5200" kern="1200"/>
            <a:t>Article 2</a:t>
          </a:r>
          <a:endParaRPr lang="en-US" sz="5200" kern="1200"/>
        </a:p>
      </dsp:txBody>
      <dsp:txXfrm>
        <a:off x="51133" y="1153149"/>
        <a:ext cx="3683350" cy="945199"/>
      </dsp:txXfrm>
    </dsp:sp>
    <dsp:sp modelId="{46906355-2E5E-4B95-A7F2-F053C53A204B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300" kern="1200" err="1"/>
            <a:t>Optimization</a:t>
          </a:r>
          <a:r>
            <a:rPr lang="pt-PT" sz="2300" kern="1200"/>
            <a:t> </a:t>
          </a:r>
          <a:r>
            <a:rPr lang="pt-PT" sz="2300" kern="1200" err="1"/>
            <a:t>of</a:t>
          </a:r>
          <a:r>
            <a:rPr lang="pt-PT" sz="2300" kern="1200"/>
            <a:t> hospital </a:t>
          </a:r>
          <a:r>
            <a:rPr lang="pt-PT" sz="2300" kern="1200" err="1"/>
            <a:t>resources</a:t>
          </a:r>
          <a:r>
            <a:rPr lang="pt-PT" sz="2300" kern="1200"/>
            <a:t>.</a:t>
          </a:r>
          <a:endParaRPr lang="en-US" sz="2300" kern="1200"/>
        </a:p>
      </dsp:txBody>
      <dsp:txXfrm rot="-5400000">
        <a:off x="3785615" y="2347509"/>
        <a:ext cx="6689078" cy="756160"/>
      </dsp:txXfrm>
    </dsp:sp>
    <dsp:sp modelId="{A4F5E933-560B-4CBA-B0F8-B156ED6C814C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5200" kern="1200"/>
            <a:t>Article 3</a:t>
          </a:r>
          <a:endParaRPr lang="en-US" sz="5200" kern="1200"/>
        </a:p>
      </dsp:txBody>
      <dsp:txXfrm>
        <a:off x="51133" y="2252988"/>
        <a:ext cx="3683350" cy="945199"/>
      </dsp:txXfrm>
    </dsp:sp>
    <dsp:sp modelId="{34B644A2-A489-4390-B6E8-EFA2A61BE684}">
      <dsp:nvSpPr>
        <dsp:cNvPr id="0" name=""/>
        <dsp:cNvSpPr/>
      </dsp:nvSpPr>
      <dsp:spPr>
        <a:xfrm rot="5400000">
          <a:off x="6731621" y="460435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300" kern="1200"/>
            <a:t>Hospital </a:t>
          </a:r>
          <a:r>
            <a:rPr lang="pt-PT" sz="2300" kern="1200" err="1"/>
            <a:t>resources</a:t>
          </a:r>
          <a:r>
            <a:rPr lang="pt-PT" sz="2300" kern="1200"/>
            <a:t>’ </a:t>
          </a:r>
          <a:r>
            <a:rPr lang="pt-PT" sz="2300" kern="1200" err="1"/>
            <a:t>optimization</a:t>
          </a:r>
          <a:r>
            <a:rPr lang="pt-PT" sz="2300" kern="1200"/>
            <a:t>.</a:t>
          </a:r>
          <a:endParaRPr lang="en-US" sz="2300" kern="1200"/>
        </a:p>
      </dsp:txBody>
      <dsp:txXfrm rot="-5400000">
        <a:off x="3785615" y="3447347"/>
        <a:ext cx="6689078" cy="756160"/>
      </dsp:txXfrm>
    </dsp:sp>
    <dsp:sp modelId="{4E3C437A-EC4D-4DE8-A192-878B01A797D1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5200" kern="1200"/>
            <a:t>Article 4</a:t>
          </a:r>
          <a:endParaRPr lang="en-US" sz="5200" kern="1200"/>
        </a:p>
      </dsp:txBody>
      <dsp:txXfrm>
        <a:off x="51133" y="3352827"/>
        <a:ext cx="3683350" cy="9451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CFF18-C06E-426E-8FE0-ED221B7D0BFB}">
      <dsp:nvSpPr>
        <dsp:cNvPr id="0" name=""/>
        <dsp:cNvSpPr/>
      </dsp:nvSpPr>
      <dsp:spPr>
        <a:xfrm>
          <a:off x="0" y="65700"/>
          <a:ext cx="4913783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Aptos Display" panose="02110004020202020204"/>
            </a:rPr>
            <a:t>Inclusion Criteria</a:t>
          </a:r>
          <a:endParaRPr lang="en-US" sz="2100" kern="1200"/>
        </a:p>
      </dsp:txBody>
      <dsp:txXfrm>
        <a:off x="0" y="65700"/>
        <a:ext cx="4913783" cy="604800"/>
      </dsp:txXfrm>
    </dsp:sp>
    <dsp:sp modelId="{3279CC2F-FF53-4008-B9AB-F056C345A0F1}">
      <dsp:nvSpPr>
        <dsp:cNvPr id="0" name=""/>
        <dsp:cNvSpPr/>
      </dsp:nvSpPr>
      <dsp:spPr>
        <a:xfrm>
          <a:off x="51" y="662251"/>
          <a:ext cx="4913783" cy="36316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100" b="0" i="0" kern="1200" err="1"/>
            <a:t>Articles</a:t>
          </a:r>
          <a:r>
            <a:rPr lang="pt-PT" sz="2100" b="0" i="0" kern="1200"/>
            <a:t> </a:t>
          </a:r>
          <a:r>
            <a:rPr lang="pt-PT" sz="2100" b="0" i="0" kern="1200" err="1"/>
            <a:t>focusing</a:t>
          </a:r>
          <a:r>
            <a:rPr lang="pt-PT" sz="2100" b="0" i="0" kern="1200"/>
            <a:t> </a:t>
          </a:r>
          <a:r>
            <a:rPr lang="pt-PT" sz="2100" b="0" i="0" kern="1200" err="1"/>
            <a:t>on</a:t>
          </a:r>
          <a:r>
            <a:rPr lang="pt-PT" sz="2100" b="0" i="0" kern="1200"/>
            <a:t> </a:t>
          </a:r>
          <a:r>
            <a:rPr lang="pt-PT" sz="2100" b="0" i="0" kern="1200" err="1"/>
            <a:t>simulation</a:t>
          </a:r>
          <a:r>
            <a:rPr lang="pt-PT" sz="2100" b="0" i="0" kern="1200"/>
            <a:t> </a:t>
          </a:r>
          <a:r>
            <a:rPr lang="pt-PT" sz="2100" b="0" i="0" kern="1200" err="1"/>
            <a:t>techniques</a:t>
          </a:r>
          <a:r>
            <a:rPr lang="pt-PT" sz="2100" b="0" i="0" kern="1200"/>
            <a:t> for </a:t>
          </a:r>
          <a:r>
            <a:rPr lang="pt-PT" sz="2100" b="0" i="0" kern="1200" err="1"/>
            <a:t>optimizing</a:t>
          </a:r>
          <a:r>
            <a:rPr lang="pt-PT" sz="2100" b="0" i="0" kern="1200"/>
            <a:t> hospital </a:t>
          </a:r>
          <a:r>
            <a:rPr lang="pt-PT" sz="2100" b="0" i="0" kern="1200" err="1"/>
            <a:t>resource</a:t>
          </a:r>
          <a:r>
            <a:rPr lang="pt-PT" sz="2100" b="0" i="0" kern="1200"/>
            <a:t> management.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Research discussing strategies for improving efficiency and effectiveness in hospital resource allocation through simulation.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Papers exploring challenges, limitations, and future directions in simulating hospital resource management.</a:t>
          </a:r>
          <a:endParaRPr lang="en-US" sz="2100" kern="1200"/>
        </a:p>
      </dsp:txBody>
      <dsp:txXfrm>
        <a:off x="51" y="662251"/>
        <a:ext cx="4913783" cy="3631635"/>
      </dsp:txXfrm>
    </dsp:sp>
    <dsp:sp modelId="{5E804028-30D4-4455-8561-12637C4B3E45}">
      <dsp:nvSpPr>
        <dsp:cNvPr id="0" name=""/>
        <dsp:cNvSpPr/>
      </dsp:nvSpPr>
      <dsp:spPr>
        <a:xfrm>
          <a:off x="5601814" y="72746"/>
          <a:ext cx="4913783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Aptos Display" panose="02110004020202020204"/>
            </a:rPr>
            <a:t>Exclusion Criteria</a:t>
          </a:r>
          <a:endParaRPr lang="en-US" sz="2100" kern="1200"/>
        </a:p>
      </dsp:txBody>
      <dsp:txXfrm>
        <a:off x="5601814" y="72746"/>
        <a:ext cx="4913783" cy="604800"/>
      </dsp:txXfrm>
    </dsp:sp>
    <dsp:sp modelId="{D7594648-FFED-43FF-AA35-AB4C4F91B39D}">
      <dsp:nvSpPr>
        <dsp:cNvPr id="0" name=""/>
        <dsp:cNvSpPr/>
      </dsp:nvSpPr>
      <dsp:spPr>
        <a:xfrm>
          <a:off x="5601764" y="662251"/>
          <a:ext cx="4913783" cy="36316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100" kern="1200" err="1"/>
            <a:t>Articles</a:t>
          </a:r>
          <a:r>
            <a:rPr lang="pt-PT" sz="2100" kern="1200"/>
            <a:t> </a:t>
          </a:r>
          <a:r>
            <a:rPr lang="pt-PT" sz="2100" kern="1200" err="1"/>
            <a:t>not</a:t>
          </a:r>
          <a:r>
            <a:rPr lang="pt-PT" sz="2100" kern="1200"/>
            <a:t> </a:t>
          </a:r>
          <a:r>
            <a:rPr lang="pt-PT" sz="2100" kern="1200" err="1"/>
            <a:t>related</a:t>
          </a:r>
          <a:r>
            <a:rPr lang="pt-PT" sz="2100" kern="1200"/>
            <a:t> to hospital </a:t>
          </a:r>
          <a:r>
            <a:rPr lang="pt-PT" sz="2100" kern="1200" err="1"/>
            <a:t>resource</a:t>
          </a:r>
          <a:r>
            <a:rPr lang="pt-PT" sz="2100" kern="1200"/>
            <a:t> management </a:t>
          </a:r>
          <a:r>
            <a:rPr lang="pt-PT" sz="2100" kern="1200" err="1"/>
            <a:t>or</a:t>
          </a:r>
          <a:r>
            <a:rPr lang="pt-PT" sz="2100" kern="1200"/>
            <a:t> </a:t>
          </a:r>
          <a:r>
            <a:rPr lang="pt-PT" sz="2100" kern="1200" err="1"/>
            <a:t>simulation</a:t>
          </a:r>
          <a:r>
            <a:rPr lang="pt-PT" sz="2100" kern="1200"/>
            <a:t> </a:t>
          </a:r>
          <a:r>
            <a:rPr lang="pt-PT" sz="2100" kern="1200" err="1"/>
            <a:t>techniques</a:t>
          </a:r>
          <a:r>
            <a:rPr lang="pt-PT" sz="2100" kern="1200"/>
            <a:t>.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Studies lacking empirical evidence or not discussing practical implications.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 Review articles without original research or studies unrelated to hospital resource management</a:t>
          </a:r>
          <a:r>
            <a:rPr lang="pt-PT" sz="2100" b="0" i="0" kern="1200"/>
            <a:t>.</a:t>
          </a:r>
          <a:endParaRPr lang="en-US" sz="2100" kern="1200"/>
        </a:p>
      </dsp:txBody>
      <dsp:txXfrm>
        <a:off x="5601764" y="662251"/>
        <a:ext cx="4913783" cy="36316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08C31-77D4-4623-A317-04C98D6FF17E}">
      <dsp:nvSpPr>
        <dsp:cNvPr id="0" name=""/>
        <dsp:cNvSpPr/>
      </dsp:nvSpPr>
      <dsp:spPr>
        <a:xfrm>
          <a:off x="4219" y="709440"/>
          <a:ext cx="844593" cy="844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14A5B-92E7-4E2D-8951-AC2909A833A6}">
      <dsp:nvSpPr>
        <dsp:cNvPr id="0" name=""/>
        <dsp:cNvSpPr/>
      </dsp:nvSpPr>
      <dsp:spPr>
        <a:xfrm>
          <a:off x="4219" y="1673313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Microsimulation in Healthcare Management:</a:t>
          </a:r>
          <a:endParaRPr lang="en-US" sz="1400" kern="1200"/>
        </a:p>
      </dsp:txBody>
      <dsp:txXfrm>
        <a:off x="4219" y="1673313"/>
        <a:ext cx="2413125" cy="587668"/>
      </dsp:txXfrm>
    </dsp:sp>
    <dsp:sp modelId="{62FC47A7-6DB4-4EF0-A220-48D9D249353F}">
      <dsp:nvSpPr>
        <dsp:cNvPr id="0" name=""/>
        <dsp:cNvSpPr/>
      </dsp:nvSpPr>
      <dsp:spPr>
        <a:xfrm>
          <a:off x="4219" y="2316460"/>
          <a:ext cx="2413125" cy="1166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Description of microsimulation as a modeling technique for healthcare systems.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Explanation of its application in simulating hospitals and analyzing various scenarios.</a:t>
          </a:r>
        </a:p>
      </dsp:txBody>
      <dsp:txXfrm>
        <a:off x="4219" y="2316460"/>
        <a:ext cx="2413125" cy="1166903"/>
      </dsp:txXfrm>
    </dsp:sp>
    <dsp:sp modelId="{C027267D-4B27-4696-A64E-A7A802C49D2D}">
      <dsp:nvSpPr>
        <dsp:cNvPr id="0" name=""/>
        <dsp:cNvSpPr/>
      </dsp:nvSpPr>
      <dsp:spPr>
        <a:xfrm>
          <a:off x="2839641" y="709440"/>
          <a:ext cx="844593" cy="844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22793-2166-4798-B8C1-4862ED8BDA23}">
      <dsp:nvSpPr>
        <dsp:cNvPr id="0" name=""/>
        <dsp:cNvSpPr/>
      </dsp:nvSpPr>
      <dsp:spPr>
        <a:xfrm>
          <a:off x="2839641" y="1673313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Resource Management Experiments and Insights:</a:t>
          </a:r>
          <a:endParaRPr lang="en-US" sz="1400" kern="1200"/>
        </a:p>
      </dsp:txBody>
      <dsp:txXfrm>
        <a:off x="2839641" y="1673313"/>
        <a:ext cx="2413125" cy="587668"/>
      </dsp:txXfrm>
    </dsp:sp>
    <dsp:sp modelId="{3D702D48-BB12-4A67-B835-49C6DC799270}">
      <dsp:nvSpPr>
        <dsp:cNvPr id="0" name=""/>
        <dsp:cNvSpPr/>
      </dsp:nvSpPr>
      <dsp:spPr>
        <a:xfrm>
          <a:off x="2839641" y="2316460"/>
          <a:ext cx="2413125" cy="1166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Experimentation to understand the relationship between resources, patient queues, and system performance.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Demonstrating the impact of resource adjustments on patient outcomes and hospital operations.</a:t>
          </a:r>
        </a:p>
      </dsp:txBody>
      <dsp:txXfrm>
        <a:off x="2839641" y="2316460"/>
        <a:ext cx="2413125" cy="1166903"/>
      </dsp:txXfrm>
    </dsp:sp>
    <dsp:sp modelId="{3A423D7D-CA8B-4FF8-B747-B344DFEF46C8}">
      <dsp:nvSpPr>
        <dsp:cNvPr id="0" name=""/>
        <dsp:cNvSpPr/>
      </dsp:nvSpPr>
      <dsp:spPr>
        <a:xfrm>
          <a:off x="5675062" y="709440"/>
          <a:ext cx="844593" cy="844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17F7F-B9B7-48E3-B630-34E23FF0D8C3}">
      <dsp:nvSpPr>
        <dsp:cNvPr id="0" name=""/>
        <dsp:cNvSpPr/>
      </dsp:nvSpPr>
      <dsp:spPr>
        <a:xfrm>
          <a:off x="5675062" y="1673313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Role of Hospital Management in Resource Optimization:</a:t>
          </a:r>
          <a:endParaRPr lang="en-US" sz="1400" kern="1200"/>
        </a:p>
      </dsp:txBody>
      <dsp:txXfrm>
        <a:off x="5675062" y="1673313"/>
        <a:ext cx="2413125" cy="587668"/>
      </dsp:txXfrm>
    </dsp:sp>
    <dsp:sp modelId="{19EAF032-D493-4F99-B9BC-6C13D2A4E9BE}">
      <dsp:nvSpPr>
        <dsp:cNvPr id="0" name=""/>
        <dsp:cNvSpPr/>
      </dsp:nvSpPr>
      <dsp:spPr>
        <a:xfrm>
          <a:off x="5675062" y="2316460"/>
          <a:ext cx="2413125" cy="1166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Importance of effective hospital management in optimizing resource allocation.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Utilization of microsimulation tools and insights for informed decision-making by healthcare managers.</a:t>
          </a:r>
        </a:p>
      </dsp:txBody>
      <dsp:txXfrm>
        <a:off x="5675062" y="2316460"/>
        <a:ext cx="2413125" cy="1166903"/>
      </dsp:txXfrm>
    </dsp:sp>
    <dsp:sp modelId="{F36C3C03-2B42-40F9-B6AF-E8218284D946}">
      <dsp:nvSpPr>
        <dsp:cNvPr id="0" name=""/>
        <dsp:cNvSpPr/>
      </dsp:nvSpPr>
      <dsp:spPr>
        <a:xfrm>
          <a:off x="8510484" y="709440"/>
          <a:ext cx="844593" cy="8445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4311D-B04B-4A30-A702-454D3A485A3B}">
      <dsp:nvSpPr>
        <dsp:cNvPr id="0" name=""/>
        <dsp:cNvSpPr/>
      </dsp:nvSpPr>
      <dsp:spPr>
        <a:xfrm>
          <a:off x="8510484" y="1673313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Enhancing Healthcare Delivery Through Informed Decision-making:</a:t>
          </a:r>
          <a:endParaRPr lang="en-US" sz="1400" kern="1200"/>
        </a:p>
      </dsp:txBody>
      <dsp:txXfrm>
        <a:off x="8510484" y="1673313"/>
        <a:ext cx="2413125" cy="587668"/>
      </dsp:txXfrm>
    </dsp:sp>
    <dsp:sp modelId="{E95CF19B-C0A1-40F0-8A96-15814F8254A9}">
      <dsp:nvSpPr>
        <dsp:cNvPr id="0" name=""/>
        <dsp:cNvSpPr/>
      </dsp:nvSpPr>
      <dsp:spPr>
        <a:xfrm>
          <a:off x="8510484" y="2316460"/>
          <a:ext cx="2413125" cy="1166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Emphasizing how insights from resource management experiments guide strategic resource allocation.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Highlighting the role of informed decision-making in improving patient outcomes and streamlining healthcare processes.</a:t>
          </a:r>
        </a:p>
      </dsp:txBody>
      <dsp:txXfrm>
        <a:off x="8510484" y="2316460"/>
        <a:ext cx="2413125" cy="11669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705C6-D68A-4FD1-80B1-B8E54E121108}">
      <dsp:nvSpPr>
        <dsp:cNvPr id="0" name=""/>
        <dsp:cNvSpPr/>
      </dsp:nvSpPr>
      <dsp:spPr>
        <a:xfrm>
          <a:off x="3286" y="147252"/>
          <a:ext cx="3203971" cy="105951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Significance of Simulation Systems</a:t>
          </a:r>
          <a:endParaRPr lang="en-US" sz="2100" kern="1200"/>
        </a:p>
      </dsp:txBody>
      <dsp:txXfrm>
        <a:off x="3286" y="147252"/>
        <a:ext cx="3203971" cy="1059517"/>
      </dsp:txXfrm>
    </dsp:sp>
    <dsp:sp modelId="{7CA8A99D-B6A3-42DC-AED4-8AA1FDD89B5A}">
      <dsp:nvSpPr>
        <dsp:cNvPr id="0" name=""/>
        <dsp:cNvSpPr/>
      </dsp:nvSpPr>
      <dsp:spPr>
        <a:xfrm>
          <a:off x="3286" y="1206770"/>
          <a:ext cx="3203971" cy="299731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Emphasizes the pivotal role of simulation systems for decision-making across sectors.</a:t>
          </a:r>
        </a:p>
      </dsp:txBody>
      <dsp:txXfrm>
        <a:off x="3286" y="1206770"/>
        <a:ext cx="3203971" cy="2997314"/>
      </dsp:txXfrm>
    </dsp:sp>
    <dsp:sp modelId="{093BF0FB-B026-4AEE-91EC-CD8D545C98BA}">
      <dsp:nvSpPr>
        <dsp:cNvPr id="0" name=""/>
        <dsp:cNvSpPr/>
      </dsp:nvSpPr>
      <dsp:spPr>
        <a:xfrm>
          <a:off x="3655814" y="147252"/>
          <a:ext cx="3203971" cy="1059517"/>
        </a:xfrm>
        <a:prstGeom prst="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Hospital Management Application</a:t>
          </a:r>
          <a:endParaRPr lang="en-US" sz="2100" kern="1200"/>
        </a:p>
      </dsp:txBody>
      <dsp:txXfrm>
        <a:off x="3655814" y="147252"/>
        <a:ext cx="3203971" cy="1059517"/>
      </dsp:txXfrm>
    </dsp:sp>
    <dsp:sp modelId="{C8A9A838-F6BD-44C2-B101-97984540B046}">
      <dsp:nvSpPr>
        <dsp:cNvPr id="0" name=""/>
        <dsp:cNvSpPr/>
      </dsp:nvSpPr>
      <dsp:spPr>
        <a:xfrm>
          <a:off x="3655814" y="1206770"/>
          <a:ext cx="3203971" cy="2997314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Demonstrates the utilization of simulation systems in addressing staffing distribution challenges within hospital management, particularly in a Covid-19 unit.</a:t>
          </a:r>
        </a:p>
      </dsp:txBody>
      <dsp:txXfrm>
        <a:off x="3655814" y="1206770"/>
        <a:ext cx="3203971" cy="2997314"/>
      </dsp:txXfrm>
    </dsp:sp>
    <dsp:sp modelId="{7CC834FE-EAC5-48CE-9839-34A9CC46B45B}">
      <dsp:nvSpPr>
        <dsp:cNvPr id="0" name=""/>
        <dsp:cNvSpPr/>
      </dsp:nvSpPr>
      <dsp:spPr>
        <a:xfrm>
          <a:off x="7308342" y="147252"/>
          <a:ext cx="3203971" cy="1059517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Informed Decision-making through Comparison</a:t>
          </a:r>
          <a:endParaRPr lang="en-US" sz="2100" kern="1200"/>
        </a:p>
      </dsp:txBody>
      <dsp:txXfrm>
        <a:off x="7308342" y="147252"/>
        <a:ext cx="3203971" cy="1059517"/>
      </dsp:txXfrm>
    </dsp:sp>
    <dsp:sp modelId="{15679E18-323A-4E9D-B5E4-648FD0AC2CF7}">
      <dsp:nvSpPr>
        <dsp:cNvPr id="0" name=""/>
        <dsp:cNvSpPr/>
      </dsp:nvSpPr>
      <dsp:spPr>
        <a:xfrm>
          <a:off x="7308342" y="1206770"/>
          <a:ext cx="3203971" cy="2997314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Underlines the importance of conducting comparative analyses via simulations to enable informed decision-making by exploring diverse scenarios.</a:t>
          </a:r>
        </a:p>
      </dsp:txBody>
      <dsp:txXfrm>
        <a:off x="7308342" y="1206770"/>
        <a:ext cx="3203971" cy="2997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AE3D6-F435-BFAD-94CA-781C776A4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C0591-B23A-333A-077D-B08FBB5DD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58D6E21-E1C2-6773-7568-4EA45FBA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19F0-1EA8-4EAD-A0BB-73EECCF6837B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777A389-44DC-C1F3-22FE-4333D103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2F78FC6-17E3-EE4D-95A0-CD87B3EC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6C29-78DF-4341-85E7-A009BB7E0A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085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D7F3B-74D3-FBC9-E35E-C9A7A24F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D03F5BF-AEA8-CA18-4886-E1B85323F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339A4D8-E9C5-54C0-D6B3-A9695E1C9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19F0-1EA8-4EAD-A0BB-73EECCF6837B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E9DFDF8-BFC3-D12D-4B53-9D869091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367D598-AE78-4BC7-1C31-1BE41DF49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6C29-78DF-4341-85E7-A009BB7E0A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437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5FF6D2-8CEF-4747-1338-778805333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DE7C67B-485C-E1A2-2513-2811DCD9E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1582CF7-E75D-E01A-D58B-7113B614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19F0-1EA8-4EAD-A0BB-73EECCF6837B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DBED874-E5A2-9C96-C664-DAE81D0D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06F5F0C-4460-4757-6FDB-78E59B11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6C29-78DF-4341-85E7-A009BB7E0A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755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C2CF8-08ED-CDAE-43E0-88C01E8C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915C56-08E3-E892-1199-9FC9D0722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3D7FEB6-DD2B-F3A1-7BEA-5DB53AAF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19F0-1EA8-4EAD-A0BB-73EECCF6837B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24A3AA9-D284-56D2-EC81-1D1E7D05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9DCF472-C2E9-B518-046B-494B7C36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6C29-78DF-4341-85E7-A009BB7E0A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59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2D548-0D78-98B0-8375-E3C87055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F5A5C87-8DB0-49A7-AEAE-8728092D0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90413AC-4FF6-9B35-E3BD-18887136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19F0-1EA8-4EAD-A0BB-73EECCF6837B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C2A16A2-5B03-A748-C7F6-2F5B9A7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3E3BA6F-46DA-FB11-311B-D9F18DDC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6C29-78DF-4341-85E7-A009BB7E0A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45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E6014-1881-1257-58EA-8A65831A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F81068A-F10C-D132-B9CE-86190F0B9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5BDBF08-F08E-C009-DCA6-37A51BC64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72372FD-0258-3CB6-5F56-D7D7E830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19F0-1EA8-4EAD-A0BB-73EECCF6837B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B16CC00-B2F4-08D9-E53D-472E79A4B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991D331-4B98-A890-5CCC-AA6B398B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6C29-78DF-4341-85E7-A009BB7E0A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697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7FA71-AFEE-0B93-4EC5-FBD9CC92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A0F1AAE-F562-1A17-4135-F98012D30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9143F29-53BD-ED36-FBEF-369033F20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418C769-9650-A7FA-33EF-D69D503E2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60067DA-B2FE-2CEE-3615-3799191B8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CFF2EAB-9F3B-706E-FE5C-BDE73CE3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19F0-1EA8-4EAD-A0BB-73EECCF6837B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15351ED-FC75-6498-EAE8-033DBF25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AA98481-FA91-A792-E836-662495F5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6C29-78DF-4341-85E7-A009BB7E0A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573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EFC9C-9045-D18E-AE1F-0C2A9C88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F262E6A-A43A-1E0A-7EB0-AFD9C9F6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19F0-1EA8-4EAD-A0BB-73EECCF6837B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A10DE74-2348-B542-8C46-E6D15D21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076F71A-872D-D3D2-9145-E40F8A26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6C29-78DF-4341-85E7-A009BB7E0A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742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B42D5D2-82D1-B125-F541-67762E58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19F0-1EA8-4EAD-A0BB-73EECCF6837B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6DC2156-929F-147A-B93C-8FDDA08A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46DF7C0-D9AA-95CC-52F2-83829D97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6C29-78DF-4341-85E7-A009BB7E0A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416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0DC44-43B1-DBF8-1A55-296BF9B72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811703-9EFC-3AD0-CFF1-189D1EA5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C68EDC6-EBDC-44F7-0133-A9D8F43EA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11C4B98-F8DB-C8EC-F173-99E65B09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19F0-1EA8-4EAD-A0BB-73EECCF6837B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FD65AA9-641D-19B9-6D46-7C9DCFD0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EAFC9D7-24CD-1816-63A2-39D81D32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6C29-78DF-4341-85E7-A009BB7E0A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233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359D1-395E-1F39-A7E6-7063CB50B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6A331D4-CA50-1BBE-2A13-F0B9CFFD9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368578B-7C85-4051-C48D-7054ACE96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6963077-A8AD-6944-F746-FE369EAB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19F0-1EA8-4EAD-A0BB-73EECCF6837B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8B64149-8444-81D7-F7BA-E26D9890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F348F0F-BDCB-814D-A1C7-12893536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6C29-78DF-4341-85E7-A009BB7E0A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151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2CD6908-FAFF-D1E9-222B-9E820E8CE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E94488A-2CFE-CACB-D59C-98F5C9B0C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D10DF7C-2D8F-D94E-8612-85F947FD0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4419F0-1EA8-4EAD-A0BB-73EECCF6837B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66D24B9-D1ED-7C74-B1FF-5D9111D33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73B3D13-FC50-05B2-DCB2-8A791E968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1F6C29-78DF-4341-85E7-A009BB7E0A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725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3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ight Triangle 103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3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D9E385-25E2-6FF5-2E4D-F8E6389A7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8"/>
            <a:ext cx="5925989" cy="3167510"/>
          </a:xfrm>
        </p:spPr>
        <p:txBody>
          <a:bodyPr anchor="b">
            <a:normAutofit/>
          </a:bodyPr>
          <a:lstStyle/>
          <a:p>
            <a:pPr algn="r"/>
            <a:r>
              <a:rPr lang="en-US" sz="4600"/>
              <a:t>Simulating Hospital Resource Management: Strategies and Challenges</a:t>
            </a:r>
            <a:endParaRPr lang="pt-PT" sz="46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5956DA-FBE1-F668-4FAE-6C3B61FA9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1" y="4582814"/>
            <a:ext cx="5925987" cy="1312657"/>
          </a:xfrm>
        </p:spPr>
        <p:txBody>
          <a:bodyPr anchor="t">
            <a:normAutofit/>
          </a:bodyPr>
          <a:lstStyle/>
          <a:p>
            <a:pPr algn="r"/>
            <a:r>
              <a:rPr lang="pt-PT"/>
              <a:t>João Figueiredo, 1230194</a:t>
            </a:r>
          </a:p>
          <a:p>
            <a:pPr algn="r"/>
            <a:r>
              <a:rPr lang="pt-PT"/>
              <a:t>Tiago Nora, 1201050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AE75CD-8048-6051-685C-CB0DC8B8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2962" y="3066007"/>
            <a:ext cx="2621772" cy="77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467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933B6-7117-319F-208A-2F3BB5DA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pt-PT" sz="3200"/>
              <a:t>Article 2</a:t>
            </a:r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1A870BA7-E1D8-F290-A73F-3340BA939F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25" r="3057" b="4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F65A57-5B33-0121-9346-C8B470136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533476"/>
            <a:ext cx="3369234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1700"/>
              <a:t>Arena Software</a:t>
            </a:r>
          </a:p>
          <a:p>
            <a:r>
              <a:rPr lang="pt-PT" sz="1700">
                <a:ea typeface="+mn-lt"/>
                <a:cs typeface="+mn-lt"/>
              </a:rPr>
              <a:t>One of the primary findings of the simulation was the significant impact of bed availability on patient outcomes.</a:t>
            </a:r>
          </a:p>
          <a:p>
            <a:r>
              <a:rPr lang="pt-PT" sz="1700">
                <a:ea typeface="+mn-lt"/>
                <a:cs typeface="+mn-lt"/>
              </a:rPr>
              <a:t>Analysis of the simulation outputs revealed that increasing the number of GPs in the ED had a direct effect on outpatient length of stay</a:t>
            </a:r>
            <a:endParaRPr lang="pt-PT" sz="1700"/>
          </a:p>
        </p:txBody>
      </p:sp>
    </p:spTree>
    <p:extLst>
      <p:ext uri="{BB962C8B-B14F-4D97-AF65-F5344CB8AC3E}">
        <p14:creationId xmlns:p14="http://schemas.microsoft.com/office/powerpoint/2010/main" val="150179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ethoscope">
            <a:extLst>
              <a:ext uri="{FF2B5EF4-FFF2-40B4-BE49-F238E27FC236}">
                <a16:creationId xmlns:a16="http://schemas.microsoft.com/office/drawing/2014/main" id="{469822E1-AEC8-D671-361E-0051C2BCE1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45" r="16896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E933B6-7117-319F-208A-2F3BB5DA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pt-PT" sz="4000"/>
              <a:t>Article 3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F65A57-5B33-0121-9346-C8B470136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ea typeface="+mn-lt"/>
                <a:cs typeface="+mn-lt"/>
              </a:rPr>
              <a:t>Patient Flow Analysis: Identified patterns in patient arrivals and departmental utilization, crucial for optimizing resource allocation.</a:t>
            </a:r>
          </a:p>
          <a:p>
            <a:r>
              <a:rPr lang="en-US" sz="1600">
                <a:ea typeface="+mn-lt"/>
                <a:cs typeface="+mn-lt"/>
              </a:rPr>
              <a:t>Route Distribution: Revealed distribution of patients across departments, guiding effective resource allocation.</a:t>
            </a:r>
          </a:p>
          <a:p>
            <a:r>
              <a:rPr lang="en-US" sz="1600">
                <a:ea typeface="+mn-lt"/>
                <a:cs typeface="+mn-lt"/>
              </a:rPr>
              <a:t>Simulation Model Development: Developed and validated a comprehensive simulation model to represent hospital operations accurately.</a:t>
            </a:r>
          </a:p>
          <a:p>
            <a:r>
              <a:rPr lang="en-US" sz="1600">
                <a:ea typeface="+mn-lt"/>
                <a:cs typeface="+mn-lt"/>
              </a:rPr>
              <a:t>Addressing Bottlenecks: Identified and proposed interventions to address bottleneck areas, aiming to improve operational efficiency and reduce waiting times.</a:t>
            </a:r>
            <a:endParaRPr lang="pt-PT" sz="1600"/>
          </a:p>
        </p:txBody>
      </p:sp>
    </p:spTree>
    <p:extLst>
      <p:ext uri="{BB962C8B-B14F-4D97-AF65-F5344CB8AC3E}">
        <p14:creationId xmlns:p14="http://schemas.microsoft.com/office/powerpoint/2010/main" val="2296251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E933B6-7117-319F-208A-2F3BB5DA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PT" sz="4000">
                <a:solidFill>
                  <a:srgbClr val="FFFFFF"/>
                </a:solidFill>
              </a:rPr>
              <a:t>Article 4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629EE875-8576-63D2-C82B-F24D227738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05245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89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29827D2-4118-162F-66C1-70171DA221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085" b="2338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E933B6-7117-319F-208A-2F3BB5DA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err="1"/>
              <a:t>Conclusions</a:t>
            </a:r>
            <a:endParaRPr lang="pt-PT"/>
          </a:p>
        </p:txBody>
      </p:sp>
      <p:graphicFrame>
        <p:nvGraphicFramePr>
          <p:cNvPr id="14" name="Marcador de Posição de Conteúdo 2">
            <a:extLst>
              <a:ext uri="{FF2B5EF4-FFF2-40B4-BE49-F238E27FC236}">
                <a16:creationId xmlns:a16="http://schemas.microsoft.com/office/drawing/2014/main" id="{CA4DD8E4-B210-CF00-1822-0E03A02EB3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6938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6099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D670E7-0700-3A44-55E8-D8C95625C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Perguntas?</a:t>
            </a:r>
          </a:p>
        </p:txBody>
      </p:sp>
      <p:pic>
        <p:nvPicPr>
          <p:cNvPr id="3074" name="Picture 2" descr="Cat memes, Funny cats, Funny cute cats">
            <a:extLst>
              <a:ext uri="{FF2B5EF4-FFF2-40B4-BE49-F238E27FC236}">
                <a16:creationId xmlns:a16="http://schemas.microsoft.com/office/drawing/2014/main" id="{066BF2CF-242F-D8DA-3330-806417B7DB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781398"/>
            <a:ext cx="7225748" cy="529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49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56B4DE-DCB8-B38E-7813-2AF6215F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pt-PT" sz="4000"/>
              <a:t>Index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02D128D-00AE-FBE8-D59C-FD723E7BF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z="2000"/>
              <a:t>Introduction</a:t>
            </a:r>
          </a:p>
          <a:p>
            <a:r>
              <a:rPr lang="pt-PT" sz="2000"/>
              <a:t>Context/State of the art</a:t>
            </a:r>
          </a:p>
          <a:p>
            <a:r>
              <a:rPr lang="pt-PT" sz="2000"/>
              <a:t>Prisma</a:t>
            </a:r>
          </a:p>
          <a:p>
            <a:r>
              <a:rPr lang="pt-PT" sz="2000"/>
              <a:t>Research</a:t>
            </a:r>
          </a:p>
          <a:p>
            <a:pPr lvl="1"/>
            <a:r>
              <a:rPr lang="pt-PT" sz="2000"/>
              <a:t>R1</a:t>
            </a:r>
          </a:p>
          <a:p>
            <a:pPr lvl="1"/>
            <a:r>
              <a:rPr lang="pt-PT" sz="2000"/>
              <a:t>R2</a:t>
            </a:r>
          </a:p>
          <a:p>
            <a:pPr lvl="1"/>
            <a:r>
              <a:rPr lang="pt-PT" sz="2000"/>
              <a:t>R3</a:t>
            </a:r>
          </a:p>
          <a:p>
            <a:pPr lvl="1"/>
            <a:r>
              <a:rPr lang="pt-PT" sz="2000"/>
              <a:t>R4</a:t>
            </a:r>
          </a:p>
          <a:p>
            <a:r>
              <a:rPr lang="pt-PT" sz="2000"/>
              <a:t>Conclusion</a:t>
            </a:r>
          </a:p>
          <a:p>
            <a:pPr marL="0" indent="0">
              <a:buNone/>
            </a:pPr>
            <a:endParaRPr lang="pt-PT" sz="2000"/>
          </a:p>
        </p:txBody>
      </p:sp>
      <p:pic>
        <p:nvPicPr>
          <p:cNvPr id="5" name="Picture 4" descr="Multiple exposures of graphs with different colours and sizes">
            <a:extLst>
              <a:ext uri="{FF2B5EF4-FFF2-40B4-BE49-F238E27FC236}">
                <a16:creationId xmlns:a16="http://schemas.microsoft.com/office/drawing/2014/main" id="{7B5C9B37-69D3-5D6A-7017-16BA4BDDD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45" r="21741" b="-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1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645FC1-33B1-FAC1-50BA-6D629D9B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pt-PT" sz="4000"/>
              <a:t>Introduction</a:t>
            </a:r>
          </a:p>
        </p:txBody>
      </p:sp>
      <p:graphicFrame>
        <p:nvGraphicFramePr>
          <p:cNvPr id="13" name="Marcador de Posição de Conteúdo 2">
            <a:extLst>
              <a:ext uri="{FF2B5EF4-FFF2-40B4-BE49-F238E27FC236}">
                <a16:creationId xmlns:a16="http://schemas.microsoft.com/office/drawing/2014/main" id="{F41409CB-A42A-9ED8-54FB-61D826AF3E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4547" y="2636195"/>
          <a:ext cx="4646905" cy="3613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Símbolos amarelos e azuis">
            <a:extLst>
              <a:ext uri="{FF2B5EF4-FFF2-40B4-BE49-F238E27FC236}">
                <a16:creationId xmlns:a16="http://schemas.microsoft.com/office/drawing/2014/main" id="{8537FAF0-BB26-1985-EB4F-B680DB7789D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384" r="18535" b="1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7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681E05-B2C4-2305-99CE-D2A7B198D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pt-PT" sz="4000" err="1"/>
              <a:t>Context</a:t>
            </a:r>
            <a:endParaRPr lang="pt-PT" sz="4000"/>
          </a:p>
        </p:txBody>
      </p:sp>
      <p:graphicFrame>
        <p:nvGraphicFramePr>
          <p:cNvPr id="15" name="Marcador de Posição de Conteúdo 2">
            <a:extLst>
              <a:ext uri="{FF2B5EF4-FFF2-40B4-BE49-F238E27FC236}">
                <a16:creationId xmlns:a16="http://schemas.microsoft.com/office/drawing/2014/main" id="{91F36C3B-A25B-94CB-42DA-A43485382A8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1802" y="2743200"/>
          <a:ext cx="4646905" cy="3613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Muitos pontos de interrogação num fundo preto">
            <a:extLst>
              <a:ext uri="{FF2B5EF4-FFF2-40B4-BE49-F238E27FC236}">
                <a16:creationId xmlns:a16="http://schemas.microsoft.com/office/drawing/2014/main" id="{7A808A63-B7BD-DB5D-DA98-9A82B6DD6B3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5813" r="7" b="7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4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2E0E4-0E90-A3E9-DEE0-E622ACC1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Researches/</a:t>
            </a:r>
            <a:r>
              <a:rPr lang="pt-PT" err="1"/>
              <a:t>Articles</a:t>
            </a:r>
            <a:r>
              <a:rPr lang="pt-PT"/>
              <a:t> </a:t>
            </a:r>
            <a:r>
              <a:rPr lang="pt-PT" err="1"/>
              <a:t>found</a:t>
            </a:r>
            <a:endParaRPr lang="pt-PT"/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FF438B91-D06E-1511-3E1D-7C693B4E5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5821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06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Posição de Conteúdo 5" descr="Uma imagem com texto, diagrama, captura de ecrã, Paralelo&#10;&#10;Descrição gerada automaticamente">
            <a:extLst>
              <a:ext uri="{FF2B5EF4-FFF2-40B4-BE49-F238E27FC236}">
                <a16:creationId xmlns:a16="http://schemas.microsoft.com/office/drawing/2014/main" id="{81EA6750-FC87-7622-906D-7FAAD9ECC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1" y="356273"/>
            <a:ext cx="3669028" cy="6183675"/>
          </a:xfrm>
        </p:spPr>
      </p:pic>
      <p:pic>
        <p:nvPicPr>
          <p:cNvPr id="12" name="Picture 2" descr="ResearchGate">
            <a:extLst>
              <a:ext uri="{FF2B5EF4-FFF2-40B4-BE49-F238E27FC236}">
                <a16:creationId xmlns:a16="http://schemas.microsoft.com/office/drawing/2014/main" id="{F8166F2C-6843-9274-D81E-B9A7B983A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763" y="639763"/>
            <a:ext cx="1971675" cy="19700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C9AF01F-6A46-09E3-5C38-295461100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9763" y="2678113"/>
            <a:ext cx="1971675" cy="10763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4D2F2D6-31AA-8224-C733-9BDB03A3C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9763" y="3822700"/>
            <a:ext cx="1971675" cy="595313"/>
          </a:xfrm>
          <a:prstGeom prst="rect">
            <a:avLst/>
          </a:prstGeom>
        </p:spPr>
      </p:pic>
      <p:pic>
        <p:nvPicPr>
          <p:cNvPr id="9" name="Marcador de Posição de Conteúdo 4">
            <a:extLst>
              <a:ext uri="{FF2B5EF4-FFF2-40B4-BE49-F238E27FC236}">
                <a16:creationId xmlns:a16="http://schemas.microsoft.com/office/drawing/2014/main" id="{0B27D6B4-7381-FFBD-9C3E-0F12D5B374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9763" y="4486275"/>
            <a:ext cx="1971675" cy="831850"/>
          </a:xfrm>
          <a:prstGeom prst="rect">
            <a:avLst/>
          </a:prstGeom>
        </p:spPr>
      </p:pic>
      <p:pic>
        <p:nvPicPr>
          <p:cNvPr id="13" name="Picture 4" descr="Elsevier - Wikipedia">
            <a:extLst>
              <a:ext uri="{FF2B5EF4-FFF2-40B4-BE49-F238E27FC236}">
                <a16:creationId xmlns:a16="http://schemas.microsoft.com/office/drawing/2014/main" id="{A0B323A6-EA28-7BD5-14F6-88395B062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763" y="5384800"/>
            <a:ext cx="742950" cy="8334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Google Scholar Logo PNG vector in SVG, PDF, AI, CDR format">
            <a:extLst>
              <a:ext uri="{FF2B5EF4-FFF2-40B4-BE49-F238E27FC236}">
                <a16:creationId xmlns:a16="http://schemas.microsoft.com/office/drawing/2014/main" id="{C60D5032-744A-164D-1229-0E524D543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388" y="5384800"/>
            <a:ext cx="1160463" cy="8334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D8E966-B902-3A97-EEC2-F414FEFC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PRISMA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5106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95332-E257-0434-D75B-6B9FAE3A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/>
              <a:t>PRISMA</a:t>
            </a:r>
            <a:br>
              <a:rPr lang="pt-PT"/>
            </a:br>
            <a:r>
              <a:rPr lang="pt-PT" sz="2700"/>
              <a:t>Inclusion/Exclusion </a:t>
            </a:r>
            <a:r>
              <a:rPr lang="pt-PT" sz="2700" err="1"/>
              <a:t>Criteria</a:t>
            </a:r>
            <a:br>
              <a:rPr lang="pt-PT" sz="2700"/>
            </a:br>
            <a:endParaRPr lang="pt-PT" sz="2700"/>
          </a:p>
        </p:txBody>
      </p:sp>
      <p:graphicFrame>
        <p:nvGraphicFramePr>
          <p:cNvPr id="7" name="Marcador de Posição de Conteúdo 2">
            <a:extLst>
              <a:ext uri="{FF2B5EF4-FFF2-40B4-BE49-F238E27FC236}">
                <a16:creationId xmlns:a16="http://schemas.microsoft.com/office/drawing/2014/main" id="{61998FBE-5640-DE9E-B521-011E64185C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2761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689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D50CFE-56C5-478C-0643-956C3AA29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PRISMA</a:t>
            </a:r>
            <a:br>
              <a:rPr lang="en-US" kern="1200"/>
            </a:br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Research Questions</a:t>
            </a:r>
            <a:endParaRPr lang="en-US" kern="120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D631ED-7987-1120-92C3-3A06D7CBB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1343659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400" b="0" i="0">
                <a:effectLst/>
              </a:rPr>
              <a:t>Q1: How do different simulation techniques contribute to optimizing hospital resource allocation in the context of varying patient populations and healthcare demands</a:t>
            </a:r>
          </a:p>
          <a:p>
            <a:pPr marL="0"/>
            <a:endParaRPr lang="en-US" sz="1400" b="0" i="0">
              <a:effectLst/>
            </a:endParaRPr>
          </a:p>
          <a:p>
            <a:r>
              <a:rPr lang="en-US" sz="1400" b="0" i="0">
                <a:effectLst/>
              </a:rPr>
              <a:t>Q2: What are the key challenges and limitations faced in implementing simulation models for hospital resource management, and how can these challenges be addressed to enhance effectiveness?</a:t>
            </a:r>
          </a:p>
          <a:p>
            <a:pPr marL="0" indent="0">
              <a:buNone/>
            </a:pPr>
            <a:br>
              <a:rPr lang="en-US" sz="1400"/>
            </a:br>
            <a:endParaRPr lang="en-US" sz="1400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EB9D965C-5C9C-9EEF-4A84-3398C7D50533}"/>
              </a:ext>
            </a:extLst>
          </p:cNvPr>
          <p:cNvSpPr txBox="1">
            <a:spLocks/>
          </p:cNvSpPr>
          <p:nvPr/>
        </p:nvSpPr>
        <p:spPr>
          <a:xfrm>
            <a:off x="4979035" y="3429211"/>
            <a:ext cx="6250940" cy="23046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1300" b="0" i="0">
                <a:effectLst/>
              </a:rPr>
              <a:t>Q3: What strategies can be employed to improve the accuracy and reliability of simulation-based predictions in hospital resource management, considering factors such as data quality, model complexity, and uncertainty?</a:t>
            </a:r>
            <a:endParaRPr lang="en-US"/>
          </a:p>
          <a:p>
            <a:pPr marL="0" indent="0">
              <a:buNone/>
            </a:pPr>
            <a:br>
              <a:rPr lang="en-US" sz="1300"/>
            </a:br>
            <a:r>
              <a:rPr lang="en-US" sz="1300" b="0" i="0">
                <a:effectLst/>
              </a:rPr>
              <a:t>•</a:t>
            </a:r>
            <a:r>
              <a:rPr lang="en-US" sz="1300"/>
              <a:t> </a:t>
            </a:r>
            <a:r>
              <a:rPr lang="en-US" sz="1300" b="0" i="0">
                <a:effectLst/>
              </a:rPr>
              <a:t> </a:t>
            </a:r>
            <a:r>
              <a:rPr lang="en-US" sz="1300"/>
              <a:t>    </a:t>
            </a:r>
            <a:r>
              <a:rPr lang="en-US" sz="1300" b="0" i="0">
                <a:effectLst/>
              </a:rPr>
              <a:t>Q4:</a:t>
            </a:r>
            <a:r>
              <a:rPr lang="en-US" sz="1300"/>
              <a:t> </a:t>
            </a:r>
            <a:r>
              <a:rPr lang="en-US" sz="1300" b="0" i="0">
                <a:effectLst/>
              </a:rPr>
              <a:t> How do simulation-based decision support systems influence decision-making processes among healthcare administrators and clinicians in managing hospital resources effectively during crises such as pandemics or natural disasters?</a:t>
            </a:r>
            <a:br>
              <a:rPr lang="en-US" sz="1300"/>
            </a:br>
            <a:br>
              <a:rPr lang="en-US" sz="1300"/>
            </a:b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952343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933B6-7117-319F-208A-2F3BB5DA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pt-PT" sz="3200"/>
              <a:t>Article 1</a:t>
            </a:r>
          </a:p>
        </p:txBody>
      </p:sp>
      <p:pic>
        <p:nvPicPr>
          <p:cNvPr id="5" name="Picture 4" descr="Biblioteca pública abstrata desfocada com estantes">
            <a:extLst>
              <a:ext uri="{FF2B5EF4-FFF2-40B4-BE49-F238E27FC236}">
                <a16:creationId xmlns:a16="http://schemas.microsoft.com/office/drawing/2014/main" id="{699C7DD0-8ED3-2712-8EED-4796D50911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5" r="24999" b="4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F65A57-5B33-0121-9346-C8B470136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533476"/>
            <a:ext cx="3369234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000"/>
              <a:t>Estudo realizado na pandemia do covid 19 numa ala hospital dedicada para o efeito</a:t>
            </a:r>
          </a:p>
          <a:p>
            <a:r>
              <a:rPr lang="pt-PT" sz="2000"/>
              <a:t>Apresentados 10 cenários no qual foi feita a simulação para cada individualmente</a:t>
            </a:r>
          </a:p>
        </p:txBody>
      </p:sp>
    </p:spTree>
    <p:extLst>
      <p:ext uri="{BB962C8B-B14F-4D97-AF65-F5344CB8AC3E}">
        <p14:creationId xmlns:p14="http://schemas.microsoft.com/office/powerpoint/2010/main" val="2491032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e10699d-cf53-4609-b654-957d4ff174f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0AC7DF79903D438BFAC8EE2BC84F45" ma:contentTypeVersion="8" ma:contentTypeDescription="Create a new document." ma:contentTypeScope="" ma:versionID="41ab68d8ad53f4744174d8eb0d2d617f">
  <xsd:schema xmlns:xsd="http://www.w3.org/2001/XMLSchema" xmlns:xs="http://www.w3.org/2001/XMLSchema" xmlns:p="http://schemas.microsoft.com/office/2006/metadata/properties" xmlns:ns3="5e10699d-cf53-4609-b654-957d4ff174ff" xmlns:ns4="dc827609-1951-4962-8f63-92c99eb606e0" targetNamespace="http://schemas.microsoft.com/office/2006/metadata/properties" ma:root="true" ma:fieldsID="fcd04d918fdf27f366af48256025074d" ns3:_="" ns4:_="">
    <xsd:import namespace="5e10699d-cf53-4609-b654-957d4ff174ff"/>
    <xsd:import namespace="dc827609-1951-4962-8f63-92c99eb606e0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10699d-cf53-4609-b654-957d4ff174ff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827609-1951-4962-8f63-92c99eb606e0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7CD98F-4968-47B3-AA83-2DC7FA0336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B938C1-EB3D-4F15-8FD1-9F1F6021A381}">
  <ds:schemaRefs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dc827609-1951-4962-8f63-92c99eb606e0"/>
    <ds:schemaRef ds:uri="5e10699d-cf53-4609-b654-957d4ff174ff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B2A6FFB-80BE-4483-B47D-3EC9972D686C}">
  <ds:schemaRefs>
    <ds:schemaRef ds:uri="5e10699d-cf53-4609-b654-957d4ff174ff"/>
    <ds:schemaRef ds:uri="dc827609-1951-4962-8f63-92c99eb606e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682</Words>
  <Application>Microsoft Office PowerPoint</Application>
  <PresentationFormat>Ecrã Panorâmico</PresentationFormat>
  <Paragraphs>82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Tema do Office</vt:lpstr>
      <vt:lpstr>Simulating Hospital Resource Management: Strategies and Challenges</vt:lpstr>
      <vt:lpstr>Index</vt:lpstr>
      <vt:lpstr>Introduction</vt:lpstr>
      <vt:lpstr>Context</vt:lpstr>
      <vt:lpstr>Researches/Articles found</vt:lpstr>
      <vt:lpstr>PRISMA</vt:lpstr>
      <vt:lpstr>PRISMA Inclusion/Exclusion Criteria </vt:lpstr>
      <vt:lpstr>PRISMA Research Questions</vt:lpstr>
      <vt:lpstr>Article 1</vt:lpstr>
      <vt:lpstr>Article 2</vt:lpstr>
      <vt:lpstr>Article 3</vt:lpstr>
      <vt:lpstr>Article 4</vt:lpstr>
      <vt:lpstr>Conclusions</vt:lpstr>
      <vt:lpstr>Perguntas?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Ricardo Cidra Figueiredo</dc:creator>
  <cp:lastModifiedBy>João Ricardo Cidra Figueiredo</cp:lastModifiedBy>
  <cp:revision>1</cp:revision>
  <dcterms:created xsi:type="dcterms:W3CDTF">2024-04-07T00:40:19Z</dcterms:created>
  <dcterms:modified xsi:type="dcterms:W3CDTF">2024-04-07T01:29:18Z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0x0101003C0AC7DF79903D438BFAC8EE2BC84F45</vt:lpwstr>
  </property>
</Properties>
</file>