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d0f64d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d0f64d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9d0f64d1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9d0f64d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d0f64d1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d0f64d1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d3fef5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d3fef5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Mini curso de Python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D0D0D"/>
                </a:solidFill>
                <a:highlight>
                  <a:srgbClr val="FFFFFF"/>
                </a:highlight>
              </a:rPr>
              <a:t>Introdução ao Python e Desenvolvimento Web com Django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Agenda do curso</a:t>
            </a:r>
            <a:endParaRPr b="1" sz="32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Aula 1: 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Introdução ao Python e Lógica de Programação.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Aula 2: Estruturas de Dados e Manipulação de Dados.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Aula 3: Introdução ao Django e Conceitos Básicos de Desenvolvimento Web.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Aula 4: Projeto Prático: Desenvolvimento de uma Aplicação Web Completa.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200">
                <a:solidFill>
                  <a:srgbClr val="0D0D0D"/>
                </a:solidFill>
                <a:highlight>
                  <a:srgbClr val="FFFFFF"/>
                </a:highlight>
              </a:rPr>
              <a:t>O que você vai aprender</a:t>
            </a:r>
            <a:endParaRPr sz="32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200"/>
              <a:buChar char="●"/>
            </a:pPr>
            <a:r>
              <a:rPr lang="en" sz="2200">
                <a:solidFill>
                  <a:srgbClr val="0D0D0D"/>
                </a:solidFill>
                <a:highlight>
                  <a:srgbClr val="FFFFFF"/>
                </a:highlight>
              </a:rPr>
              <a:t>Conceitos básicos de lógica de programação.</a:t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Char char="●"/>
            </a:pPr>
            <a:r>
              <a:rPr lang="en" sz="2200">
                <a:solidFill>
                  <a:srgbClr val="0D0D0D"/>
                </a:solidFill>
                <a:highlight>
                  <a:srgbClr val="FFFFFF"/>
                </a:highlight>
              </a:rPr>
              <a:t>Estruturas de dados essenciais: listas, dicionários, etc.</a:t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Char char="●"/>
            </a:pPr>
            <a:r>
              <a:rPr lang="en" sz="2200">
                <a:solidFill>
                  <a:srgbClr val="0D0D0D"/>
                </a:solidFill>
                <a:highlight>
                  <a:srgbClr val="FFFFFF"/>
                </a:highlight>
              </a:rPr>
              <a:t>Sintaxe básica e boas práticas de Python.</a:t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Char char="●"/>
            </a:pPr>
            <a:r>
              <a:rPr lang="en" sz="2200">
                <a:solidFill>
                  <a:srgbClr val="0D0D0D"/>
                </a:solidFill>
                <a:highlight>
                  <a:srgbClr val="FFFFFF"/>
                </a:highlight>
              </a:rPr>
              <a:t>Noções de desenvolvimento web e como construir uma aplicação com Django.</a:t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Ferramentas e Ambiente</a:t>
            </a:r>
            <a:endParaRPr b="1" sz="322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6575"/>
            <a:ext cx="4403464" cy="14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775" y="1417900"/>
            <a:ext cx="1779100" cy="1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9663" y="3246601"/>
            <a:ext cx="3256602" cy="14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6350" y="3197000"/>
            <a:ext cx="3855950" cy="15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200">
                <a:solidFill>
                  <a:srgbClr val="000000"/>
                </a:solidFill>
              </a:rPr>
              <a:t>Desejo uma </a:t>
            </a:r>
            <a:r>
              <a:rPr b="1" lang="en" sz="4200">
                <a:solidFill>
                  <a:srgbClr val="000000"/>
                </a:solidFill>
              </a:rPr>
              <a:t>ótima</a:t>
            </a:r>
            <a:r>
              <a:rPr b="1" lang="en" sz="4200">
                <a:solidFill>
                  <a:srgbClr val="000000"/>
                </a:solidFill>
              </a:rPr>
              <a:t> jornada para </a:t>
            </a:r>
            <a:r>
              <a:rPr b="1" lang="en" sz="4200">
                <a:solidFill>
                  <a:srgbClr val="000000"/>
                </a:solidFill>
              </a:rPr>
              <a:t>você</a:t>
            </a:r>
            <a:r>
              <a:rPr b="1" lang="en" sz="4200">
                <a:solidFill>
                  <a:srgbClr val="000000"/>
                </a:solidFill>
              </a:rPr>
              <a:t> durante esse curso e muito obrigado por está aqui!</a:t>
            </a:r>
            <a:endParaRPr b="1" sz="4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