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0"/>
  </p:normalViewPr>
  <p:slideViewPr>
    <p:cSldViewPr>
      <p:cViewPr>
        <p:scale>
          <a:sx n="60" d="100"/>
          <a:sy n="60" d="100"/>
        </p:scale>
        <p:origin x="-166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FF1E402-DFFA-47C3-ABA3-80DA40F6BFDB}" type="datetimeFigureOut">
              <a:rPr lang="pt-BR" smtClean="0"/>
              <a:pPr/>
              <a:t>12/03/2018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C31C30-2514-4A16-BB0E-79CF929B7F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uerra-do-vietna-historia-causas-e-fotos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7220000"/>
              </a:lightRig>
            </a:scene3d>
            <a:sp3d extrusionH="57150" prstMaterial="softEdge">
              <a:bevelT w="69850" h="38100" prst="cross"/>
            </a:sp3d>
          </a:bodyPr>
          <a:lstStyle/>
          <a:p>
            <a:r>
              <a:rPr lang="pt-BR" sz="7200" b="1" dirty="0" smtClean="0">
                <a:ln w="17780" cmpd="sng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 Guerra do </a:t>
            </a:r>
            <a:r>
              <a:rPr lang="pt-BR" sz="7200" b="1" dirty="0">
                <a:ln w="17780" cmpd="sng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V</a:t>
            </a:r>
            <a:r>
              <a:rPr lang="pt-BR" sz="7200" b="1" dirty="0" smtClean="0">
                <a:ln w="17780" cmpd="sng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ietnã</a:t>
            </a:r>
            <a:endParaRPr lang="pt-BR" sz="7200" b="1" dirty="0">
              <a:ln w="17780" cmpd="sng">
                <a:solidFill>
                  <a:srgbClr val="FFFF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AutoShape 2" descr="Resultado de imagem para guerra no vietn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0" name="AutoShape 4" descr="Resultado de imagem para guerra no vietn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ransition spd="slow"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guerra-do-vietna-historia-causas-e-fotos-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82946" name="AutoShape 2" descr="Resultado de imagem para guerra no vietn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CRÉDITOS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GRUPO ESCOLAR GETÚLIO VARGAS</a:t>
            </a:r>
          </a:p>
          <a:p>
            <a:r>
              <a:rPr lang="pt-BR" dirty="0" smtClean="0"/>
              <a:t>TRABALHO SOLICITATO POR JEOVANE PACHECO</a:t>
            </a:r>
          </a:p>
          <a:p>
            <a:r>
              <a:rPr lang="pt-BR" dirty="0" smtClean="0"/>
              <a:t>ALUNOS: GLAUBER GUIMARÃES, JOÃO VICTOR, JOSÉ FELIPE, PEDRO HENRIQUE, THIAGO SILVA.</a:t>
            </a:r>
          </a:p>
          <a:p>
            <a:r>
              <a:rPr lang="pt-BR" dirty="0" smtClean="0"/>
              <a:t>SÉRIE: 9º ANO A</a:t>
            </a:r>
          </a:p>
          <a:p>
            <a:r>
              <a:rPr lang="pt-BR" dirty="0" smtClean="0"/>
              <a:t>SITE: WIKIPÉDIA</a:t>
            </a:r>
            <a:endParaRPr lang="pt-BR" dirty="0"/>
          </a:p>
        </p:txBody>
      </p:sp>
    </p:spTree>
  </p:cSld>
  <p:clrMapOvr>
    <a:masterClrMapping/>
  </p:clrMapOvr>
  <p:transition spd="slow">
    <p:push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6" descr="bandeira-do-vietna_2227-76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-285776"/>
            <a:ext cx="8229600" cy="2082792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 QUE FOI A GUERRA?</a:t>
            </a:r>
            <a:endParaRPr lang="pt-BR" b="1" dirty="0">
              <a:ln w="18000">
                <a:solidFill>
                  <a:srgbClr val="FFFF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 guerra do Vietnã aconteceu no Vietnã, Laos e Camboja e foi um conflito armado contra o Vietnã do Norte e Vietnã do Sul, o Vietnã do Norte foi apoiado por países comunistas e o do sul foi apoiado por países Anti-comunistas.</a:t>
            </a:r>
            <a:endParaRPr lang="pt-BR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778" name="AutoShape 2" descr="Resultado de imagem para bandeira do vietn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ransition spd="slow">
    <p:newsflash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Resultado de imagem para guerra no vietnã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r>
              <a:rPr lang="pt-BR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COMO SE DESENROLOU A GUERRA?</a:t>
            </a:r>
            <a:endParaRPr lang="pt-BR" b="1" dirty="0">
              <a:ln w="18000">
                <a:solidFill>
                  <a:srgbClr val="FF0000"/>
                </a:solidFill>
                <a:prstDash val="solid"/>
                <a:miter lim="800000"/>
              </a:ln>
              <a:noFill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 guerra estava indo com confrontos “normais”, mas o governo do Vietnã do Sul tinha mais aliados e mais tecnologia, além de melhor supremacia aérea, e bombardeios à cidades do Vietnã do Norte.</a:t>
            </a:r>
          </a:p>
          <a:p>
            <a:pPr algn="just">
              <a:buNone/>
            </a:pPr>
            <a:endParaRPr lang="pt-BR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omb/>
    <p:sndAc>
      <p:stSnd>
        <p:snd r:embed="rId2" name="explod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Resultado de imagem para bandeira do vietnã do su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1"/>
            <a:ext cx="9144000" cy="6858001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ATAQUES</a:t>
            </a:r>
            <a:endParaRPr lang="pt-BR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 1964 um ataque a um contratorpedeiro americano, que foi supostamente feito por </a:t>
            </a:r>
            <a:r>
              <a:rPr lang="pt-BR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embarcaçoes</a:t>
            </a:r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norte-vietnamitas</a:t>
            </a:r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com isso os Estados Unidos começaram a bombardear fortemente as cidades de Laos e Camboja.</a:t>
            </a:r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Resultado de imagem para guerra no vietnã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OPOSIÇÕES</a:t>
            </a:r>
            <a:endParaRPr lang="pt-BR" b="1" dirty="0">
              <a:ln w="18000">
                <a:solidFill>
                  <a:srgbClr val="FF0000"/>
                </a:solidFill>
                <a:prstDash val="solid"/>
                <a:miter lim="800000"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 comunistas lançaram uma grande Ofensiva, que se chamava Ofensiva do </a:t>
            </a:r>
            <a:r>
              <a:rPr lang="pt-BR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Tet</a:t>
            </a:r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mas a ofensiva falhou, porém mesmo assim foi considerado uma virada na guerra, pois a população americana começou a questionar se seria possível uma vitória, já que a imprensa era muito divergida das </a:t>
            </a:r>
            <a:r>
              <a:rPr lang="pt-BR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informaçoes</a:t>
            </a:r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do governo ...</a:t>
            </a:r>
          </a:p>
          <a:p>
            <a:endParaRPr lang="pt-BR" dirty="0"/>
          </a:p>
        </p:txBody>
      </p:sp>
    </p:spTree>
  </p:cSld>
  <p:clrMapOvr>
    <a:masterClrMapping/>
  </p:clrMapOvr>
  <p:transition spd="slow">
    <p:cover dir="ru"/>
    <p:sndAc>
      <p:stSnd>
        <p:snd r:embed="rId2" name="whoosh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guerra no vietnã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OPOSIÇÕES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...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isso fez com que </a:t>
            </a:r>
            <a:r>
              <a:rPr lang="pt-BR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ouvesse</a:t>
            </a:r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uma oposição a guerra separando os blocos norte-sul, leste-oeste</a:t>
            </a:r>
            <a:endParaRPr lang="pt-BR" dirty="0"/>
          </a:p>
        </p:txBody>
      </p:sp>
    </p:spTree>
  </p:cSld>
  <p:clrMapOvr>
    <a:masterClrMapping/>
  </p:clrMapOvr>
  <p:transition spd="slow">
    <p:cover/>
    <p:sndAc>
      <p:stSnd>
        <p:snd r:embed="rId2" name="whoosh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7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 FIM DA GUERRA</a:t>
            </a:r>
            <a:endParaRPr lang="pt-BR" dirty="0">
              <a:ln w="18000">
                <a:solidFill>
                  <a:schemeClr val="tx1"/>
                </a:solidFill>
                <a:prstDash val="solid"/>
                <a:miter lim="800000"/>
              </a:ln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 fim da guerra foi marcado pela conquista de Saigon pelos comunistas e assim o norte e o sul do Vietnã foram unificados.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9874" name="AutoShape 2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9876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9878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9880" name="AutoShape 8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ransition spd="slow">
    <p:comb dir="vert"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endParaRPr lang="pt-BR" sz="900" dirty="0"/>
          </a:p>
        </p:txBody>
      </p:sp>
      <p:pic>
        <p:nvPicPr>
          <p:cNvPr id="4" name="Espaço Reservado para Conteúdo 3" descr="bandeira-do-vietna_2227-76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3429000"/>
          </a:xfrm>
        </p:spPr>
      </p:pic>
      <p:pic>
        <p:nvPicPr>
          <p:cNvPr id="6" name="Imagem 5" descr="Bandeira_do_Vietnã_do_Su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</p:spTree>
  </p:cSld>
  <p:clrMapOvr>
    <a:masterClrMapping/>
  </p:clrMapOvr>
  <p:transition spd="slow">
    <p:strips dir="ru"/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download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81922" name="AutoShape 2" descr="Resultado de imagem para guerra no vietn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924" name="AutoShape 4" descr="Resultado de imagem para guerra no vietn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926" name="AutoShape 6" descr="Resultado de imagem para guerra no vietn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928" name="AutoShape 8" descr="Resultado de imagem para guerra no vietn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930" name="AutoShape 10" descr="Resultado de imagem para guerra no vietn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188</TotalTime>
  <Words>272</Words>
  <Application>Microsoft Office PowerPoint</Application>
  <PresentationFormat>Apresentação na tela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Ápice</vt:lpstr>
      <vt:lpstr>A Guerra do Vietnã</vt:lpstr>
      <vt:lpstr>O QUE FOI A GUERRA?</vt:lpstr>
      <vt:lpstr>COMO SE DESENROLOU A GUERRA?</vt:lpstr>
      <vt:lpstr>ATAQUES</vt:lpstr>
      <vt:lpstr>OPOSIÇÕES</vt:lpstr>
      <vt:lpstr>OPOSIÇÕES (2)</vt:lpstr>
      <vt:lpstr>O FIM DA GUERRA</vt:lpstr>
      <vt:lpstr>Slide 8</vt:lpstr>
      <vt:lpstr>Slide 9</vt:lpstr>
      <vt:lpstr>Slide 10</vt:lpstr>
      <vt:lpstr>CRÉDITOS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21</cp:revision>
  <dcterms:created xsi:type="dcterms:W3CDTF">2018-03-10T10:57:48Z</dcterms:created>
  <dcterms:modified xsi:type="dcterms:W3CDTF">2018-03-13T00:29:31Z</dcterms:modified>
</cp:coreProperties>
</file>