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81A8-AA07-44BA-8856-6420397B39FF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A1EA-6778-4E46-94FF-21E31C6ED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11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81A8-AA07-44BA-8856-6420397B39FF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A1EA-6778-4E46-94FF-21E31C6ED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17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81A8-AA07-44BA-8856-6420397B39FF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A1EA-6778-4E46-94FF-21E31C6ED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49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81A8-AA07-44BA-8856-6420397B39FF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A1EA-6778-4E46-94FF-21E31C6ED77C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359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81A8-AA07-44BA-8856-6420397B39FF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A1EA-6778-4E46-94FF-21E31C6ED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234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81A8-AA07-44BA-8856-6420397B39FF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A1EA-6778-4E46-94FF-21E31C6ED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895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81A8-AA07-44BA-8856-6420397B39FF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A1EA-6778-4E46-94FF-21E31C6ED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912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81A8-AA07-44BA-8856-6420397B39FF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A1EA-6778-4E46-94FF-21E31C6ED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492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81A8-AA07-44BA-8856-6420397B39FF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A1EA-6778-4E46-94FF-21E31C6ED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9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81A8-AA07-44BA-8856-6420397B39FF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A1EA-6778-4E46-94FF-21E31C6ED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22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81A8-AA07-44BA-8856-6420397B39FF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A1EA-6778-4E46-94FF-21E31C6ED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20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81A8-AA07-44BA-8856-6420397B39FF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A1EA-6778-4E46-94FF-21E31C6ED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91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81A8-AA07-44BA-8856-6420397B39FF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A1EA-6778-4E46-94FF-21E31C6ED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8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81A8-AA07-44BA-8856-6420397B39FF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A1EA-6778-4E46-94FF-21E31C6ED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74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81A8-AA07-44BA-8856-6420397B39FF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A1EA-6778-4E46-94FF-21E31C6ED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63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81A8-AA07-44BA-8856-6420397B39FF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A1EA-6778-4E46-94FF-21E31C6ED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03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81A8-AA07-44BA-8856-6420397B39FF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A1EA-6778-4E46-94FF-21E31C6ED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76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BE81A8-AA07-44BA-8856-6420397B39FF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FA1EA-6778-4E46-94FF-21E31C6ED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493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bandeira do equad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América: Economias de Base Mineral</a:t>
            </a:r>
            <a:endParaRPr lang="pt-BR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Equador</a:t>
            </a:r>
            <a:endParaRPr lang="pt-BR" sz="3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647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 smtClean="0"/>
              <a:t>Informações oficiais: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682580"/>
            <a:ext cx="10515600" cy="49019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Área: </a:t>
            </a:r>
            <a:r>
              <a:rPr lang="pt-BR" sz="16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283.560 Km</a:t>
            </a:r>
            <a:r>
              <a:rPr lang="pt-BR" sz="1600" baseline="30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pt-BR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Capital: </a:t>
            </a:r>
            <a:r>
              <a:rPr lang="pt-BR" sz="16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Quito</a:t>
            </a:r>
            <a:endParaRPr lang="pt-BR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População: </a:t>
            </a:r>
            <a:r>
              <a:rPr lang="pt-BR" sz="16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16,5 Milhões de Habitantes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Moeda: </a:t>
            </a:r>
            <a:r>
              <a:rPr lang="pt-BR" sz="16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Dólar Americano </a:t>
            </a:r>
            <a:endParaRPr lang="pt-BR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 Oficial: </a:t>
            </a:r>
            <a:r>
              <a:rPr lang="pt-BR" sz="16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República do Equador 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Nacionalidade: </a:t>
            </a:r>
            <a:r>
              <a:rPr lang="pt-BR" sz="16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Equatoriano</a:t>
            </a:r>
            <a:endParaRPr lang="pt-BR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Nacional: </a:t>
            </a:r>
            <a:r>
              <a:rPr lang="pt-BR" sz="16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 de Maio Dia da independência </a:t>
            </a:r>
            <a:endParaRPr lang="pt-BR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Governo: </a:t>
            </a:r>
            <a:r>
              <a:rPr lang="pt-BR" sz="16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República Presidencialista</a:t>
            </a:r>
            <a:endParaRPr lang="pt-BR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Presidente:	</a:t>
            </a:r>
            <a:r>
              <a:rPr lang="pt-BR" sz="16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Rafael Correia</a:t>
            </a:r>
            <a:endParaRPr lang="pt-BR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Divisão Administrativa:</a:t>
            </a:r>
            <a:r>
              <a:rPr lang="pt-BR" sz="16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25 províncias</a:t>
            </a:r>
            <a:endParaRPr lang="pt-BR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69380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-128789"/>
            <a:ext cx="8947522" cy="772733"/>
          </a:xfrm>
        </p:spPr>
        <p:txBody>
          <a:bodyPr/>
          <a:lstStyle/>
          <a:p>
            <a:r>
              <a:rPr lang="pt-BR" dirty="0" smtClean="0"/>
              <a:t>Geografia: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643944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Localização: </a:t>
            </a:r>
            <a:r>
              <a:rPr lang="pt-BR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Noroeste da América do </a:t>
            </a:r>
            <a:r>
              <a:rPr lang="pt-BR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Sul</a:t>
            </a:r>
            <a:endParaRPr lang="pt-BR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28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Cidades </a:t>
            </a:r>
            <a:r>
              <a:rPr lang="pt-BR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Principais: </a:t>
            </a:r>
            <a:r>
              <a:rPr lang="pt-BR" sz="2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Guayquil</a:t>
            </a:r>
            <a:r>
              <a:rPr lang="pt-BR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Quito, Cuenca, Machala e Santos Domingo de </a:t>
            </a:r>
            <a:r>
              <a:rPr lang="pt-BR" sz="2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</a:t>
            </a:r>
            <a:r>
              <a:rPr lang="pt-BR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Colorados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Fuso Horário: </a:t>
            </a:r>
            <a:r>
              <a:rPr lang="pt-BR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-2:00h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Clima: </a:t>
            </a:r>
            <a:r>
              <a:rPr lang="pt-BR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Equatorial e Equatorial de Altitude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85686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0"/>
            <a:ext cx="8947522" cy="708338"/>
          </a:xfrm>
        </p:spPr>
        <p:txBody>
          <a:bodyPr/>
          <a:lstStyle/>
          <a:p>
            <a:r>
              <a:rPr lang="pt-BR" dirty="0" smtClean="0"/>
              <a:t>Vale a pena morar no Equador?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803667"/>
            <a:ext cx="8946541" cy="419548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Equador é um país que divide vários pontos turísticos como a Amazônia, Cordilheira dos Andes e belas praias ao Oeste. Se você é uma pessoa bastante calma, o Equador é um dos países perfeitos para se morar, porque suas praias são calmas e contam com águas cristalinas.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Este é um país que oferece baixo custo de vida (principalmente alimentação e moradia), o país oferece boas oportunidades de negócios na américa do sul. O Equador foi eleito o melhor para se viver em 2015, entre os entrevistados 94% avaliou positivamente as opções de lazer.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Sua língua é Castelhana (Espanhol), é bastante usada em vários países no mundo, então se você sabe falar o Castelhano você conseguirá se comunicar com facilidade em várias partes do mundo. O Equador também tem uma comida típica bastante gostosa (</a:t>
            </a:r>
            <a:r>
              <a:rPr lang="pt-BR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Locro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Papa), feita com sopa de batata, e milho, com queijo em cima e pedaços de abacate, também conhecida como “El monstro de </a:t>
            </a:r>
            <a:r>
              <a:rPr lang="pt-BR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Andes”.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Ele é o país com maior Biodiversidade por Km</a:t>
            </a:r>
            <a:r>
              <a:rPr lang="pt-BR" sz="2400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cerca de 15% das espécies de aves do mundo são nativas do equador e as ilhas desse país são conhecidas como o principal laboratório vivo de biologia do mundo, e são famosas pelas tartarugas endêmicas que chegam a medir 1,80m e a pesar 400kg. Estes animais podem viver até 170 anos.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85048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2331" y="0"/>
            <a:ext cx="8947522" cy="1400530"/>
          </a:xfrm>
        </p:spPr>
        <p:txBody>
          <a:bodyPr/>
          <a:lstStyle/>
          <a:p>
            <a:r>
              <a:rPr lang="pt-BR" dirty="0" smtClean="0"/>
              <a:t>Vale a pena morar no Equador?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2331" y="855183"/>
            <a:ext cx="8946541" cy="419548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 língua é Castelhana (Espanhol), é bastante usada em vários países no mundo, então se você sabe falar o Castelhano você conseguirá se comunicar com facilidade em várias partes do mundo. O Equador também tem uma comida típica bastante gostosa (</a:t>
            </a:r>
            <a:r>
              <a:rPr lang="pt-BR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Locro</a:t>
            </a:r>
            <a:r>
              <a:rPr lang="pt-BR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Papa), feita com sopa de batata, e milho, com queijo em cima e pedaços de abacate, também conhecida como “El monstro de </a:t>
            </a:r>
            <a:r>
              <a:rPr lang="pt-BR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</a:t>
            </a:r>
            <a:r>
              <a:rPr lang="pt-BR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Andes”.</a:t>
            </a:r>
            <a:endParaRPr lang="pt-BR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Ele é o país com maior Biodiversidade por Km</a:t>
            </a:r>
            <a:r>
              <a:rPr lang="pt-BR" baseline="30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t-BR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cerca de 15% das espécies de aves do mundo são nativas do equador e as ilhas desse país são conhecidas como o principal laboratório vivo de biologia do mundo, e são famosas pelas tartarugas endêmicas que chegam a medir 1,80m e a pesar 400kg. Estes animais podem viver até 170 anos.</a:t>
            </a:r>
            <a:endParaRPr lang="pt-BR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144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</TotalTime>
  <Words>220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Wingdings 3</vt:lpstr>
      <vt:lpstr>Íon</vt:lpstr>
      <vt:lpstr>América: Economias de Base Mineral</vt:lpstr>
      <vt:lpstr>Informações oficiais:</vt:lpstr>
      <vt:lpstr>Geografia:</vt:lpstr>
      <vt:lpstr>Vale a pena morar no Equador?</vt:lpstr>
      <vt:lpstr>Vale a pena morar no Equador?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América: Economias de Base Mineral</dc:title>
  <dc:creator>Joseane Silva</dc:creator>
  <cp:lastModifiedBy>Joseane Silva</cp:lastModifiedBy>
  <cp:revision>5</cp:revision>
  <dcterms:created xsi:type="dcterms:W3CDTF">2017-10-31T13:37:56Z</dcterms:created>
  <dcterms:modified xsi:type="dcterms:W3CDTF">2017-11-06T13:24:26Z</dcterms:modified>
</cp:coreProperties>
</file>