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11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31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25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02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80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9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91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7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0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4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2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3348-E70C-4FC8-90A9-6ECADFE59D0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70800F-D943-42AE-96EB-41DFE53CD6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61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i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 COM BARREIRA</a:t>
            </a:r>
            <a:endParaRPr lang="pt-BR" b="1" i="1" u="sn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76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imagens de atletas invadindo a raia advers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é? </a:t>
            </a:r>
            <a:endParaRPr lang="pt-BR" b="1" i="1" u="sng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i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modalidade atlética praticada por mulheres e raramente por homens. A distância entre as barreiras são de 8,5 metros para mulheres e 9,14 para os homens.</a:t>
            </a:r>
          </a:p>
          <a:p>
            <a:r>
              <a:rPr lang="pt-BR" sz="2800" b="1" i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nenhuma penalidade para os atletas que esbarrarem na barreira, mas é prejudicial a sua velocidade.</a:t>
            </a:r>
          </a:p>
          <a:p>
            <a:r>
              <a:rPr lang="pt-BR" sz="2800" b="1" i="1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das penalidades é se o atleta invadir a raia adversária.</a:t>
            </a:r>
          </a:p>
          <a:p>
            <a:pPr marL="0" indent="0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0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Recordes Mundiais </a:t>
            </a:r>
            <a:endParaRPr lang="pt-BR" b="1" i="1" u="sng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09111"/>
              </p:ext>
            </p:extLst>
          </p:nvPr>
        </p:nvGraphicFramePr>
        <p:xfrm>
          <a:off x="677863" y="2160588"/>
          <a:ext cx="859631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937"/>
                <a:gridCol w="1206500"/>
                <a:gridCol w="2800349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ATLETA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LOCAL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KENDRA HARRISON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22/O7/2016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LONDRES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YORDANKA</a:t>
                      </a:r>
                      <a:r>
                        <a:rPr lang="pt-BR" baseline="0" dirty="0" smtClean="0"/>
                        <a:t> DONKOVA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20/08/1998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STARA ZAGORA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12:24</a:t>
                      </a:r>
                    </a:p>
                    <a:p>
                      <a:r>
                        <a:rPr lang="pt-BR" dirty="0" smtClean="0"/>
                        <a:t>12:24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YORDANK</a:t>
                      </a:r>
                      <a:r>
                        <a:rPr lang="pt-BR" baseline="0" dirty="0" smtClean="0"/>
                        <a:t>A DONKOVA</a:t>
                      </a:r>
                    </a:p>
                    <a:p>
                      <a:r>
                        <a:rPr lang="pt-BR" baseline="0" dirty="0" smtClean="0"/>
                        <a:t>KENDRA HARRISON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28/08/1998</a:t>
                      </a:r>
                    </a:p>
                    <a:p>
                      <a:r>
                        <a:rPr lang="pt-BR" dirty="0" smtClean="0"/>
                        <a:t>28/05/2016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STARA ZAGORA</a:t>
                      </a:r>
                    </a:p>
                    <a:p>
                      <a:r>
                        <a:rPr lang="pt-BR" dirty="0" smtClean="0"/>
                        <a:t>EUGENE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GINKA ZAGORCHEVA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08/08/1987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DRAMA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13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Recordes Olímpicos </a:t>
            </a:r>
            <a:endParaRPr lang="pt-BR" b="1" i="1" u="sng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554219"/>
              </p:ext>
            </p:extLst>
          </p:nvPr>
        </p:nvGraphicFramePr>
        <p:xfrm>
          <a:off x="677863" y="2160588"/>
          <a:ext cx="859631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5237"/>
                <a:gridCol w="1270000"/>
                <a:gridCol w="2622549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ATLETA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MEDALHA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LOCAL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SALLY</a:t>
                      </a:r>
                      <a:r>
                        <a:rPr lang="pt-BR" baseline="0" dirty="0" smtClean="0"/>
                        <a:t> PEARSON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LONDRES</a:t>
                      </a:r>
                      <a:r>
                        <a:rPr lang="pt-BR" baseline="0" dirty="0" smtClean="0"/>
                        <a:t> 2012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12:37</a:t>
                      </a:r>
                    </a:p>
                    <a:p>
                      <a:r>
                        <a:rPr lang="pt-BR" dirty="0" smtClean="0"/>
                        <a:t>12:37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JOANNA HAYES</a:t>
                      </a:r>
                    </a:p>
                    <a:p>
                      <a:r>
                        <a:rPr lang="pt-BR" dirty="0" smtClean="0"/>
                        <a:t>DRAWN HARPER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OURO</a:t>
                      </a:r>
                    </a:p>
                    <a:p>
                      <a:r>
                        <a:rPr lang="pt-BR" dirty="0" smtClean="0"/>
                        <a:t>PRATA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ATENAS</a:t>
                      </a:r>
                      <a:r>
                        <a:rPr lang="pt-BR" baseline="0" dirty="0" smtClean="0"/>
                        <a:t> 2004</a:t>
                      </a:r>
                    </a:p>
                    <a:p>
                      <a:r>
                        <a:rPr lang="pt-BR" baseline="0" dirty="0" smtClean="0"/>
                        <a:t>LONDRES 2012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YORDANKA DONKOVA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SEUL 1988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12:39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SALLY</a:t>
                      </a:r>
                      <a:r>
                        <a:rPr lang="pt-BR" baseline="0" dirty="0" smtClean="0"/>
                        <a:t> PEARSON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LONDRES</a:t>
                      </a:r>
                      <a:r>
                        <a:rPr lang="pt-BR" baseline="0" dirty="0" smtClean="0"/>
                        <a:t> 2012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69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146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100 METROS COM BARREIRA</vt:lpstr>
      <vt:lpstr>O que é? </vt:lpstr>
      <vt:lpstr>Recordes Mundiais </vt:lpstr>
      <vt:lpstr>Recordes Olímpicos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METROS RASOS COM BARREIRA</dc:title>
  <dc:creator>Ane</dc:creator>
  <cp:lastModifiedBy>Ane</cp:lastModifiedBy>
  <cp:revision>9</cp:revision>
  <dcterms:created xsi:type="dcterms:W3CDTF">2017-08-15T12:52:32Z</dcterms:created>
  <dcterms:modified xsi:type="dcterms:W3CDTF">2017-08-15T13:59:52Z</dcterms:modified>
</cp:coreProperties>
</file>