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4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95DB-3B8D-419A-9416-C98DD33A436E}" type="datetimeFigureOut">
              <a:rPr lang="pt-BR" smtClean="0"/>
              <a:pPr/>
              <a:t>16/10/2018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D4AB-E23E-4208-8DD2-22E5915E76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95DB-3B8D-419A-9416-C98DD33A436E}" type="datetimeFigureOut">
              <a:rPr lang="pt-BR" smtClean="0"/>
              <a:pPr/>
              <a:t>16/10/2018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D4AB-E23E-4208-8DD2-22E5915E76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95DB-3B8D-419A-9416-C98DD33A436E}" type="datetimeFigureOut">
              <a:rPr lang="pt-BR" smtClean="0"/>
              <a:pPr/>
              <a:t>16/10/2018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D4AB-E23E-4208-8DD2-22E5915E76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95DB-3B8D-419A-9416-C98DD33A436E}" type="datetimeFigureOut">
              <a:rPr lang="pt-BR" smtClean="0"/>
              <a:pPr/>
              <a:t>16/10/2018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D4AB-E23E-4208-8DD2-22E5915E76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95DB-3B8D-419A-9416-C98DD33A436E}" type="datetimeFigureOut">
              <a:rPr lang="pt-BR" smtClean="0"/>
              <a:pPr/>
              <a:t>16/10/2018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D4AB-E23E-4208-8DD2-22E5915E76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95DB-3B8D-419A-9416-C98DD33A436E}" type="datetimeFigureOut">
              <a:rPr lang="pt-BR" smtClean="0"/>
              <a:pPr/>
              <a:t>16/10/2018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D4AB-E23E-4208-8DD2-22E5915E76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95DB-3B8D-419A-9416-C98DD33A436E}" type="datetimeFigureOut">
              <a:rPr lang="pt-BR" smtClean="0"/>
              <a:pPr/>
              <a:t>16/10/2018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D4AB-E23E-4208-8DD2-22E5915E76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95DB-3B8D-419A-9416-C98DD33A436E}" type="datetimeFigureOut">
              <a:rPr lang="pt-BR" smtClean="0"/>
              <a:pPr/>
              <a:t>16/10/2018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D4AB-E23E-4208-8DD2-22E5915E76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95DB-3B8D-419A-9416-C98DD33A436E}" type="datetimeFigureOut">
              <a:rPr lang="pt-BR" smtClean="0"/>
              <a:pPr/>
              <a:t>16/10/2018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D4AB-E23E-4208-8DD2-22E5915E76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95DB-3B8D-419A-9416-C98DD33A436E}" type="datetimeFigureOut">
              <a:rPr lang="pt-BR" smtClean="0"/>
              <a:pPr/>
              <a:t>16/10/2018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D4AB-E23E-4208-8DD2-22E5915E76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95DB-3B8D-419A-9416-C98DD33A436E}" type="datetimeFigureOut">
              <a:rPr lang="pt-BR" smtClean="0"/>
              <a:pPr/>
              <a:t>16/10/2018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FC5D4AB-E23E-4208-8DD2-22E5915E76C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E795DB-3B8D-419A-9416-C98DD33A436E}" type="datetimeFigureOut">
              <a:rPr lang="pt-BR" smtClean="0"/>
              <a:pPr/>
              <a:t>16/10/2018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FC5D4AB-E23E-4208-8DD2-22E5915E76C5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damateria.com.br/juscelino-kubitschek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t.wikipedia.org/wiki/Juscelino_Kubitsche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damateria.com.br/golpe-militar-de-1964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jucelino kubiche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b="1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Juscelino Kubitscheck</a:t>
            </a:r>
            <a:endParaRPr lang="pt-BR" sz="4400" b="1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Arial" pitchFamily="34" charset="0"/>
                <a:cs typeface="Arial" pitchFamily="34" charset="0"/>
              </a:rPr>
              <a:t>Morte</a:t>
            </a:r>
            <a:endParaRPr lang="pt-BR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/>
          <a:lstStyle/>
          <a:p>
            <a:pPr algn="just" fontAlgn="base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Mais tarde, resolve formar a Frente Ampla que reunia políticos de renome contra a ditadura militar como Carlos Lacerda.</a:t>
            </a:r>
          </a:p>
          <a:p>
            <a:pPr algn="just" fontAlgn="base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Porém, o projeto termina de forma trágica. Juscelino Kubitschek de Oliveira faleceu em 22 de agosto de 1976, em um acidente automobilístico quando viajava de São Paulo para o Rio de Janeiro.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Arial" pitchFamily="34" charset="0"/>
                <a:cs typeface="Arial" pitchFamily="34" charset="0"/>
              </a:rPr>
              <a:t>Curiosidades</a:t>
            </a:r>
            <a:endParaRPr lang="pt-BR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 fontScale="85000" lnSpcReduction="20000"/>
          </a:bodyPr>
          <a:lstStyle/>
          <a:p>
            <a:pPr algn="just" fontAlgn="base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Juscelino tinha a mania de tirar os sapatos em qualquer reunião. O fato fazia a delícia dos fotógrafos que as vezes o flagravam apenas com as meias.</a:t>
            </a:r>
          </a:p>
          <a:p>
            <a:pPr algn="just" fontAlgn="base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Uma das músicas preferidas de JK era a canção '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Peixe-Vivo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', de Milton Nascimento e esta foi tocada no seu enterro.</a:t>
            </a:r>
          </a:p>
          <a:p>
            <a:pPr algn="just" fontAlgn="base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Por todo o Brasil, ruas e avenidas recebem o nome de Juscelino Kubitschek. Também a casa onde nasceu em Diamantina foi transformada em museu e em Brasília se encontra o Memorial JK que reúne objetos e documentos do presidente e onde ele está sepultado.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 descr="Resultado de imagem para jucelino kubiche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Arial" pitchFamily="34" charset="0"/>
                <a:cs typeface="Arial" pitchFamily="34" charset="0"/>
              </a:rPr>
              <a:t>Fontes</a:t>
            </a:r>
            <a:endParaRPr lang="pt-BR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/>
          <a:lstStyle/>
          <a:p>
            <a:r>
              <a:rPr lang="pt-BR" dirty="0" smtClean="0">
                <a:hlinkClick r:id="rId3"/>
              </a:rPr>
              <a:t>https://www.todamateria.com.br/juscelino-kubitschek/</a:t>
            </a:r>
            <a:r>
              <a:rPr lang="pt-BR" dirty="0" smtClean="0"/>
              <a:t> Acesso em 10/10/2018.</a:t>
            </a:r>
          </a:p>
          <a:p>
            <a:r>
              <a:rPr lang="pt-BR" dirty="0" smtClean="0">
                <a:hlinkClick r:id="rId4"/>
              </a:rPr>
              <a:t>https://pt.wikipedia.org/wiki/Juscelino_Kubitschek</a:t>
            </a:r>
            <a:r>
              <a:rPr lang="pt-BR" dirty="0" smtClean="0"/>
              <a:t> Acesso em 10/10/2018.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 descr="Resultado de imagem para jucelino kubiche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pPr algn="ctr"/>
            <a:r>
              <a:rPr lang="pt-BR" dirty="0" smtClean="0"/>
              <a:t>Créditos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17646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Glauber Guimarães Ferreira</a:t>
            </a:r>
          </a:p>
          <a:p>
            <a:pPr algn="just">
              <a:lnSpc>
                <a:spcPct val="150000"/>
              </a:lnSpc>
            </a:pPr>
            <a:r>
              <a:rPr lang="pt-BR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João Victor Santana Coelho</a:t>
            </a:r>
          </a:p>
          <a:p>
            <a:pPr algn="just">
              <a:lnSpc>
                <a:spcPct val="150000"/>
              </a:lnSpc>
            </a:pPr>
            <a:r>
              <a:rPr lang="pt-BR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Pedro Henrique Rios</a:t>
            </a:r>
          </a:p>
          <a:p>
            <a:pPr algn="just">
              <a:lnSpc>
                <a:spcPct val="150000"/>
              </a:lnSpc>
            </a:pPr>
            <a:r>
              <a:rPr lang="pt-BR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Thiago Silva</a:t>
            </a:r>
          </a:p>
          <a:p>
            <a:pPr algn="ctr">
              <a:lnSpc>
                <a:spcPct val="150000"/>
              </a:lnSpc>
              <a:buNone/>
            </a:pPr>
            <a:r>
              <a:rPr lang="pt-BR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           Escola: Grupo Escolar Getúlio Vargas</a:t>
            </a:r>
          </a:p>
          <a:p>
            <a:pPr algn="ctr">
              <a:buNone/>
            </a:pPr>
            <a:endParaRPr lang="pt-BR" sz="4400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3" cstate="print">
            <a:clrChange>
              <a:clrFrom>
                <a:srgbClr val="FEFCF7"/>
              </a:clrFrom>
              <a:clrTo>
                <a:srgbClr val="FEFC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0152" y="2348880"/>
            <a:ext cx="2376264" cy="2232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36104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smtClean="0">
                <a:latin typeface="Arial" pitchFamily="34" charset="0"/>
                <a:cs typeface="Arial" pitchFamily="34" charset="0"/>
              </a:rPr>
              <a:t>Quem foi ele</a:t>
            </a:r>
            <a:endParaRPr lang="pt-BR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>
            <a:normAutofit fontScale="92500"/>
          </a:bodyPr>
          <a:lstStyle/>
          <a:p>
            <a:pPr algn="just" fontAlgn="base">
              <a:lnSpc>
                <a:spcPct val="150000"/>
              </a:lnSpc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Juscelino Kubitschek de Oliveira 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(1902-1976), conhecido como JK, foi um médico e político mineiro. </a:t>
            </a:r>
          </a:p>
          <a:p>
            <a:pPr algn="just" fontAlgn="base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Foi presidente do Brasil, de 1956 a 1960 cuja época é lembrada como um tempo de otimismo.</a:t>
            </a:r>
          </a:p>
          <a:p>
            <a:pPr algn="just" fontAlgn="base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Na presidência, foi o responsável pela construção de uma nova capital federal, Brasília, executando assim um antigo projeto para promover o desenvolvimento do interior e a integração do país.</a:t>
            </a:r>
          </a:p>
          <a:p>
            <a:pPr algn="just">
              <a:buNone/>
            </a:pPr>
            <a:endParaRPr lang="pt-BR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08112"/>
          </a:xfrm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Arial" pitchFamily="34" charset="0"/>
                <a:cs typeface="Arial" pitchFamily="34" charset="0"/>
              </a:rPr>
              <a:t>Biografia</a:t>
            </a:r>
            <a:endParaRPr lang="pt-BR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 fontScale="92500"/>
          </a:bodyPr>
          <a:lstStyle/>
          <a:p>
            <a:pPr algn="just" fontAlgn="base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Juscelino Kubitschek nasceu na cidade de Diamantina, em Minas Gerais, em 12 de setembro de 1902.</a:t>
            </a:r>
          </a:p>
          <a:p>
            <a:pPr algn="just" fontAlgn="base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Nascido numa família humilde estudou no Seminário de Diamantina, onde concluiu o curso de humanidades.</a:t>
            </a:r>
          </a:p>
          <a:p>
            <a:pPr algn="just" fontAlgn="base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Em 1922, ingressou no curso de Medicina da Universidade Federal de Belo Horizonte, concluindo em 1927. Em seguida, estudou cirurgia em Paris, em 1931 e estagiou no Hospital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Charité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de Berlim.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Arial" pitchFamily="34" charset="0"/>
                <a:cs typeface="Arial" pitchFamily="34" charset="0"/>
              </a:rPr>
              <a:t>Biografia:Carreira Política</a:t>
            </a:r>
            <a:endParaRPr lang="pt-BR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 fontScale="55000" lnSpcReduction="20000"/>
          </a:bodyPr>
          <a:lstStyle/>
          <a:p>
            <a:pPr algn="just" fontAlgn="base">
              <a:lnSpc>
                <a:spcPct val="17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Entrou na política pelas mãos do interventor federal de Minas Gerais, Benedito Valadares, onde atuou como seu chefe de gabinete.</a:t>
            </a:r>
          </a:p>
          <a:p>
            <a:pPr algn="just" fontAlgn="base">
              <a:lnSpc>
                <a:spcPct val="17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Em 1934, elegeu-se deputado federal, mas perdeu o mandato devido ao golpe de 1937, que instituiria o Estado Novo.</a:t>
            </a:r>
          </a:p>
          <a:p>
            <a:pPr algn="just" fontAlgn="base">
              <a:lnSpc>
                <a:spcPct val="17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Entre 1940 e 1945 foi prefeito de Belo Horizonte, onde realizou obras importantes como o complexo da Pampulha com projetos de Oscar Niemeyer.</a:t>
            </a:r>
          </a:p>
          <a:p>
            <a:pPr algn="just" fontAlgn="base">
              <a:lnSpc>
                <a:spcPct val="17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Com a deposição de Getúlio Vargas, novas eleições são disputadas e Eurico Gaspar Dutra é eleito presidente.</a:t>
            </a:r>
          </a:p>
          <a:p>
            <a:pPr algn="just" fontAlgn="base">
              <a:lnSpc>
                <a:spcPct val="17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Por sua vez, JK se elege deputado federal e participa da elaboração da Constituição de 1946.</a:t>
            </a:r>
          </a:p>
          <a:p>
            <a:pPr algn="just" fontAlgn="base">
              <a:lnSpc>
                <a:spcPct val="17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Em 1950 foi eleito governador de Minas Gerais. Durante seu governo no estado priorizou o binômio “energia e transporte”. Desta maneira, criou a CEMIG (Centrais Elétricas de Minas Gerais) e construiu cinco usinas para a produção de energia elétrica.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 descr="https://upload.wikimedia.org/wikipedia/commons/thumb/0/0f/Juscelino_Kubitschek_em_1927.jpg/170px-Juscelino_Kubitschek_em_192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301208"/>
            <a:ext cx="8229600" cy="1023392"/>
          </a:xfrm>
        </p:spPr>
        <p:txBody>
          <a:bodyPr/>
          <a:lstStyle/>
          <a:p>
            <a:pPr algn="just"/>
            <a:r>
              <a:rPr lang="pt-BR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Juscelino na época de sua formatura em medicina, em 1927.</a:t>
            </a:r>
            <a:endParaRPr lang="pt-BR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 descr="https://upload.wikimedia.org/wikipedia/commons/thumb/0/07/Juscelino_Kubitschek_con_Sarah_Gomes_de_Lemos.jpg/220px-Juscelino_Kubitschek_con_Sarah_Gomes_de_Lemo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301208"/>
            <a:ext cx="8229600" cy="1023392"/>
          </a:xfrm>
        </p:spPr>
        <p:txBody>
          <a:bodyPr/>
          <a:lstStyle/>
          <a:p>
            <a:pPr algn="just"/>
            <a:r>
              <a:rPr lang="pt-BR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Juscelino </a:t>
            </a:r>
            <a:r>
              <a:rPr lang="pt-BR" dirty="0" err="1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Kubicheck</a:t>
            </a:r>
            <a:r>
              <a:rPr lang="pt-BR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com sua esposa Sarah Luísa Lemos Kubitschek de</a:t>
            </a:r>
            <a:r>
              <a:rPr lang="pt-BR" b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Oliveira.</a:t>
            </a:r>
            <a:endParaRPr lang="pt-BR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Arial" pitchFamily="34" charset="0"/>
                <a:cs typeface="Arial" pitchFamily="34" charset="0"/>
              </a:rPr>
              <a:t>Eleição presidencial</a:t>
            </a:r>
            <a:endParaRPr lang="pt-BR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 fontScale="25000" lnSpcReduction="20000"/>
          </a:bodyPr>
          <a:lstStyle/>
          <a:p>
            <a:pPr algn="just" fontAlgn="base">
              <a:lnSpc>
                <a:spcPct val="170000"/>
              </a:lnSpc>
            </a:pPr>
            <a:r>
              <a:rPr lang="pt-BR" sz="5000" dirty="0" smtClean="0">
                <a:latin typeface="Arial" pitchFamily="34" charset="0"/>
                <a:cs typeface="Arial" pitchFamily="34" charset="0"/>
              </a:rPr>
              <a:t>No dia 3 de outubro de 1955, Juscelino Kubitschek venceu as eleições para presidente e João Goulart era o vice-presidente.</a:t>
            </a:r>
          </a:p>
          <a:p>
            <a:pPr algn="just" fontAlgn="base">
              <a:lnSpc>
                <a:spcPct val="170000"/>
              </a:lnSpc>
            </a:pPr>
            <a:r>
              <a:rPr lang="pt-BR" sz="5000" dirty="0" smtClean="0">
                <a:latin typeface="Arial" pitchFamily="34" charset="0"/>
                <a:cs typeface="Arial" pitchFamily="34" charset="0"/>
              </a:rPr>
              <a:t>JK foi eleito por uma coligação entre o Partido Social Democrático (PSD) e o Partido Trabalhista Brasileiro (PTB), partidos de origem getulista. Assumiu a presidência no dia 31 de janeiro de 1956.</a:t>
            </a:r>
          </a:p>
          <a:p>
            <a:pPr algn="just" fontAlgn="base">
              <a:lnSpc>
                <a:spcPct val="170000"/>
              </a:lnSpc>
            </a:pPr>
            <a:r>
              <a:rPr lang="pt-BR" sz="5000" dirty="0" smtClean="0">
                <a:latin typeface="Arial" pitchFamily="34" charset="0"/>
                <a:cs typeface="Arial" pitchFamily="34" charset="0"/>
              </a:rPr>
              <a:t>Ao assumir o poder, Juscelino Kubitschek estabeleceu o lema de sua política econômica, prometendo </a:t>
            </a:r>
            <a:r>
              <a:rPr lang="pt-BR" sz="5000" i="1" dirty="0" smtClean="0">
                <a:latin typeface="Arial" pitchFamily="34" charset="0"/>
                <a:cs typeface="Arial" pitchFamily="34" charset="0"/>
              </a:rPr>
              <a:t>cinquenta anos de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pt-BR" sz="5000" i="1" dirty="0" smtClean="0">
                <a:latin typeface="Arial" pitchFamily="34" charset="0"/>
                <a:cs typeface="Arial" pitchFamily="34" charset="0"/>
              </a:rPr>
              <a:t>progresso em cinco de governo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 fontAlgn="base">
              <a:lnSpc>
                <a:spcPct val="170000"/>
              </a:lnSpc>
            </a:pPr>
            <a:r>
              <a:rPr lang="pt-BR" sz="5000" dirty="0" smtClean="0">
                <a:latin typeface="Arial" pitchFamily="34" charset="0"/>
                <a:cs typeface="Arial" pitchFamily="34" charset="0"/>
              </a:rPr>
              <a:t>O Produto Interno Bruto (PIB) brasileiro cresceu em média 7% ao ano. Além disso, a taxa per capita aumentou num ritmo quatro vezes maior que o restante da América Latina.</a:t>
            </a:r>
          </a:p>
          <a:p>
            <a:pPr algn="just" fontAlgn="base">
              <a:lnSpc>
                <a:spcPct val="170000"/>
              </a:lnSpc>
            </a:pPr>
            <a:r>
              <a:rPr lang="pt-BR" sz="5000" dirty="0" smtClean="0">
                <a:latin typeface="Arial" pitchFamily="34" charset="0"/>
                <a:cs typeface="Arial" pitchFamily="34" charset="0"/>
              </a:rPr>
              <a:t>Após deixar a presidência, lhe sucedeu Janio Quadros e se elegeria senador pelo estado de Goiás. Com o Golpe Militar de 64</a:t>
            </a:r>
            <a:r>
              <a:rPr lang="pt-BR" sz="5000" dirty="0" smtClean="0">
                <a:latin typeface="Arial" pitchFamily="34" charset="0"/>
                <a:cs typeface="Arial" pitchFamily="34" charset="0"/>
                <a:hlinkClick r:id="rId2"/>
              </a:rPr>
              <a:t> 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e a publicação do AI-1 que cassava mandatos de políticos considerados uma ameaça para o Brasil, JK retira-se do Congresso.</a:t>
            </a:r>
          </a:p>
          <a:p>
            <a:pPr>
              <a:lnSpc>
                <a:spcPct val="170000"/>
              </a:lnSpc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pt-BR" sz="4000" dirty="0" smtClean="0">
                <a:latin typeface="Arial" pitchFamily="34" charset="0"/>
                <a:cs typeface="Arial" pitchFamily="34" charset="0"/>
              </a:rPr>
              <a:t>Governo e a construção de Brasília</a:t>
            </a:r>
            <a:endParaRPr lang="pt-BR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A política econômica desenvolvimentista de Juscelino apresentou pontos positivos e negativos para o nosso país. A entrada de multinacionais gerou empregos, porém, deixou nosso país mais dependente do capital externo. O investimento na industrialização deixou de lado a zona rural, prejudicando o trabalhador do campo e a produção agrícola. O país ganhou uma nova capital, porém a dívida externa, contraída para esta obra, aumentou significativamente. A migração e o êxodo rural descontrolados fez aumentar a pobreza, a miséria e a violência nas grandes capitais do sudeste do país. 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A grande obra de JK foi a construção de Brasília, a nova capital do Brasil. Com a transferência da capital do Rio de Janeiro para Brasília, JK pretendia desenvolver a região central do país e afastar o centro das decisões políticas de uma região densamente povoada. Com capital oriundo de empréstimos internacionais, JK conseguiu finalizar e inaugurar Brasília, em 21 de abril de 1960.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899</TotalTime>
  <Words>501</Words>
  <Application>Microsoft Office PowerPoint</Application>
  <PresentationFormat>Apresentação na tela 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Fluxo</vt:lpstr>
      <vt:lpstr>Juscelino Kubitscheck</vt:lpstr>
      <vt:lpstr>Quem foi ele</vt:lpstr>
      <vt:lpstr>Biografia</vt:lpstr>
      <vt:lpstr>Biografia:Carreira Política</vt:lpstr>
      <vt:lpstr>Slide 5</vt:lpstr>
      <vt:lpstr>Slide 6</vt:lpstr>
      <vt:lpstr>Eleição presidencial</vt:lpstr>
      <vt:lpstr>Governo e a construção de Brasília</vt:lpstr>
      <vt:lpstr>Slide 9</vt:lpstr>
      <vt:lpstr>Morte</vt:lpstr>
      <vt:lpstr>Curiosidades</vt:lpstr>
      <vt:lpstr>Fontes</vt:lpstr>
      <vt:lpstr>Créditos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Juscelino Kubicheck</dc:title>
  <dc:creator>user</dc:creator>
  <cp:lastModifiedBy>Usuario</cp:lastModifiedBy>
  <cp:revision>29</cp:revision>
  <dcterms:created xsi:type="dcterms:W3CDTF">2018-10-10T11:19:29Z</dcterms:created>
  <dcterms:modified xsi:type="dcterms:W3CDTF">2018-10-16T15:11:14Z</dcterms:modified>
</cp:coreProperties>
</file>