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Título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spaço Reservado para Data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D287-F304-4AEB-BEBD-D9C12589A97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E9F3AA-8326-4BDF-AB18-7D3DE4CA9B86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D287-F304-4AEB-BEBD-D9C12589A97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F3AA-8326-4BDF-AB18-7D3DE4CA9B8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D287-F304-4AEB-BEBD-D9C12589A97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F3AA-8326-4BDF-AB18-7D3DE4CA9B8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72D287-F304-4AEB-BEBD-D9C12589A97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3E9F3AA-8326-4BDF-AB18-7D3DE4CA9B86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D287-F304-4AEB-BEBD-D9C12589A97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F3AA-8326-4BDF-AB18-7D3DE4CA9B86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D287-F304-4AEB-BEBD-D9C12589A97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F3AA-8326-4BDF-AB18-7D3DE4CA9B86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F3AA-8326-4BDF-AB18-7D3DE4CA9B8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D287-F304-4AEB-BEBD-D9C12589A97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2" name="Espaço Reservado para Conteúdo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34" name="Espaço Reservado para Conteúdo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D287-F304-4AEB-BEBD-D9C12589A97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F3AA-8326-4BDF-AB18-7D3DE4CA9B86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D287-F304-4AEB-BEBD-D9C12589A97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F3AA-8326-4BDF-AB18-7D3DE4CA9B8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Conteúdo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1" name="Título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72D287-F304-4AEB-BEBD-D9C12589A97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E9F3AA-8326-4BDF-AB18-7D3DE4CA9B86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D287-F304-4AEB-BEBD-D9C12589A97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E9F3AA-8326-4BDF-AB18-7D3DE4CA9B86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272D287-F304-4AEB-BEBD-D9C12589A97B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3E9F3AA-8326-4BDF-AB18-7D3DE4CA9B86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litize.com.br/voce-sabe-o-que-e-uma-pec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reduÃ§Ã£o a maioridade pe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Redução a maioridade penal</a:t>
            </a:r>
            <a:endParaRPr lang="pt-BR" sz="4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Resultado de imagem para reduÃ§Ã£o a maioridade pe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 </a:t>
            </a:r>
            <a:r>
              <a:rPr lang="pt-B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reforma</a:t>
            </a:r>
            <a:r>
              <a:rPr lang="pt-B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ou </a:t>
            </a:r>
            <a:r>
              <a:rPr lang="pt-B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redução a maioridade penal no</a:t>
            </a:r>
            <a:r>
              <a:rPr lang="pt-BR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Brasil</a:t>
            </a:r>
            <a:r>
              <a:rPr lang="pt-B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refere-se aos diferentes esforços, ideias ou iniciativas visando possíveis mudanças na legislação brasileira sobre a penalização de menores de dezoito anos, especialmente no que diz respeito à possível redução da </a:t>
            </a:r>
            <a:r>
              <a:rPr lang="pt-B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maioridade penal.</a:t>
            </a:r>
            <a:endParaRPr lang="pt-BR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44352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 que é</a:t>
            </a:r>
            <a:endParaRPr lang="pt-BR" sz="4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8" name="AutoShape 2" descr="Resultado de imagem para reduÃ§Ã£o a maioridade pe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100" name="AutoShape 4" descr="Resultado de imagem para reduÃ§Ã£o a maioridade pe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102" name="AutoShape 6" descr="Resultado de imagem para reduÃ§Ã£o a maioridade pe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104" name="AutoShape 8" descr="Resultado de imagem para reduÃ§Ã£o a maioridade pe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sultado de imagem para reduÃ§Ã£o a maioridade pe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 fontAlgn="base">
              <a:lnSpc>
                <a:spcPct val="170000"/>
              </a:lnSpc>
            </a:pPr>
            <a:r>
              <a:rPr lang="pt-BR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Um dos temas mais discutidos atualmente na política brasileira, as regras da maioridade penal estão em debate permanente. Uma </a:t>
            </a:r>
            <a:r>
              <a:rPr lang="pt-BR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Pec</a:t>
            </a:r>
            <a:r>
              <a:rPr lang="pt-BR" sz="32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3"/>
              </a:rPr>
              <a:t> </a:t>
            </a:r>
            <a:r>
              <a:rPr lang="pt-BR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que diminui a idade mínima com que uma pessoa pode ir para a prisão em caso de crimes hediondos – ou seja, uma </a:t>
            </a:r>
            <a:r>
              <a:rPr lang="pt-B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redução da maioridade penal </a:t>
            </a:r>
            <a:r>
              <a:rPr lang="pt-BR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– chegou a ser aprovada pela </a:t>
            </a:r>
            <a:r>
              <a:rPr lang="pt-BR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Câmara</a:t>
            </a:r>
            <a:r>
              <a:rPr lang="pt-BR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em 2015 e hoje aguarda apreciação pelo Senado Federal.</a:t>
            </a:r>
          </a:p>
          <a:p>
            <a:pPr algn="just" fontAlgn="base">
              <a:lnSpc>
                <a:spcPct val="170000"/>
              </a:lnSpc>
            </a:pPr>
            <a:r>
              <a:rPr lang="pt-BR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Essa é uma discussão que tem se desenrolado ao longo de muitos anos e que envolve convicções muito enraizadas sobre responsabilidade individual e sobre a implementação de </a:t>
            </a:r>
            <a:r>
              <a:rPr lang="pt-BR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políticas favores</a:t>
            </a:r>
            <a:r>
              <a:rPr lang="pt-BR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no país. Afinal, o que é melhor para o Brasil: manter a maioridade penal em 18 anos ou reduzi-la para 16 anos de idade? Para você poder formar uma opinião bem embasada, o Politize! vai te deixar por dentro desse debate, expondo argumentos de quem é contra e a favor de reduzir a maioridade.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sultado de imagem para reduÃ§Ã£o a maioridade pe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Porque adolescentes de 16 e 17 anos já têm discernimento o suficiente para responder por seus atos</a:t>
            </a: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Porque a maior parte da população é a favor</a:t>
            </a: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 a consciência de que não podem ser presos, adolescentes sentem maior liberdade para cometer crimes</a:t>
            </a: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Muitos países desenvolvidos adotam maioridade penal abaixo de 18 anos.</a:t>
            </a:r>
            <a:r>
              <a:rPr lang="pt-BR" b="1" dirty="0" smtClean="0"/>
              <a:t> 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44352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Porque argumentam a favor</a:t>
            </a:r>
            <a:endParaRPr lang="pt-BR" sz="4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sultado de imagem para reduÃ§Ã£o a maioridade pe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 medidas do Estatuto da Criança e do Adolescente (ECA) são insuficientes</a:t>
            </a: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Menores infratores chegam aos 18 anos sem ser considerados reincidentes. </a:t>
            </a:r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redução da maioridade penal diminuiria o aliciamento de menores para o tráfico de </a:t>
            </a: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drogas.</a:t>
            </a:r>
            <a:endParaRPr lang="pt-B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sultado de imagem para reduÃ§Ã£o a maioridade pe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Porque é mais eficiente educar do que punir</a:t>
            </a: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Porque o sistema prisional brasileiro não contribui para a reinserção dos jovens na sociedade</a:t>
            </a: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Prender menores agravaria ainda mais a crise do sistema prisional</a:t>
            </a: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Porque crianças e adolescentes estão em um patamar de desenvolvimento  psicológico diferente dos adultos.</a:t>
            </a:r>
            <a:endParaRPr lang="pt-B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44352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Porque argumentam contra</a:t>
            </a:r>
            <a:endParaRPr lang="pt-BR" sz="4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sultado de imagem para reduÃ§Ã£o a maioridade pe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redução da maioridade penal afetaria principalmente jovens em condições sociais vulneráveis</a:t>
            </a: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Tendência mundial é de maioridade penal aos 18 anos. </a:t>
            </a:r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Constituição preferiu proteger os menores de 18 anos da prisão – e isso não poderia ser mudado.</a:t>
            </a:r>
            <a:endParaRPr lang="pt-B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Resultado de imagem para reduÃ§Ã£o a maioridade pe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44352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Fontes</a:t>
            </a:r>
            <a:endParaRPr lang="pt-BR" sz="4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https://www.politize.com.br/reducao-da-maioridade-penal-argumentos</a:t>
            </a: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 acesso em 08/11/2018.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https://</a:t>
            </a: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pt.wikipedia.org/wiki/Maioridade_penal acesso em 08/11/2018.</a:t>
            </a:r>
            <a:endParaRPr lang="pt-B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Resultado de imagem para reduÃ§Ã£o a maioridade pe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Glauber Guimarães Ferreira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João Victor Santana Coelho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Pedro Henrique Rios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Thiago Silva</a:t>
            </a:r>
          </a:p>
          <a:p>
            <a:pPr algn="ctr">
              <a:lnSpc>
                <a:spcPct val="150000"/>
              </a:lnSpc>
              <a:buNone/>
            </a:pP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Escola: Grupo Escolar Getúlio Vargas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Creditos</a:t>
            </a:r>
            <a:endParaRPr lang="pt-BR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m 4"/>
          <p:cNvPicPr/>
          <p:nvPr/>
        </p:nvPicPr>
        <p:blipFill>
          <a:blip r:embed="rId3" cstate="print">
            <a:clrChange>
              <a:clrFrom>
                <a:srgbClr val="FEFCF7"/>
              </a:clrFrom>
              <a:clrTo>
                <a:srgbClr val="FEFC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24128" y="1700808"/>
            <a:ext cx="2376264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49</TotalTime>
  <Words>200</Words>
  <Application>Microsoft Office PowerPoint</Application>
  <PresentationFormat>Apresentação na tela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Papel</vt:lpstr>
      <vt:lpstr>Redução a maioridade penal</vt:lpstr>
      <vt:lpstr>O que é</vt:lpstr>
      <vt:lpstr>Slide 3</vt:lpstr>
      <vt:lpstr>Porque argumentam a favor</vt:lpstr>
      <vt:lpstr>Slide 5</vt:lpstr>
      <vt:lpstr>Porque argumentam contra</vt:lpstr>
      <vt:lpstr>Slide 7</vt:lpstr>
      <vt:lpstr>Fontes</vt:lpstr>
      <vt:lpstr>Creditos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Redução a maioridade penal</dc:title>
  <dc:creator>user</dc:creator>
  <cp:lastModifiedBy>user</cp:lastModifiedBy>
  <cp:revision>5</cp:revision>
  <dcterms:created xsi:type="dcterms:W3CDTF">2018-11-08T11:11:59Z</dcterms:created>
  <dcterms:modified xsi:type="dcterms:W3CDTF">2018-11-08T12:01:51Z</dcterms:modified>
</cp:coreProperties>
</file>