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orben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n-bold.fntdata"/><Relationship Id="rId16" Type="http://schemas.openxmlformats.org/officeDocument/2006/relationships/font" Target="fonts/Corb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58e609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058e60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96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96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0" y="1964267"/>
            <a:ext cx="11160125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n"/>
              <a:buNone/>
            </a:pPr>
            <a:r>
              <a:rPr b="1" lang="pt-BR" sz="6600">
                <a:latin typeface="Corben"/>
                <a:ea typeface="Corben"/>
                <a:cs typeface="Corben"/>
                <a:sym typeface="Corben"/>
              </a:rPr>
              <a:t>CULTURA GAMER</a:t>
            </a:r>
            <a:endParaRPr b="1" sz="660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7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/>
              <a:t>Referências</a:t>
            </a:r>
            <a:endParaRPr sz="6600"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MIGUEL, hélio. "O lado bom dos games"Tecnologia". Disponível em: https://www.tribunapr.com.br/arquivo/tecnologia/pesquisas-mostram-o-lado-bom-dos-games/. Acesso em 18 de outubro de 2019.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uario\Pictures\gamer-foto-pixabay.jpg"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pt-BR" sz="6600">
                <a:solidFill>
                  <a:srgbClr val="FFFFFF"/>
                </a:solidFill>
              </a:rPr>
              <a:t>POR QUE CULTURA GAMER?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779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uario\Pictures\linguagem-e-trabalho.png"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type="title"/>
          </p:nvPr>
        </p:nvSpPr>
        <p:spPr>
          <a:xfrm>
            <a:off x="657666" y="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lang="pt-BR" sz="6600"/>
              <a:t>O QUE É A CULTURA?</a:t>
            </a:r>
            <a:endParaRPr b="1" sz="6600"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pt-BR" sz="6600"/>
              <a:t>JOGOS SÃO CULTURA?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25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descr="C:\Users\Usuario\Pictures\curtir-face.png"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701" y="1628804"/>
            <a:ext cx="5377919" cy="453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6600"/>
              <a:t>LADO BOM</a:t>
            </a:r>
            <a:endParaRPr sz="6600"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*Melhora a capacidade de concentração das crianças.</a:t>
            </a:r>
            <a:endParaRPr sz="3200"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*Socialização</a:t>
            </a:r>
            <a:endParaRPr sz="3200"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*Raciocínio</a:t>
            </a:r>
            <a:endParaRPr sz="3200"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7729" y="3713871"/>
            <a:ext cx="3104271" cy="314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6600"/>
              <a:t>LADO RUIM</a:t>
            </a:r>
            <a:endParaRPr sz="6600"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685800" y="2142075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Vida social offline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 Dependência do jogo/internet</a:t>
            </a:r>
            <a:endParaRPr sz="3200"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Preconceito dentro da comunidade gamer</a:t>
            </a:r>
            <a:endParaRPr sz="3200"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Racismo</a:t>
            </a:r>
            <a:endParaRPr sz="3200"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Xenofobia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 Machismo</a:t>
            </a:r>
            <a:endParaRPr sz="3200"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5865" y="3924886"/>
            <a:ext cx="3076134" cy="293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0" y="609600"/>
            <a:ext cx="12575699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6600"/>
              <a:t>ALGUMAS PALAVRAS DE JOGOS</a:t>
            </a:r>
            <a:endParaRPr sz="6600"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030351" y="214199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3200"/>
              <a:t>Quitar, rage, pegar cover, rushar, ta safe, tiltar, foi de base, lagou, ta de hack, camper, bug, noob, pro</a:t>
            </a:r>
            <a:endParaRPr sz="3200"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</p:txBody>
      </p:sp>
      <p:pic>
        <p:nvPicPr>
          <p:cNvPr descr="C:\Users\Usuario\Pictures\580b585b2edbce24c47b2a2d.png"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1477" y="3796525"/>
            <a:ext cx="2890523" cy="306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uario\Pictures\ZKEGFrzimM-game-over-png-image.png"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65760" y="2152357"/>
            <a:ext cx="970075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6600"/>
              <a:t>CULTURAS RELACIONADAS</a:t>
            </a:r>
            <a:endParaRPr sz="6600"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Streamers</a:t>
            </a:r>
            <a:endParaRPr sz="3200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Youtubers</a:t>
            </a:r>
            <a:endParaRPr sz="3200"/>
          </a:p>
        </p:txBody>
      </p:sp>
      <p:pic>
        <p:nvPicPr>
          <p:cNvPr descr="C:\Users\Usuario\Pictures\twitch-logo.png"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605" y="1981128"/>
            <a:ext cx="5838094" cy="19355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uario\Pictures\580b57fcd9996e24bc43c548.png" id="197" name="Google Shape;1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9843" y="2826361"/>
            <a:ext cx="73628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6600"/>
              <a:t>ONDE MAIS SE DESTACA?</a:t>
            </a:r>
            <a:endParaRPr sz="6600"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Coreia do Sul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China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Suécia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Dinamarca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Estados Unidos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Brasil</a:t>
            </a:r>
            <a:endParaRPr sz="3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O Brasil se destaca no mercado internacional de jogos eletrônicos.</a:t>
            </a:r>
            <a:endParaRPr sz="3200"/>
          </a:p>
        </p:txBody>
      </p:sp>
      <p:pic>
        <p:nvPicPr>
          <p:cNvPr descr="C:\Users\Usuario\Pictures\World-Map-PNG-Photos.png"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7089" y="1878701"/>
            <a:ext cx="7662202" cy="37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