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 Black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Black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f45b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f45b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4af45b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4af45b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34af45b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34af45b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34af45b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34af45b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34af45b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34af45b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34af45b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34af45b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-148725"/>
            <a:ext cx="85206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A rede Social ‘Discord’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O que é?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  <a:effectLst>
            <a:outerShdw blurRad="700088" rotWithShape="0" algn="bl" dir="4980000" dist="95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chemeClr val="accent2"/>
                </a:solidFill>
                <a:latin typeface="Impact"/>
                <a:ea typeface="Impact"/>
                <a:cs typeface="Impact"/>
                <a:sym typeface="Impact"/>
              </a:rPr>
              <a:t>Discord é um programa e aplicativo de conversação por voz e texto, focado para a comunidade “Gamer”, com objetivo de trazer uma melhor experiência ao estar jogando em “call” com um amigo ou colega.</a:t>
            </a:r>
            <a:endParaRPr sz="3000">
              <a:solidFill>
                <a:schemeClr val="accen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Para que serve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9" y="1280332"/>
            <a:ext cx="8520600" cy="3416400"/>
          </a:xfrm>
          <a:prstGeom prst="rect">
            <a:avLst/>
          </a:prstGeom>
          <a:ln>
            <a:noFill/>
          </a:ln>
          <a:effectLst>
            <a:outerShdw blurRad="185738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 discord e uma ferramenta muito </a:t>
            </a:r>
            <a:r>
              <a:rPr lang="pt-BR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versátil onde tem muitas finalidades  como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jogar, estudar, conversar, compartilhar fotos e videos, escutar músicas 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29500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Vantagens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611550"/>
            <a:ext cx="8520600" cy="3209700"/>
          </a:xfrm>
          <a:prstGeom prst="rect">
            <a:avLst/>
          </a:prstGeom>
          <a:effectLst>
            <a:outerShdw blurRad="328613" rotWithShape="0" algn="bl" dir="5400000" dist="666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É GRATUITO</a:t>
            </a:r>
            <a:endParaRPr sz="3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É FÁCIL DE SER UTILIZADO  </a:t>
            </a:r>
            <a:endParaRPr sz="3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SEGURO E </a:t>
            </a: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CONFIÁVEL</a:t>
            </a: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sz="3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 A </a:t>
            </a: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APARÊNCIA</a:t>
            </a: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 DELE PODE SER MUDADA</a:t>
            </a:r>
            <a:endParaRPr sz="3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PODE SER UTILIZADO NO WINDOWS, macOS, ANDROID, iOS, LINUX OU EM UM NAVEGADOR NA WEB</a:t>
            </a:r>
            <a:endParaRPr sz="3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Desvantagens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90675"/>
            <a:ext cx="8520600" cy="3078300"/>
          </a:xfrm>
          <a:prstGeom prst="rect">
            <a:avLst/>
          </a:prstGeom>
          <a:effectLst>
            <a:outerShdw blurRad="285750" rotWithShape="0" algn="bl" dir="312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A QUALIDADE DO ÁUDIO FICA UM POUCO RUIM NO MOBILE</a:t>
            </a:r>
            <a:endParaRPr sz="3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NÃO TEM SUPORTE A STREAM NO MOBILE</a:t>
            </a:r>
            <a:endParaRPr sz="3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“Ficha técnica”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88350" y="12603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Idiomas: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dinamarquês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,alemão,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inglês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,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polonês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, espanhol francês, croata, italiano, lituano, 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húngaro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,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holandês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, 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norueguês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, português, romeno,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finlandês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, sueco, 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vietnamita, turco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 tcheco,grego 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búlgaro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,russo ucraniano, tai, 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chinês</a:t>
            </a: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 ,japones e coreano </a:t>
            </a:r>
            <a:endParaRPr sz="2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plataforma:windows 7 ou superior linux e mac</a:t>
            </a:r>
            <a:endParaRPr sz="25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Integrantes &amp; fontes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FEFEF"/>
                </a:solidFill>
                <a:latin typeface="Lato Black"/>
                <a:ea typeface="Lato Black"/>
                <a:cs typeface="Lato Black"/>
                <a:sym typeface="Lato Black"/>
              </a:rPr>
              <a:t>Integrantes: </a:t>
            </a:r>
            <a:r>
              <a:rPr lang="pt-BR" sz="3000">
                <a:solidFill>
                  <a:srgbClr val="CCCCCC"/>
                </a:solidFill>
                <a:latin typeface="Lato Black"/>
                <a:ea typeface="Lato Black"/>
                <a:cs typeface="Lato Black"/>
                <a:sym typeface="Lato Black"/>
              </a:rPr>
              <a:t>João Victor, Jhone Dourado e Ian Guimarães</a:t>
            </a:r>
            <a:endParaRPr sz="3000">
              <a:solidFill>
                <a:srgbClr val="CCCCCC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 sz="3000">
                <a:solidFill>
                  <a:srgbClr val="EFEFEF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pt-BR" sz="3000">
                <a:solidFill>
                  <a:srgbClr val="EFEFEF"/>
                </a:solidFill>
                <a:latin typeface="Lato Black"/>
                <a:ea typeface="Lato Black"/>
                <a:cs typeface="Lato Black"/>
                <a:sym typeface="Lato Black"/>
              </a:rPr>
              <a:t>Fontes: </a:t>
            </a:r>
            <a:r>
              <a:rPr lang="pt-BR" sz="3000" u="sng">
                <a:solidFill>
                  <a:srgbClr val="1155CC"/>
                </a:solidFill>
                <a:latin typeface="Lato Black"/>
                <a:ea typeface="Lato Black"/>
                <a:cs typeface="Lato Black"/>
                <a:sym typeface="Lato Black"/>
              </a:rPr>
              <a:t>discordapp.com</a:t>
            </a:r>
            <a:endParaRPr sz="3000" u="sng">
              <a:solidFill>
                <a:srgbClr val="1155CC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rgbClr val="1155CC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rgbClr val="EFEFEF"/>
                </a:solidFill>
                <a:latin typeface="Lato Black"/>
                <a:ea typeface="Lato Black"/>
                <a:cs typeface="Lato Black"/>
                <a:sym typeface="Lato Black"/>
              </a:rPr>
              <a:t>Obrigado!!!</a:t>
            </a:r>
            <a:endParaRPr sz="3000" u="sng">
              <a:solidFill>
                <a:srgbClr val="EFEFE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EFEFE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