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b929e885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b929e885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5b929e885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5b929e885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b929e885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b929e885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b929e885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b929e885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5b929e885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5b929e885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5b929e885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5b929e885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b929e88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b929e88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b929e88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b929e88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5b929e885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5b929e885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b929e885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b929e885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b929e885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b929e885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b929e885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b929e885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5b929e885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5b929e885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5b929e885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5b929e885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-75" y="0"/>
            <a:ext cx="8727300" cy="3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0"/>
              <a:t>Rack</a:t>
            </a:r>
            <a:endParaRPr b="1" sz="9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0"/>
              <a:t> Simple Elegant</a:t>
            </a:r>
            <a:endParaRPr b="1" sz="9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996400" y="-826800"/>
            <a:ext cx="5151200" cy="6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7775"/>
            <a:ext cx="9143999" cy="41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4724"/>
            <a:ext cx="9143999" cy="47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" y="0"/>
            <a:ext cx="91361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" y="0"/>
            <a:ext cx="91361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" y="0"/>
            <a:ext cx="91361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462175"/>
            <a:ext cx="8222100" cy="9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Objetivos</a:t>
            </a:r>
            <a:endParaRPr sz="60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S</a:t>
            </a:r>
            <a:r>
              <a:rPr lang="pt-BR" sz="2800"/>
              <a:t>imples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Prático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De fácil montagem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570025"/>
            <a:ext cx="8222100" cy="8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Dimensões</a:t>
            </a:r>
            <a:endParaRPr sz="60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Fundo: </a:t>
            </a:r>
            <a:r>
              <a:rPr b="1" lang="pt-BR" sz="2800"/>
              <a:t>1,83m</a:t>
            </a:r>
            <a:r>
              <a:rPr lang="pt-BR" sz="2800"/>
              <a:t> x </a:t>
            </a:r>
            <a:r>
              <a:rPr b="1" lang="pt-BR" sz="2800"/>
              <a:t>0,585m</a:t>
            </a:r>
            <a:endParaRPr b="1"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800"/>
              <a:t>Bancada e Piso: </a:t>
            </a:r>
            <a:r>
              <a:rPr b="1" lang="pt-BR" sz="2800"/>
              <a:t>1,83m </a:t>
            </a:r>
            <a:r>
              <a:rPr lang="pt-BR" sz="2800"/>
              <a:t>x </a:t>
            </a:r>
            <a:r>
              <a:rPr b="1" lang="pt-BR" sz="2800"/>
              <a:t>0,5m</a:t>
            </a:r>
            <a:endParaRPr b="1"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800"/>
              <a:t>Suportes frente e fundo: </a:t>
            </a:r>
            <a:r>
              <a:rPr b="1" lang="pt-BR" sz="2800"/>
              <a:t>1,83m </a:t>
            </a:r>
            <a:r>
              <a:rPr lang="pt-BR" sz="2800"/>
              <a:t>x </a:t>
            </a:r>
            <a:r>
              <a:rPr b="1" lang="pt-BR" sz="2800"/>
              <a:t>0,05m</a:t>
            </a:r>
            <a:endParaRPr b="1"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800"/>
              <a:t>Suportes laterais (x2): </a:t>
            </a:r>
            <a:r>
              <a:rPr b="1" lang="pt-BR" sz="2800"/>
              <a:t>0,47m </a:t>
            </a:r>
            <a:r>
              <a:rPr lang="pt-BR" sz="2800"/>
              <a:t>x </a:t>
            </a:r>
            <a:r>
              <a:rPr b="1" lang="pt-BR" sz="2800"/>
              <a:t>0,05m</a:t>
            </a:r>
            <a:endParaRPr b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6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Dimensões</a:t>
            </a:r>
            <a:endParaRPr sz="60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Divisões verticais (x3): </a:t>
            </a:r>
            <a:r>
              <a:rPr b="1" lang="pt-BR" sz="2800"/>
              <a:t>0,585m </a:t>
            </a:r>
            <a:r>
              <a:rPr lang="pt-BR" sz="2800"/>
              <a:t>x </a:t>
            </a:r>
            <a:r>
              <a:rPr b="1" lang="pt-BR" sz="2800"/>
              <a:t>0,485m</a:t>
            </a:r>
            <a:endParaRPr b="1"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800"/>
              <a:t>Divisão horizontal: </a:t>
            </a:r>
            <a:r>
              <a:rPr b="1" lang="pt-BR" sz="2800"/>
              <a:t>0,485m </a:t>
            </a:r>
            <a:r>
              <a:rPr lang="pt-BR" sz="2800"/>
              <a:t>x </a:t>
            </a:r>
            <a:r>
              <a:rPr b="1" lang="pt-BR" sz="2800"/>
              <a:t>0,4m</a:t>
            </a:r>
            <a:endParaRPr b="1"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800"/>
              <a:t>Tamanho MDF: </a:t>
            </a:r>
            <a:r>
              <a:rPr b="1" lang="pt-BR" sz="2800"/>
              <a:t>2,75m </a:t>
            </a:r>
            <a:r>
              <a:rPr lang="pt-BR" sz="2800"/>
              <a:t>x </a:t>
            </a:r>
            <a:r>
              <a:rPr b="1" lang="pt-BR" sz="2800"/>
              <a:t>1,83m</a:t>
            </a:r>
            <a:endParaRPr b="1"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800"/>
              <a:t>Espessura do MDF: </a:t>
            </a:r>
            <a:r>
              <a:rPr b="1" lang="pt-BR" sz="2800"/>
              <a:t>0,015m (1,5cm)</a:t>
            </a:r>
            <a:endParaRPr b="1"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Estatísticas</a:t>
            </a:r>
            <a:endParaRPr sz="60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Área total do MDF: </a:t>
            </a:r>
            <a:r>
              <a:rPr b="1" lang="pt-BR" sz="2800"/>
              <a:t>5m² (100%)</a:t>
            </a:r>
            <a:endParaRPr b="1"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800"/>
              <a:t>Área total utilizada: </a:t>
            </a:r>
            <a:r>
              <a:rPr b="1" lang="pt-BR" sz="2800"/>
              <a:t>4,18m² (83%)</a:t>
            </a:r>
            <a:endParaRPr b="1"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800"/>
              <a:t>Área total desperdiçada: </a:t>
            </a:r>
            <a:r>
              <a:rPr b="1" lang="pt-BR" sz="2800"/>
              <a:t>0,86m² (17%)</a:t>
            </a:r>
            <a:endParaRPr b="1"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800"/>
              <a:t>Total de placas: </a:t>
            </a:r>
            <a:r>
              <a:rPr b="1" lang="pt-BR" sz="2800"/>
              <a:t>11 placas</a:t>
            </a:r>
            <a:endParaRPr b="1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75"/>
            <a:ext cx="4913529" cy="33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415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"/>
            <a:ext cx="9143999" cy="5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9952"/>
            <a:ext cx="9143999" cy="41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827" y="0"/>
            <a:ext cx="72115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