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8" r:id="rId3"/>
    <p:sldId id="270" r:id="rId4"/>
    <p:sldId id="274" r:id="rId5"/>
    <p:sldId id="273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2" r:id="rId18"/>
    <p:sldId id="267" r:id="rId19"/>
    <p:sldId id="271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C7B34-771B-4E4B-AE01-5D64A822C1F5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11ED0-9B6F-4BBE-889C-207FFB3E29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11ED0-9B6F-4BBE-889C-207FFB3E293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410-53A7-4C3F-9902-9AA3FA075164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49B-44A8-4467-BD73-D329F9A8F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410-53A7-4C3F-9902-9AA3FA075164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49B-44A8-4467-BD73-D329F9A8F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410-53A7-4C3F-9902-9AA3FA075164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49B-44A8-4467-BD73-D329F9A8F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410-53A7-4C3F-9902-9AA3FA075164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49B-44A8-4467-BD73-D329F9A8F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410-53A7-4C3F-9902-9AA3FA075164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49B-44A8-4467-BD73-D329F9A8F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410-53A7-4C3F-9902-9AA3FA075164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49B-44A8-4467-BD73-D329F9A8F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410-53A7-4C3F-9902-9AA3FA075164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49B-44A8-4467-BD73-D329F9A8F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410-53A7-4C3F-9902-9AA3FA075164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44149B-44A8-4467-BD73-D329F9A8FAF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410-53A7-4C3F-9902-9AA3FA075164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49B-44A8-4467-BD73-D329F9A8F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9410-53A7-4C3F-9902-9AA3FA075164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C44149B-44A8-4467-BD73-D329F9A8F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EFE9410-53A7-4C3F-9902-9AA3FA075164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49B-44A8-4467-BD73-D329F9A8F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EFE9410-53A7-4C3F-9902-9AA3FA075164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C44149B-44A8-4467-BD73-D329F9A8FA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trabalho de português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85918" y="3714752"/>
            <a:ext cx="6480048" cy="3143248"/>
          </a:xfrm>
        </p:spPr>
        <p:txBody>
          <a:bodyPr>
            <a:normAutofit/>
          </a:bodyPr>
          <a:lstStyle/>
          <a:p>
            <a:r>
              <a:rPr lang="pt-BR" b="1" dirty="0" smtClean="0"/>
              <a:t>Alunos: </a:t>
            </a:r>
            <a:r>
              <a:rPr lang="pt-BR" dirty="0" smtClean="0"/>
              <a:t>Raimundo Neto</a:t>
            </a:r>
          </a:p>
          <a:p>
            <a:r>
              <a:rPr lang="pt-BR" dirty="0" smtClean="0"/>
              <a:t>Raí Lopes</a:t>
            </a:r>
          </a:p>
          <a:p>
            <a:r>
              <a:rPr lang="pt-BR" dirty="0" err="1" smtClean="0"/>
              <a:t>Cátia</a:t>
            </a:r>
            <a:r>
              <a:rPr lang="pt-BR" dirty="0" smtClean="0"/>
              <a:t> </a:t>
            </a:r>
            <a:r>
              <a:rPr lang="pt-BR" dirty="0" smtClean="0"/>
              <a:t>Rios </a:t>
            </a:r>
            <a:endParaRPr lang="pt-BR" dirty="0" smtClean="0"/>
          </a:p>
          <a:p>
            <a:r>
              <a:rPr lang="pt-BR" dirty="0" err="1" smtClean="0"/>
              <a:t>Ibson</a:t>
            </a:r>
            <a:r>
              <a:rPr lang="pt-BR" dirty="0" smtClean="0"/>
              <a:t> Andrei </a:t>
            </a:r>
            <a:endParaRPr lang="pt-BR" dirty="0" smtClean="0"/>
          </a:p>
          <a:p>
            <a:r>
              <a:rPr lang="pt-BR" dirty="0" smtClean="0"/>
              <a:t>João Victor</a:t>
            </a:r>
          </a:p>
          <a:p>
            <a:endParaRPr lang="pt-BR" dirty="0" smtClean="0"/>
          </a:p>
          <a:p>
            <a:r>
              <a:rPr lang="pt-BR" b="1" dirty="0" smtClean="0"/>
              <a:t>Turma: </a:t>
            </a:r>
            <a:r>
              <a:rPr lang="pt-BR" dirty="0" smtClean="0"/>
              <a:t>3811 (eletromecânica)</a:t>
            </a:r>
            <a:endParaRPr lang="pt-BR" b="1" dirty="0" smtClean="0"/>
          </a:p>
          <a:p>
            <a:endParaRPr lang="pt-BR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5775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41986" name="Picture 2" descr="C:\Users\Usuario\Pictures\conversão r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0"/>
            <a:ext cx="5357826" cy="5357826"/>
          </a:xfrm>
          <a:prstGeom prst="ellipse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57758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>
              <a:buNone/>
            </a:pPr>
            <a:r>
              <a:rPr lang="pt-BR" sz="4000" b="1" u="sng" dirty="0" smtClean="0"/>
              <a:t>Conversão proibida (não pode retornar)</a:t>
            </a:r>
            <a:endParaRPr lang="pt-BR" sz="4000" b="1" u="sng" dirty="0"/>
          </a:p>
        </p:txBody>
      </p:sp>
      <p:pic>
        <p:nvPicPr>
          <p:cNvPr id="41986" name="Picture 2" descr="C:\Users\Usuario\Pictures\conversão r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0"/>
            <a:ext cx="5357826" cy="5357826"/>
          </a:xfrm>
          <a:prstGeom prst="ellipse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257800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>
              <a:buNone/>
            </a:pPr>
            <a:endParaRPr lang="pt-BR" sz="4000" b="1" u="sng" dirty="0" smtClean="0"/>
          </a:p>
          <a:p>
            <a:endParaRPr lang="pt-BR" dirty="0" smtClean="0"/>
          </a:p>
        </p:txBody>
      </p:sp>
      <p:pic>
        <p:nvPicPr>
          <p:cNvPr id="43010" name="Picture 2" descr="Resultado de imagem para placa de quebra mol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0"/>
            <a:ext cx="5286388" cy="5286388"/>
          </a:xfrm>
          <a:prstGeom prst="diamond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257800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>
              <a:buNone/>
            </a:pPr>
            <a:r>
              <a:rPr lang="pt-BR" sz="4000" b="1" u="sng" dirty="0" smtClean="0"/>
              <a:t>Quebra molas aqui.</a:t>
            </a:r>
          </a:p>
          <a:p>
            <a:endParaRPr lang="pt-BR" dirty="0" smtClean="0"/>
          </a:p>
        </p:txBody>
      </p:sp>
      <p:pic>
        <p:nvPicPr>
          <p:cNvPr id="43010" name="Picture 2" descr="Resultado de imagem para placa de quebra mol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0"/>
            <a:ext cx="5286388" cy="5286388"/>
          </a:xfrm>
          <a:prstGeom prst="diamond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endParaRPr lang="pt-BR" sz="4000" b="1" u="sng" dirty="0" smtClean="0"/>
          </a:p>
          <a:p>
            <a:endParaRPr lang="pt-BR" dirty="0" smtClean="0"/>
          </a:p>
          <a:p>
            <a:pPr algn="ctr"/>
            <a:endParaRPr lang="pt-BR" sz="4000" b="1" u="sng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9155" name="Picture 3" descr="C:\Users\Usuario\Pictures\conversão r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0"/>
            <a:ext cx="5086350" cy="5086350"/>
          </a:xfrm>
          <a:prstGeom prst="diamond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/>
            <a:endParaRPr lang="pt-BR" sz="4000" b="1" u="sng" dirty="0" smtClean="0"/>
          </a:p>
          <a:p>
            <a:pPr algn="ctr"/>
            <a:r>
              <a:rPr lang="pt-BR" sz="4000" b="1" u="sng" dirty="0" smtClean="0"/>
              <a:t>Área escolar, reduza a velocidade!</a:t>
            </a:r>
          </a:p>
          <a:p>
            <a:endParaRPr lang="pt-BR" dirty="0" smtClean="0"/>
          </a:p>
          <a:p>
            <a:pPr algn="ctr"/>
            <a:endParaRPr lang="pt-BR" sz="4000" b="1" u="sng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9155" name="Picture 3" descr="C:\Users\Usuario\Pictures\conversão r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0"/>
            <a:ext cx="5086350" cy="5086350"/>
          </a:xfrm>
          <a:prstGeom prst="diamond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REPORTAGEM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A reportagem é um conteúdo jornalístico, escrito ou falado, baseado no testemunho direto dos fatos e situações explicadas em palavras e, numa perspectiva atual, em histórias vividas por pessoas, relacionadas com o seu contexto. A reportagem televisiva , testemunho de ações espontâneas, relata história em palavras, imagens e sons.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DE REPORTAGEM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Reportagem expositiva</a:t>
            </a:r>
          </a:p>
          <a:p>
            <a:r>
              <a:rPr lang="pt-BR" dirty="0" smtClean="0"/>
              <a:t>Reportagem interpretativa</a:t>
            </a:r>
          </a:p>
          <a:p>
            <a:r>
              <a:rPr lang="pt-BR" dirty="0" smtClean="0"/>
              <a:t>Reportagem opinativa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CRÔNICA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A crônica é um gênero textual muito presente em jornais e revistas. Em geral, os assuntos abordados em textos desse tipo são voltados ao cotidiano das cidades – a crônica pode ser entendida como um retrato verbal particular dos acontecimentos urbanos. Os bons cronistas são aqueles que conseguem perceber, no dia a dia de suas vidas, impressões, </a:t>
            </a:r>
            <a:r>
              <a:rPr lang="pt-BR" dirty="0" err="1" smtClean="0"/>
              <a:t>ideias</a:t>
            </a:r>
            <a:r>
              <a:rPr lang="pt-BR" dirty="0" smtClean="0"/>
              <a:t> ou visões da realidade que não foram percebidas por todos. Embora não seja uma regra, as crônicas costumas tratar de assuntos mais leves e de um modo humorístico.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DE CRÔNICA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Crônica descritiva</a:t>
            </a:r>
          </a:p>
          <a:p>
            <a:r>
              <a:rPr lang="pt-BR" dirty="0" smtClean="0"/>
              <a:t>Crônica narrativa</a:t>
            </a:r>
          </a:p>
          <a:p>
            <a:r>
              <a:rPr lang="pt-BR" dirty="0" smtClean="0"/>
              <a:t>Crônica dissertativa</a:t>
            </a:r>
          </a:p>
          <a:p>
            <a:r>
              <a:rPr lang="pt-BR" dirty="0" smtClean="0"/>
              <a:t>Crônica narrativo-descritiva</a:t>
            </a:r>
          </a:p>
          <a:p>
            <a:r>
              <a:rPr lang="pt-BR" dirty="0" smtClean="0"/>
              <a:t>Crônica humorística</a:t>
            </a:r>
          </a:p>
          <a:p>
            <a:r>
              <a:rPr lang="pt-BR" dirty="0" smtClean="0"/>
              <a:t>Crônica lírica</a:t>
            </a:r>
          </a:p>
          <a:p>
            <a:r>
              <a:rPr lang="pt-BR" dirty="0" smtClean="0"/>
              <a:t>Crônica poética</a:t>
            </a:r>
          </a:p>
          <a:p>
            <a:r>
              <a:rPr lang="pt-BR" dirty="0" smtClean="0"/>
              <a:t>Crônica jornalística</a:t>
            </a:r>
          </a:p>
          <a:p>
            <a:r>
              <a:rPr lang="pt-BR" dirty="0" smtClean="0"/>
              <a:t>Crônica histórica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TIRINHA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 gênero textual de cunho humorístico e às vezes político, muito comum em jornais, cuja constituição se estabelece pela combinação de frases curtas, geralmente de efeito ambíguo, com desenhos que ilustram e complementam o sentido da obra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DE TIRINHAS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Tirinha humorística</a:t>
            </a:r>
          </a:p>
          <a:p>
            <a:r>
              <a:rPr lang="pt-BR" dirty="0" smtClean="0"/>
              <a:t>Tirinha crítica</a:t>
            </a:r>
          </a:p>
          <a:p>
            <a:r>
              <a:rPr lang="pt-BR" dirty="0" smtClean="0"/>
              <a:t>Tirinhas que retratam a situação atual do nosso país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TUTORIAL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Tutorial é uma ferramenta de ensino que pode conter ou não imagens e que ajuda no aprendizado, mostrando passo a passo de como fazer ou como funciona algo.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DE TUTORIAIS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fazer bolo</a:t>
            </a:r>
          </a:p>
          <a:p>
            <a:r>
              <a:rPr lang="pt-BR" dirty="0" smtClean="0"/>
              <a:t>Como tocar violão</a:t>
            </a:r>
          </a:p>
          <a:p>
            <a:r>
              <a:rPr lang="pt-BR" dirty="0" smtClean="0"/>
              <a:t>Como roubar o </a:t>
            </a:r>
            <a:r>
              <a:rPr lang="pt-BR" dirty="0" err="1" smtClean="0"/>
              <a:t>Wi-Fi</a:t>
            </a:r>
            <a:r>
              <a:rPr lang="pt-BR" dirty="0" smtClean="0"/>
              <a:t> do vizinho</a:t>
            </a:r>
          </a:p>
          <a:p>
            <a:r>
              <a:rPr lang="pt-BR" dirty="0" smtClean="0"/>
              <a:t>Como cortar pipa</a:t>
            </a:r>
          </a:p>
          <a:p>
            <a:r>
              <a:rPr lang="pt-BR" dirty="0" smtClean="0"/>
              <a:t>Como fazer um </a:t>
            </a:r>
            <a:r>
              <a:rPr lang="pt-BR" dirty="0" err="1" smtClean="0"/>
              <a:t>umboxing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2" descr="Resultado de imagem para placa de p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0"/>
            <a:ext cx="5737047" cy="5524568"/>
          </a:xfrm>
          <a:prstGeom prst="octagon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algn="ctr">
              <a:buNone/>
            </a:pPr>
            <a:r>
              <a:rPr lang="pt-BR" sz="4400" b="1" u="sng" dirty="0" smtClean="0"/>
              <a:t>Pare, olhe para os lados e siga!</a:t>
            </a:r>
            <a:endParaRPr lang="pt-BR" sz="4400" b="1" u="sng" dirty="0"/>
          </a:p>
        </p:txBody>
      </p:sp>
      <p:pic>
        <p:nvPicPr>
          <p:cNvPr id="6" name="Picture 2" descr="Resultado de imagem para placa de p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0"/>
            <a:ext cx="5737047" cy="5524568"/>
          </a:xfrm>
          <a:prstGeom prst="octagon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Resultado de imagem para placa de proibido p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0"/>
            <a:ext cx="5429256" cy="5429256"/>
          </a:xfrm>
          <a:prstGeom prst="ellipse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>
              <a:buNone/>
            </a:pPr>
            <a:r>
              <a:rPr lang="pt-BR" sz="4000" b="1" u="sng" dirty="0" smtClean="0"/>
              <a:t>Proibido parar e estacionar!</a:t>
            </a:r>
            <a:endParaRPr lang="pt-BR" sz="4000" b="1" u="sng" dirty="0"/>
          </a:p>
        </p:txBody>
      </p:sp>
      <p:pic>
        <p:nvPicPr>
          <p:cNvPr id="4" name="Picture 2" descr="Resultado de imagem para placa de proibido pa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0"/>
            <a:ext cx="5429256" cy="5429256"/>
          </a:xfrm>
          <a:prstGeom prst="ellipse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168</TotalTime>
  <Words>330</Words>
  <Application>Microsoft Office PowerPoint</Application>
  <PresentationFormat>Apresentação na tela (4:3)</PresentationFormat>
  <Paragraphs>100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Técnica</vt:lpstr>
      <vt:lpstr>   trabalho de português</vt:lpstr>
      <vt:lpstr>TIRINHA</vt:lpstr>
      <vt:lpstr>TIPOS DE TIRINHAS</vt:lpstr>
      <vt:lpstr>TUTORIAL</vt:lpstr>
      <vt:lpstr>TIPOS DE TUTORIAIS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REPORTAGEM</vt:lpstr>
      <vt:lpstr>TIPOS DE REPORTAGEM</vt:lpstr>
      <vt:lpstr>CRÔNICA</vt:lpstr>
      <vt:lpstr>TIPOS DE CRÔNICA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Usuario</cp:lastModifiedBy>
  <cp:revision>5</cp:revision>
  <dcterms:created xsi:type="dcterms:W3CDTF">2019-05-17T14:54:00Z</dcterms:created>
  <dcterms:modified xsi:type="dcterms:W3CDTF">2019-05-20T21:59:13Z</dcterms:modified>
</cp:coreProperties>
</file>