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8" r:id="rId6"/>
    <p:sldId id="267" r:id="rId7"/>
    <p:sldId id="268" r:id="rId8"/>
    <p:sldId id="275" r:id="rId9"/>
    <p:sldId id="274" r:id="rId10"/>
    <p:sldId id="272" r:id="rId11"/>
    <p:sldId id="263" r:id="rId12"/>
    <p:sldId id="273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95C5D-C0AB-D46B-D59F-24258EDCC7CD}" v="749" dt="2024-11-28T03:30:24.740"/>
    <p1510:client id="{BB177E21-EFDB-B632-8B7E-11754577B518}" v="116" dt="2024-11-28T21:07:5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DE SOUZA VIEIRA" userId="S::joao.vieira52@fatec.sp.gov.br::2e52ac16-9f76-4a31-8e93-8d81479c6d2d" providerId="AD" clId="Web-{A4A5A913-CBD2-6383-F38D-F822A2804033}"/>
    <pc:docChg chg="delSld modSld">
      <pc:chgData name="JOAO PEDRO DE SOUZA VIEIRA" userId="S::joao.vieira52@fatec.sp.gov.br::2e52ac16-9f76-4a31-8e93-8d81479c6d2d" providerId="AD" clId="Web-{A4A5A913-CBD2-6383-F38D-F822A2804033}" dt="2024-09-18T15:32:51.613" v="2"/>
      <pc:docMkLst>
        <pc:docMk/>
      </pc:docMkLst>
      <pc:sldChg chg="del">
        <pc:chgData name="JOAO PEDRO DE SOUZA VIEIRA" userId="S::joao.vieira52@fatec.sp.gov.br::2e52ac16-9f76-4a31-8e93-8d81479c6d2d" providerId="AD" clId="Web-{A4A5A913-CBD2-6383-F38D-F822A2804033}" dt="2024-09-18T15:32:51.613" v="2"/>
        <pc:sldMkLst>
          <pc:docMk/>
          <pc:sldMk cId="3122025151" sldId="264"/>
        </pc:sldMkLst>
      </pc:sldChg>
      <pc:sldChg chg="modSp">
        <pc:chgData name="JOAO PEDRO DE SOUZA VIEIRA" userId="S::joao.vieira52@fatec.sp.gov.br::2e52ac16-9f76-4a31-8e93-8d81479c6d2d" providerId="AD" clId="Web-{A4A5A913-CBD2-6383-F38D-F822A2804033}" dt="2024-09-18T15:31:54.268" v="1" actId="1076"/>
        <pc:sldMkLst>
          <pc:docMk/>
          <pc:sldMk cId="1192722853" sldId="266"/>
        </pc:sldMkLst>
      </pc:sldChg>
    </pc:docChg>
  </pc:docChgLst>
  <pc:docChgLst>
    <pc:chgData name="JOAO PEDRO DE SOUZA VIEIRA" userId="S::joao.vieira52@fatec.sp.gov.br::2e52ac16-9f76-4a31-8e93-8d81479c6d2d" providerId="AD" clId="Web-{E2D0390C-6743-EF0C-7A54-B6A899314244}"/>
    <pc:docChg chg="addSld delSld modSld sldOrd">
      <pc:chgData name="JOAO PEDRO DE SOUZA VIEIRA" userId="S::joao.vieira52@fatec.sp.gov.br::2e52ac16-9f76-4a31-8e93-8d81479c6d2d" providerId="AD" clId="Web-{E2D0390C-6743-EF0C-7A54-B6A899314244}" dt="2024-10-07T19:07:54.022" v="398" actId="20577"/>
      <pc:docMkLst>
        <pc:docMk/>
      </pc:docMkLst>
      <pc:sldChg chg="modSp del">
        <pc:chgData name="JOAO PEDRO DE SOUZA VIEIRA" userId="S::joao.vieira52@fatec.sp.gov.br::2e52ac16-9f76-4a31-8e93-8d81479c6d2d" providerId="AD" clId="Web-{E2D0390C-6743-EF0C-7A54-B6A899314244}" dt="2024-10-07T18:57:49.062" v="139"/>
        <pc:sldMkLst>
          <pc:docMk/>
          <pc:sldMk cId="1089334115" sldId="258"/>
        </pc:sldMkLst>
      </pc:sldChg>
      <pc:sldChg chg="modSp">
        <pc:chgData name="JOAO PEDRO DE SOUZA VIEIRA" userId="S::joao.vieira52@fatec.sp.gov.br::2e52ac16-9f76-4a31-8e93-8d81479c6d2d" providerId="AD" clId="Web-{E2D0390C-6743-EF0C-7A54-B6A899314244}" dt="2024-10-07T18:59:38.847" v="169" actId="20577"/>
        <pc:sldMkLst>
          <pc:docMk/>
          <pc:sldMk cId="2065321024" sldId="260"/>
        </pc:sldMkLst>
      </pc:sldChg>
      <pc:sldChg chg="modSp">
        <pc:chgData name="JOAO PEDRO DE SOUZA VIEIRA" userId="S::joao.vieira52@fatec.sp.gov.br::2e52ac16-9f76-4a31-8e93-8d81479c6d2d" providerId="AD" clId="Web-{E2D0390C-6743-EF0C-7A54-B6A899314244}" dt="2024-10-07T19:00:16.505" v="190" actId="20577"/>
        <pc:sldMkLst>
          <pc:docMk/>
          <pc:sldMk cId="1403865480" sldId="261"/>
        </pc:sldMkLst>
      </pc:sldChg>
      <pc:sldChg chg="modSp ord">
        <pc:chgData name="JOAO PEDRO DE SOUZA VIEIRA" userId="S::joao.vieira52@fatec.sp.gov.br::2e52ac16-9f76-4a31-8e93-8d81479c6d2d" providerId="AD" clId="Web-{E2D0390C-6743-EF0C-7A54-B6A899314244}" dt="2024-10-07T19:04:05.514" v="225" actId="1076"/>
        <pc:sldMkLst>
          <pc:docMk/>
          <pc:sldMk cId="2758204405" sldId="263"/>
        </pc:sldMkLst>
        <pc:spChg chg="mod">
          <ac:chgData name="JOAO PEDRO DE SOUZA VIEIRA" userId="S::joao.vieira52@fatec.sp.gov.br::2e52ac16-9f76-4a31-8e93-8d81479c6d2d" providerId="AD" clId="Web-{E2D0390C-6743-EF0C-7A54-B6A899314244}" dt="2024-10-07T19:04:05.514" v="225" actId="1076"/>
          <ac:spMkLst>
            <pc:docMk/>
            <pc:sldMk cId="2758204405" sldId="263"/>
            <ac:spMk id="2" creationId="{6AD5DE20-7090-9C66-0210-82ADE9602F4D}"/>
          </ac:spMkLst>
        </pc:spChg>
      </pc:sldChg>
      <pc:sldChg chg="addSp modSp">
        <pc:chgData name="JOAO PEDRO DE SOUZA VIEIRA" userId="S::joao.vieira52@fatec.sp.gov.br::2e52ac16-9f76-4a31-8e93-8d81479c6d2d" providerId="AD" clId="Web-{E2D0390C-6743-EF0C-7A54-B6A899314244}" dt="2024-10-07T19:07:54.022" v="398" actId="20577"/>
        <pc:sldMkLst>
          <pc:docMk/>
          <pc:sldMk cId="688544004" sldId="265"/>
        </pc:sldMkLst>
      </pc:sldChg>
      <pc:sldChg chg="del">
        <pc:chgData name="JOAO PEDRO DE SOUZA VIEIRA" userId="S::joao.vieira52@fatec.sp.gov.br::2e52ac16-9f76-4a31-8e93-8d81479c6d2d" providerId="AD" clId="Web-{E2D0390C-6743-EF0C-7A54-B6A899314244}" dt="2024-10-07T19:00:24.052" v="191"/>
        <pc:sldMkLst>
          <pc:docMk/>
          <pc:sldMk cId="1192722853" sldId="266"/>
        </pc:sldMkLst>
      </pc:sldChg>
      <pc:sldChg chg="add replId">
        <pc:chgData name="JOAO PEDRO DE SOUZA VIEIRA" userId="S::joao.vieira52@fatec.sp.gov.br::2e52ac16-9f76-4a31-8e93-8d81479c6d2d" providerId="AD" clId="Web-{E2D0390C-6743-EF0C-7A54-B6A899314244}" dt="2024-10-07T19:03:26.934" v="192"/>
        <pc:sldMkLst>
          <pc:docMk/>
          <pc:sldMk cId="4091366627" sldId="266"/>
        </pc:sldMkLst>
      </pc:sldChg>
    </pc:docChg>
  </pc:docChgLst>
  <pc:docChgLst>
    <pc:chgData name="JOAO PEDRO DE SOUZA VIEIRA" userId="S::joao.vieira52@fatec.sp.gov.br::2e52ac16-9f76-4a31-8e93-8d81479c6d2d" providerId="AD" clId="Web-{DCE872CB-102D-06C3-7998-F613172719A4}"/>
    <pc:docChg chg="addSld modSld">
      <pc:chgData name="JOAO PEDRO DE SOUZA VIEIRA" userId="S::joao.vieira52@fatec.sp.gov.br::2e52ac16-9f76-4a31-8e93-8d81479c6d2d" providerId="AD" clId="Web-{DCE872CB-102D-06C3-7998-F613172719A4}" dt="2024-08-28T18:37:05.027" v="18" actId="20577"/>
      <pc:docMkLst>
        <pc:docMk/>
      </pc:docMkLst>
      <pc:sldChg chg="addSp delSp modSp new">
        <pc:chgData name="JOAO PEDRO DE SOUZA VIEIRA" userId="S::joao.vieira52@fatec.sp.gov.br::2e52ac16-9f76-4a31-8e93-8d81479c6d2d" providerId="AD" clId="Web-{DCE872CB-102D-06C3-7998-F613172719A4}" dt="2024-08-28T18:37:05.027" v="18" actId="20577"/>
        <pc:sldMkLst>
          <pc:docMk/>
          <pc:sldMk cId="3055627755" sldId="265"/>
        </pc:sldMkLst>
      </pc:sldChg>
    </pc:docChg>
  </pc:docChgLst>
  <pc:docChgLst>
    <pc:chgData name="JOAO PEDRO DE SOUZA VIEIRA" userId="S::joao.vieira52@fatec.sp.gov.br::2e52ac16-9f76-4a31-8e93-8d81479c6d2d" providerId="AD" clId="Web-{BB177E21-EFDB-B632-8B7E-11754577B518}"/>
    <pc:docChg chg="addSld modSld sldOrd">
      <pc:chgData name="JOAO PEDRO DE SOUZA VIEIRA" userId="S::joao.vieira52@fatec.sp.gov.br::2e52ac16-9f76-4a31-8e93-8d81479c6d2d" providerId="AD" clId="Web-{BB177E21-EFDB-B632-8B7E-11754577B518}" dt="2024-11-28T21:07:59.354" v="100"/>
      <pc:docMkLst>
        <pc:docMk/>
      </pc:docMkLst>
      <pc:sldChg chg="addSp delSp modSp mod setClrOvrMap">
        <pc:chgData name="JOAO PEDRO DE SOUZA VIEIRA" userId="S::joao.vieira52@fatec.sp.gov.br::2e52ac16-9f76-4a31-8e93-8d81479c6d2d" providerId="AD" clId="Web-{BB177E21-EFDB-B632-8B7E-11754577B518}" dt="2024-11-28T21:02:07.032" v="21" actId="20577"/>
        <pc:sldMkLst>
          <pc:docMk/>
          <pc:sldMk cId="1927384495" sldId="256"/>
        </pc:sldMkLst>
        <pc:spChg chg="add mod">
          <ac:chgData name="JOAO PEDRO DE SOUZA VIEIRA" userId="S::joao.vieira52@fatec.sp.gov.br::2e52ac16-9f76-4a31-8e93-8d81479c6d2d" providerId="AD" clId="Web-{BB177E21-EFDB-B632-8B7E-11754577B518}" dt="2024-11-28T21:02:07.032" v="21" actId="20577"/>
          <ac:spMkLst>
            <pc:docMk/>
            <pc:sldMk cId="1927384495" sldId="256"/>
            <ac:spMk id="2" creationId="{D37BCCE4-57D4-56EA-0432-71C054280E1B}"/>
          </ac:spMkLst>
        </pc:spChg>
        <pc:spChg chg="del">
          <ac:chgData name="JOAO PEDRO DE SOUZA VIEIRA" userId="S::joao.vieira52@fatec.sp.gov.br::2e52ac16-9f76-4a31-8e93-8d81479c6d2d" providerId="AD" clId="Web-{BB177E21-EFDB-B632-8B7E-11754577B518}" dt="2024-11-28T21:01:03.124" v="5"/>
          <ac:spMkLst>
            <pc:docMk/>
            <pc:sldMk cId="1927384495" sldId="256"/>
            <ac:spMk id="22" creationId="{E906F54D-04EF-4345-A564-7A7B57B6CEB3}"/>
          </ac:spMkLst>
        </pc:spChg>
        <pc:spChg chg="del">
          <ac:chgData name="JOAO PEDRO DE SOUZA VIEIRA" userId="S::joao.vieira52@fatec.sp.gov.br::2e52ac16-9f76-4a31-8e93-8d81479c6d2d" providerId="AD" clId="Web-{BB177E21-EFDB-B632-8B7E-11754577B518}" dt="2024-11-28T21:01:03.124" v="5"/>
          <ac:spMkLst>
            <pc:docMk/>
            <pc:sldMk cId="1927384495" sldId="256"/>
            <ac:spMk id="24" creationId="{42D72763-8D2E-477E-ADFD-28E96A52FD68}"/>
          </ac:spMkLst>
        </pc:spChg>
        <pc:spChg chg="del">
          <ac:chgData name="JOAO PEDRO DE SOUZA VIEIRA" userId="S::joao.vieira52@fatec.sp.gov.br::2e52ac16-9f76-4a31-8e93-8d81479c6d2d" providerId="AD" clId="Web-{BB177E21-EFDB-B632-8B7E-11754577B518}" dt="2024-11-28T21:01:03.124" v="5"/>
          <ac:spMkLst>
            <pc:docMk/>
            <pc:sldMk cId="1927384495" sldId="256"/>
            <ac:spMk id="26" creationId="{4A63FA5D-402E-473D-AF05-018BE28B22FD}"/>
          </ac:spMkLst>
        </pc:spChg>
        <pc:spChg chg="add">
          <ac:chgData name="JOAO PEDRO DE SOUZA VIEIRA" userId="S::joao.vieira52@fatec.sp.gov.br::2e52ac16-9f76-4a31-8e93-8d81479c6d2d" providerId="AD" clId="Web-{BB177E21-EFDB-B632-8B7E-11754577B518}" dt="2024-11-28T21:01:03.124" v="5"/>
          <ac:spMkLst>
            <pc:docMk/>
            <pc:sldMk cId="1927384495" sldId="256"/>
            <ac:spMk id="33" creationId="{E906F54D-04EF-4345-A564-7A7B57B6CEB3}"/>
          </ac:spMkLst>
        </pc:spChg>
        <pc:spChg chg="add">
          <ac:chgData name="JOAO PEDRO DE SOUZA VIEIRA" userId="S::joao.vieira52@fatec.sp.gov.br::2e52ac16-9f76-4a31-8e93-8d81479c6d2d" providerId="AD" clId="Web-{BB177E21-EFDB-B632-8B7E-11754577B518}" dt="2024-11-28T21:01:03.124" v="5"/>
          <ac:spMkLst>
            <pc:docMk/>
            <pc:sldMk cId="1927384495" sldId="256"/>
            <ac:spMk id="35" creationId="{4A63FA5D-402E-473D-AF05-018BE28B22FD}"/>
          </ac:spMkLst>
        </pc:spChg>
        <pc:picChg chg="mod">
          <ac:chgData name="JOAO PEDRO DE SOUZA VIEIRA" userId="S::joao.vieira52@fatec.sp.gov.br::2e52ac16-9f76-4a31-8e93-8d81479c6d2d" providerId="AD" clId="Web-{BB177E21-EFDB-B632-8B7E-11754577B518}" dt="2024-11-28T21:01:03.124" v="5"/>
          <ac:picMkLst>
            <pc:docMk/>
            <pc:sldMk cId="1927384495" sldId="256"/>
            <ac:picMk id="5" creationId="{3F459FD0-8D1B-518B-0E97-9613E63D1690}"/>
          </ac:picMkLst>
        </pc:picChg>
        <pc:cxnChg chg="del">
          <ac:chgData name="JOAO PEDRO DE SOUZA VIEIRA" userId="S::joao.vieira52@fatec.sp.gov.br::2e52ac16-9f76-4a31-8e93-8d81479c6d2d" providerId="AD" clId="Web-{BB177E21-EFDB-B632-8B7E-11754577B518}" dt="2024-11-28T21:01:03.124" v="5"/>
          <ac:cxnSpMkLst>
            <pc:docMk/>
            <pc:sldMk cId="1927384495" sldId="256"/>
            <ac:cxnSpMk id="28" creationId="{B20D3D82-8B25-4DD9-9924-4CEAD450CD21}"/>
          </ac:cxnSpMkLst>
        </pc:cxnChg>
        <pc:cxnChg chg="add">
          <ac:chgData name="JOAO PEDRO DE SOUZA VIEIRA" userId="S::joao.vieira52@fatec.sp.gov.br::2e52ac16-9f76-4a31-8e93-8d81479c6d2d" providerId="AD" clId="Web-{BB177E21-EFDB-B632-8B7E-11754577B518}" dt="2024-11-28T21:01:03.124" v="5"/>
          <ac:cxnSpMkLst>
            <pc:docMk/>
            <pc:sldMk cId="1927384495" sldId="256"/>
            <ac:cxnSpMk id="37" creationId="{B20D3D82-8B25-4DD9-9924-4CEAD450CD21}"/>
          </ac:cxnSpMkLst>
        </pc:cxnChg>
      </pc:sldChg>
      <pc:sldChg chg="ord">
        <pc:chgData name="JOAO PEDRO DE SOUZA VIEIRA" userId="S::joao.vieira52@fatec.sp.gov.br::2e52ac16-9f76-4a31-8e93-8d81479c6d2d" providerId="AD" clId="Web-{BB177E21-EFDB-B632-8B7E-11754577B518}" dt="2024-11-28T21:00:19.186" v="0"/>
        <pc:sldMkLst>
          <pc:docMk/>
          <pc:sldMk cId="2758204405" sldId="263"/>
        </pc:sldMkLst>
      </pc:sldChg>
      <pc:sldChg chg="ord">
        <pc:chgData name="JOAO PEDRO DE SOUZA VIEIRA" userId="S::joao.vieira52@fatec.sp.gov.br::2e52ac16-9f76-4a31-8e93-8d81479c6d2d" providerId="AD" clId="Web-{BB177E21-EFDB-B632-8B7E-11754577B518}" dt="2024-11-28T21:07:59.354" v="100"/>
        <pc:sldMkLst>
          <pc:docMk/>
          <pc:sldMk cId="3530766145" sldId="272"/>
        </pc:sldMkLst>
      </pc:sldChg>
      <pc:sldChg chg="addSp delSp modSp new">
        <pc:chgData name="JOAO PEDRO DE SOUZA VIEIRA" userId="S::joao.vieira52@fatec.sp.gov.br::2e52ac16-9f76-4a31-8e93-8d81479c6d2d" providerId="AD" clId="Web-{BB177E21-EFDB-B632-8B7E-11754577B518}" dt="2024-11-28T21:00:45.874" v="4"/>
        <pc:sldMkLst>
          <pc:docMk/>
          <pc:sldMk cId="3162144014" sldId="274"/>
        </pc:sldMkLst>
        <pc:spChg chg="del">
          <ac:chgData name="JOAO PEDRO DE SOUZA VIEIRA" userId="S::joao.vieira52@fatec.sp.gov.br::2e52ac16-9f76-4a31-8e93-8d81479c6d2d" providerId="AD" clId="Web-{BB177E21-EFDB-B632-8B7E-11754577B518}" dt="2024-11-28T21:00:41.186" v="2"/>
          <ac:spMkLst>
            <pc:docMk/>
            <pc:sldMk cId="3162144014" sldId="274"/>
            <ac:spMk id="2" creationId="{B301F94B-E919-9753-0185-D1E177F988EC}"/>
          </ac:spMkLst>
        </pc:spChg>
        <pc:spChg chg="del">
          <ac:chgData name="JOAO PEDRO DE SOUZA VIEIRA" userId="S::joao.vieira52@fatec.sp.gov.br::2e52ac16-9f76-4a31-8e93-8d81479c6d2d" providerId="AD" clId="Web-{BB177E21-EFDB-B632-8B7E-11754577B518}" dt="2024-11-28T21:00:43.374" v="3"/>
          <ac:spMkLst>
            <pc:docMk/>
            <pc:sldMk cId="3162144014" sldId="274"/>
            <ac:spMk id="3" creationId="{670D979E-D41B-C334-613D-327073975CFA}"/>
          </ac:spMkLst>
        </pc:spChg>
        <pc:picChg chg="add mod">
          <ac:chgData name="JOAO PEDRO DE SOUZA VIEIRA" userId="S::joao.vieira52@fatec.sp.gov.br::2e52ac16-9f76-4a31-8e93-8d81479c6d2d" providerId="AD" clId="Web-{BB177E21-EFDB-B632-8B7E-11754577B518}" dt="2024-11-28T21:00:45.874" v="4"/>
          <ac:picMkLst>
            <pc:docMk/>
            <pc:sldMk cId="3162144014" sldId="274"/>
            <ac:picMk id="4" creationId="{AFAA11A3-A789-400C-8F0E-2933C08277A3}"/>
          </ac:picMkLst>
        </pc:picChg>
      </pc:sldChg>
      <pc:sldChg chg="addSp delSp modSp new mod setBg">
        <pc:chgData name="JOAO PEDRO DE SOUZA VIEIRA" userId="S::joao.vieira52@fatec.sp.gov.br::2e52ac16-9f76-4a31-8e93-8d81479c6d2d" providerId="AD" clId="Web-{BB177E21-EFDB-B632-8B7E-11754577B518}" dt="2024-11-28T21:07:45.697" v="99"/>
        <pc:sldMkLst>
          <pc:docMk/>
          <pc:sldMk cId="3942445551" sldId="275"/>
        </pc:sldMkLst>
        <pc:spChg chg="mod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2" creationId="{27483575-7E12-B34F-1A41-36B838F49009}"/>
          </ac:spMkLst>
        </pc:spChg>
        <pc:spChg chg="mod ord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3" creationId="{A19D8918-0545-4CA4-404C-6D5DF74C2741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8" creationId="{20DB4423-716D-4B40-9498-69F5F3E5E077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3:06.518" v="61"/>
          <ac:spMkLst>
            <pc:docMk/>
            <pc:sldMk cId="3942445551" sldId="275"/>
            <ac:spMk id="9" creationId="{1265911B-1E2F-489E-97EF-A15A9299E703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10" creationId="{0B339CD8-1850-4DF2-BCDF-1CAAE5F872AC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3:06.518" v="61"/>
          <ac:spMkLst>
            <pc:docMk/>
            <pc:sldMk cId="3942445551" sldId="275"/>
            <ac:spMk id="11" creationId="{2119D4F1-CE65-4D74-A168-F27C15F1B00C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7:45.588" v="98"/>
          <ac:spMkLst>
            <pc:docMk/>
            <pc:sldMk cId="3942445551" sldId="275"/>
            <ac:spMk id="17" creationId="{5669F72C-E3FB-4C48-AEBD-AF7AC0D749C7}"/>
          </ac:spMkLst>
        </pc:spChg>
        <pc:spChg chg="add del">
          <ac:chgData name="JOAO PEDRO DE SOUZA VIEIRA" userId="S::joao.vieira52@fatec.sp.gov.br::2e52ac16-9f76-4a31-8e93-8d81479c6d2d" providerId="AD" clId="Web-{BB177E21-EFDB-B632-8B7E-11754577B518}" dt="2024-11-28T21:07:45.588" v="98"/>
          <ac:spMkLst>
            <pc:docMk/>
            <pc:sldMk cId="3942445551" sldId="275"/>
            <ac:spMk id="19" creationId="{BFDE77F2-18D0-49FF-860C-62E2AC424E2C}"/>
          </ac:spMkLst>
        </pc:spChg>
        <pc:spChg chg="add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21" creationId="{5669F72C-E3FB-4C48-AEBD-AF7AC0D749C7}"/>
          </ac:spMkLst>
        </pc:spChg>
        <pc:spChg chg="add">
          <ac:chgData name="JOAO PEDRO DE SOUZA VIEIRA" userId="S::joao.vieira52@fatec.sp.gov.br::2e52ac16-9f76-4a31-8e93-8d81479c6d2d" providerId="AD" clId="Web-{BB177E21-EFDB-B632-8B7E-11754577B518}" dt="2024-11-28T21:07:45.697" v="99"/>
          <ac:spMkLst>
            <pc:docMk/>
            <pc:sldMk cId="3942445551" sldId="275"/>
            <ac:spMk id="22" creationId="{BFDE77F2-18D0-49FF-860C-62E2AC424E2C}"/>
          </ac:spMkLst>
        </pc:spChg>
        <pc:picChg chg="add mod">
          <ac:chgData name="JOAO PEDRO DE SOUZA VIEIRA" userId="S::joao.vieira52@fatec.sp.gov.br::2e52ac16-9f76-4a31-8e93-8d81479c6d2d" providerId="AD" clId="Web-{BB177E21-EFDB-B632-8B7E-11754577B518}" dt="2024-11-28T21:07:45.697" v="99"/>
          <ac:picMkLst>
            <pc:docMk/>
            <pc:sldMk cId="3942445551" sldId="275"/>
            <ac:picMk id="4" creationId="{AC8D77C3-E6AA-0B43-BA83-8740CBCE5AE3}"/>
          </ac:picMkLst>
        </pc:picChg>
        <pc:picChg chg="add del">
          <ac:chgData name="JOAO PEDRO DE SOUZA VIEIRA" userId="S::joao.vieira52@fatec.sp.gov.br::2e52ac16-9f76-4a31-8e93-8d81479c6d2d" providerId="AD" clId="Web-{BB177E21-EFDB-B632-8B7E-11754577B518}" dt="2024-11-28T21:03:06.518" v="61"/>
          <ac:picMkLst>
            <pc:docMk/>
            <pc:sldMk cId="3942445551" sldId="275"/>
            <ac:picMk id="5" creationId="{88624300-E1BB-3634-7985-56D49299ED98}"/>
          </ac:picMkLst>
        </pc:picChg>
        <pc:picChg chg="add mod ord">
          <ac:chgData name="JOAO PEDRO DE SOUZA VIEIRA" userId="S::joao.vieira52@fatec.sp.gov.br::2e52ac16-9f76-4a31-8e93-8d81479c6d2d" providerId="AD" clId="Web-{BB177E21-EFDB-B632-8B7E-11754577B518}" dt="2024-11-28T21:07:45.697" v="99"/>
          <ac:picMkLst>
            <pc:docMk/>
            <pc:sldMk cId="3942445551" sldId="275"/>
            <ac:picMk id="6" creationId="{556A4E10-2150-50CF-7FA0-A92F0403FCF2}"/>
          </ac:picMkLst>
        </pc:picChg>
        <pc:picChg chg="add mod ord">
          <ac:chgData name="JOAO PEDRO DE SOUZA VIEIRA" userId="S::joao.vieira52@fatec.sp.gov.br::2e52ac16-9f76-4a31-8e93-8d81479c6d2d" providerId="AD" clId="Web-{BB177E21-EFDB-B632-8B7E-11754577B518}" dt="2024-11-28T21:07:45.697" v="99"/>
          <ac:picMkLst>
            <pc:docMk/>
            <pc:sldMk cId="3942445551" sldId="275"/>
            <ac:picMk id="7" creationId="{91F1F6EF-67BC-1F56-6E35-74E9C34191BB}"/>
          </ac:picMkLst>
        </pc:picChg>
        <pc:picChg chg="add mod">
          <ac:chgData name="JOAO PEDRO DE SOUZA VIEIRA" userId="S::joao.vieira52@fatec.sp.gov.br::2e52ac16-9f76-4a31-8e93-8d81479c6d2d" providerId="AD" clId="Web-{BB177E21-EFDB-B632-8B7E-11754577B518}" dt="2024-11-28T21:07:45.697" v="99"/>
          <ac:picMkLst>
            <pc:docMk/>
            <pc:sldMk cId="3942445551" sldId="275"/>
            <ac:picMk id="12" creationId="{EF3A3C3B-D4CE-A915-B109-A4909E7E7138}"/>
          </ac:picMkLst>
        </pc:picChg>
      </pc:sldChg>
    </pc:docChg>
  </pc:docChgLst>
  <pc:docChgLst>
    <pc:chgData name="JOAO PEDRO DE SOUZA VIEIRA" userId="S::joao.vieira52@fatec.sp.gov.br::2e52ac16-9f76-4a31-8e93-8d81479c6d2d" providerId="AD" clId="Web-{AEA95C5D-C0AB-D46B-D59F-24258EDCC7CD}"/>
    <pc:docChg chg="addSld delSld modSld sldOrd addMainMaster delMainMaster">
      <pc:chgData name="JOAO PEDRO DE SOUZA VIEIRA" userId="S::joao.vieira52@fatec.sp.gov.br::2e52ac16-9f76-4a31-8e93-8d81479c6d2d" providerId="AD" clId="Web-{AEA95C5D-C0AB-D46B-D59F-24258EDCC7CD}" dt="2024-11-28T03:30:24.740" v="747"/>
      <pc:docMkLst>
        <pc:docMk/>
      </pc:docMkLst>
      <pc:sldChg chg="addSp delSp mod modClrScheme delDesignElem chgLayout">
        <pc:chgData name="JOAO PEDRO DE SOUZA VIEIRA" userId="S::joao.vieira52@fatec.sp.gov.br::2e52ac16-9f76-4a31-8e93-8d81479c6d2d" providerId="AD" clId="Web-{AEA95C5D-C0AB-D46B-D59F-24258EDCC7CD}" dt="2024-11-28T02:28:14.041" v="131"/>
        <pc:sldMkLst>
          <pc:docMk/>
          <pc:sldMk cId="1927384495" sldId="256"/>
        </pc:sldMkLst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927384495" sldId="256"/>
            <ac:spMk id="22" creationId="{E906F54D-04EF-4345-A564-7A7B57B6CEB3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927384495" sldId="256"/>
            <ac:spMk id="24" creationId="{42D72763-8D2E-477E-ADFD-28E96A52FD68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927384495" sldId="256"/>
            <ac:spMk id="26" creationId="{4A63FA5D-402E-473D-AF05-018BE28B22FD}"/>
          </ac:spMkLst>
        </pc:sp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1927384495" sldId="256"/>
            <ac:cxnSpMk id="28" creationId="{B20D3D82-8B25-4DD9-9924-4CEAD450CD21}"/>
          </ac:cxnSpMkLst>
        </pc:cxnChg>
      </pc:sldChg>
      <pc:sldChg chg="addSp delSp modSp add mod ord modClrScheme setClrOvrMap chgLayout">
        <pc:chgData name="JOAO PEDRO DE SOUZA VIEIRA" userId="S::joao.vieira52@fatec.sp.gov.br::2e52ac16-9f76-4a31-8e93-8d81479c6d2d" providerId="AD" clId="Web-{AEA95C5D-C0AB-D46B-D59F-24258EDCC7CD}" dt="2024-11-28T02:55:57.246" v="236" actId="20577"/>
        <pc:sldMkLst>
          <pc:docMk/>
          <pc:sldMk cId="1089334115" sldId="258"/>
        </pc:sldMkLst>
        <pc:spChg chg="mod">
          <ac:chgData name="JOAO PEDRO DE SOUZA VIEIRA" userId="S::joao.vieira52@fatec.sp.gov.br::2e52ac16-9f76-4a31-8e93-8d81479c6d2d" providerId="AD" clId="Web-{AEA95C5D-C0AB-D46B-D59F-24258EDCC7CD}" dt="2024-11-28T02:55:57.246" v="236" actId="20577"/>
          <ac:spMkLst>
            <pc:docMk/>
            <pc:sldMk cId="1089334115" sldId="258"/>
            <ac:spMk id="4" creationId="{218E654A-9C54-E497-5163-80031FFA20A1}"/>
          </ac:spMkLst>
        </pc:spChg>
        <pc:spChg chg="mod ord">
          <ac:chgData name="JOAO PEDRO DE SOUZA VIEIRA" userId="S::joao.vieira52@fatec.sp.gov.br::2e52ac16-9f76-4a31-8e93-8d81479c6d2d" providerId="AD" clId="Web-{AEA95C5D-C0AB-D46B-D59F-24258EDCC7CD}" dt="2024-11-28T02:27:48.322" v="127"/>
          <ac:spMkLst>
            <pc:docMk/>
            <pc:sldMk cId="1089334115" sldId="258"/>
            <ac:spMk id="6" creationId="{966B9078-1BC2-C907-79B9-073B69EC0501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7:48.322" v="127"/>
          <ac:spMkLst>
            <pc:docMk/>
            <pc:sldMk cId="1089334115" sldId="258"/>
            <ac:spMk id="10" creationId="{BCCA1F03-1978-4993-9625-ECC9A327C1F7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7:48.322" v="127"/>
          <ac:spMkLst>
            <pc:docMk/>
            <pc:sldMk cId="1089334115" sldId="258"/>
            <ac:spMk id="11" creationId="{1DF5ECF7-5D31-4B53-8384-8D36C1065B35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7:36.524" v="123"/>
          <ac:spMkLst>
            <pc:docMk/>
            <pc:sldMk cId="1089334115" sldId="258"/>
            <ac:spMk id="13" creationId="{BCCA1F03-1978-4993-9625-ECC9A327C1F7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7:36.524" v="123"/>
          <ac:spMkLst>
            <pc:docMk/>
            <pc:sldMk cId="1089334115" sldId="258"/>
            <ac:spMk id="15" creationId="{1DF5ECF7-5D31-4B53-8384-8D36C1065B35}"/>
          </ac:spMkLst>
        </pc:spChg>
        <pc:picChg chg="mod">
          <ac:chgData name="JOAO PEDRO DE SOUZA VIEIRA" userId="S::joao.vieira52@fatec.sp.gov.br::2e52ac16-9f76-4a31-8e93-8d81479c6d2d" providerId="AD" clId="Web-{AEA95C5D-C0AB-D46B-D59F-24258EDCC7CD}" dt="2024-11-28T02:27:48.322" v="127"/>
          <ac:picMkLst>
            <pc:docMk/>
            <pc:sldMk cId="1089334115" sldId="258"/>
            <ac:picMk id="8" creationId="{D1204733-001D-C682-E2ED-11BC40269550}"/>
          </ac:picMkLst>
        </pc:picChg>
      </pc:sldChg>
      <pc:sldChg chg="addSp delSp modSp del mod modClrScheme delDesignElem chgLayout">
        <pc:chgData name="JOAO PEDRO DE SOUZA VIEIRA" userId="S::joao.vieira52@fatec.sp.gov.br::2e52ac16-9f76-4a31-8e93-8d81479c6d2d" providerId="AD" clId="Web-{AEA95C5D-C0AB-D46B-D59F-24258EDCC7CD}" dt="2024-11-28T02:45:09.159" v="149"/>
        <pc:sldMkLst>
          <pc:docMk/>
          <pc:sldMk cId="2065321024" sldId="260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065321024" sldId="260"/>
            <ac:spMk id="2" creationId="{1A18C61F-3828-3B81-BD98-2FD2E88EE2B6}"/>
          </ac:spMkLst>
        </pc:spChg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065321024" sldId="260"/>
            <ac:spMk id="3" creationId="{6F76D2FF-0230-86D6-BE6D-209F5933CC28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065321024" sldId="260"/>
            <ac:spMk id="9" creationId="{1265911B-1E2F-489E-97EF-A15A9299E703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065321024" sldId="260"/>
            <ac:spMk id="11" creationId="{2119D4F1-CE65-4D74-A168-F27C15F1B00C}"/>
          </ac:spMkLst>
        </pc:spChg>
      </pc:sldChg>
      <pc:sldChg chg="del">
        <pc:chgData name="JOAO PEDRO DE SOUZA VIEIRA" userId="S::joao.vieira52@fatec.sp.gov.br::2e52ac16-9f76-4a31-8e93-8d81479c6d2d" providerId="AD" clId="Web-{AEA95C5D-C0AB-D46B-D59F-24258EDCC7CD}" dt="2024-11-28T01:44:21.710" v="33"/>
        <pc:sldMkLst>
          <pc:docMk/>
          <pc:sldMk cId="1403865480" sldId="261"/>
        </pc:sldMkLst>
      </pc:sldChg>
      <pc:sldChg chg="addSp delSp modSp mod modClrScheme delDesignElem chgLayout">
        <pc:chgData name="JOAO PEDRO DE SOUZA VIEIRA" userId="S::joao.vieira52@fatec.sp.gov.br::2e52ac16-9f76-4a31-8e93-8d81479c6d2d" providerId="AD" clId="Web-{AEA95C5D-C0AB-D46B-D59F-24258EDCC7CD}" dt="2024-11-28T03:08:30.319" v="440" actId="20577"/>
        <pc:sldMkLst>
          <pc:docMk/>
          <pc:sldMk cId="2315694547" sldId="262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315694547" sldId="262"/>
            <ac:spMk id="2" creationId="{44231777-B2A1-728F-520D-380AAB94CA25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315694547" sldId="262"/>
            <ac:spMk id="9" creationId="{1C8B38D4-9D92-4608-A16B-260E8CC21335}"/>
          </ac:spMkLst>
        </pc:spChg>
        <pc:graphicFrameChg chg="mod ord modGraphic">
          <ac:chgData name="JOAO PEDRO DE SOUZA VIEIRA" userId="S::joao.vieira52@fatec.sp.gov.br::2e52ac16-9f76-4a31-8e93-8d81479c6d2d" providerId="AD" clId="Web-{AEA95C5D-C0AB-D46B-D59F-24258EDCC7CD}" dt="2024-11-28T03:08:30.319" v="440" actId="20577"/>
          <ac:graphicFrameMkLst>
            <pc:docMk/>
            <pc:sldMk cId="2315694547" sldId="262"/>
            <ac:graphicFrameMk id="5" creationId="{0B694E7E-85CA-52B0-D665-17AAEE92A5CD}"/>
          </ac:graphicFrameMkLst>
        </pc:graphicFrameChg>
      </pc:sldChg>
      <pc:sldChg chg="addSp delSp modSp mod modClrScheme delDesignElem chgLayout">
        <pc:chgData name="JOAO PEDRO DE SOUZA VIEIRA" userId="S::joao.vieira52@fatec.sp.gov.br::2e52ac16-9f76-4a31-8e93-8d81479c6d2d" providerId="AD" clId="Web-{AEA95C5D-C0AB-D46B-D59F-24258EDCC7CD}" dt="2024-11-28T03:04:26.622" v="413" actId="1076"/>
        <pc:sldMkLst>
          <pc:docMk/>
          <pc:sldMk cId="2758204405" sldId="263"/>
        </pc:sldMkLst>
        <pc:spChg chg="mod ord">
          <ac:chgData name="JOAO PEDRO DE SOUZA VIEIRA" userId="S::joao.vieira52@fatec.sp.gov.br::2e52ac16-9f76-4a31-8e93-8d81479c6d2d" providerId="AD" clId="Web-{AEA95C5D-C0AB-D46B-D59F-24258EDCC7CD}" dt="2024-11-28T03:04:26.622" v="413" actId="1076"/>
          <ac:spMkLst>
            <pc:docMk/>
            <pc:sldMk cId="2758204405" sldId="263"/>
            <ac:spMk id="2" creationId="{6AD5DE20-7090-9C66-0210-82ADE9602F4D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18" creationId="{269544AB-4770-4210-ABAD-B88756DB13DF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19" creationId="{AF448D61-FD92-4997-B065-20433412424A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20" creationId="{2555A4C0-F746-4932-ABD3-024F4B231E4E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29" creationId="{71B088FF-3FBC-4E49-9F96-ACC586DBFBD5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31" creationId="{264DCA07-5992-4B87-B944-642B4A38FB1A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03:33.495" v="404"/>
          <ac:spMkLst>
            <pc:docMk/>
            <pc:sldMk cId="2758204405" sldId="263"/>
            <ac:spMk id="35" creationId="{7B11767C-FA34-4498-BB14-050A036FCCDA}"/>
          </ac:spMkLst>
        </pc:spChg>
        <pc:picChg chg="add mod">
          <ac:chgData name="JOAO PEDRO DE SOUZA VIEIRA" userId="S::joao.vieira52@fatec.sp.gov.br::2e52ac16-9f76-4a31-8e93-8d81479c6d2d" providerId="AD" clId="Web-{AEA95C5D-C0AB-D46B-D59F-24258EDCC7CD}" dt="2024-11-28T03:04:05.075" v="409" actId="1076"/>
          <ac:picMkLst>
            <pc:docMk/>
            <pc:sldMk cId="2758204405" sldId="263"/>
            <ac:picMk id="23" creationId="{6D04C7DC-09FB-C26D-A7EB-82B4F46CB0AE}"/>
          </ac:picMkLst>
        </pc:picChg>
        <pc:cxnChg chg="add del">
          <ac:chgData name="JOAO PEDRO DE SOUZA VIEIRA" userId="S::joao.vieira52@fatec.sp.gov.br::2e52ac16-9f76-4a31-8e93-8d81479c6d2d" providerId="AD" clId="Web-{AEA95C5D-C0AB-D46B-D59F-24258EDCC7CD}" dt="2024-11-28T03:03:33.495" v="404"/>
          <ac:cxnSpMkLst>
            <pc:docMk/>
            <pc:sldMk cId="2758204405" sldId="263"/>
            <ac:cxnSpMk id="17" creationId="{AEED5540-64E5-4258-ABA4-753F07B71B38}"/>
          </ac:cxnSpMkLst>
        </pc:cxn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2758204405" sldId="263"/>
            <ac:cxnSpMk id="21" creationId="{E651A8F8-7445-4C49-926D-816D687651DC}"/>
          </ac:cxnSpMkLst>
        </pc:cxnChg>
        <pc:cxnChg chg="add">
          <ac:chgData name="JOAO PEDRO DE SOUZA VIEIRA" userId="S::joao.vieira52@fatec.sp.gov.br::2e52ac16-9f76-4a31-8e93-8d81479c6d2d" providerId="AD" clId="Web-{AEA95C5D-C0AB-D46B-D59F-24258EDCC7CD}" dt="2024-11-28T03:03:33.495" v="404"/>
          <ac:cxnSpMkLst>
            <pc:docMk/>
            <pc:sldMk cId="2758204405" sldId="263"/>
            <ac:cxnSpMk id="33" creationId="{313FECB8-44EE-4A45-9F7B-66ECF1C3C888}"/>
          </ac:cxnSpMkLst>
        </pc:cxnChg>
      </pc:sldChg>
      <pc:sldChg chg="del">
        <pc:chgData name="JOAO PEDRO DE SOUZA VIEIRA" userId="S::joao.vieira52@fatec.sp.gov.br::2e52ac16-9f76-4a31-8e93-8d81479c6d2d" providerId="AD" clId="Web-{AEA95C5D-C0AB-D46B-D59F-24258EDCC7CD}" dt="2024-11-28T01:47:55" v="62"/>
        <pc:sldMkLst>
          <pc:docMk/>
          <pc:sldMk cId="688544004" sldId="265"/>
        </pc:sldMkLst>
      </pc:sldChg>
      <pc:sldChg chg="addSp delSp modSp mod modClrScheme delDesignElem chgLayout">
        <pc:chgData name="JOAO PEDRO DE SOUZA VIEIRA" userId="S::joao.vieira52@fatec.sp.gov.br::2e52ac16-9f76-4a31-8e93-8d81479c6d2d" providerId="AD" clId="Web-{AEA95C5D-C0AB-D46B-D59F-24258EDCC7CD}" dt="2024-11-28T02:28:14.041" v="131"/>
        <pc:sldMkLst>
          <pc:docMk/>
          <pc:sldMk cId="4091366627" sldId="266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091366627" sldId="266"/>
            <ac:spMk id="2" creationId="{6AD5DE20-7090-9C66-0210-82ADE9602F4D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091366627" sldId="266"/>
            <ac:spMk id="18" creationId="{269544AB-4770-4210-ABAD-B88756DB13DF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091366627" sldId="266"/>
            <ac:spMk id="19" creationId="{AF448D61-FD92-4997-B065-20433412424A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091366627" sldId="266"/>
            <ac:spMk id="20" creationId="{2555A4C0-F746-4932-ABD3-024F4B231E4E}"/>
          </ac:spMkLst>
        </pc:spChg>
        <pc:picChg chg="add mod">
          <ac:chgData name="JOAO PEDRO DE SOUZA VIEIRA" userId="S::joao.vieira52@fatec.sp.gov.br::2e52ac16-9f76-4a31-8e93-8d81479c6d2d" providerId="AD" clId="Web-{AEA95C5D-C0AB-D46B-D59F-24258EDCC7CD}" dt="2024-11-28T02:26:40.585" v="119" actId="1076"/>
          <ac:picMkLst>
            <pc:docMk/>
            <pc:sldMk cId="4091366627" sldId="266"/>
            <ac:picMk id="4" creationId="{89E868D0-1BD3-D121-8D16-384CA9F8F7FF}"/>
          </ac:picMkLst>
        </pc:pic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4091366627" sldId="266"/>
            <ac:cxnSpMk id="17" creationId="{AEED5540-64E5-4258-ABA4-753F07B71B38}"/>
          </ac:cxnSpMkLst>
        </pc:cxn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4091366627" sldId="266"/>
            <ac:cxnSpMk id="21" creationId="{E651A8F8-7445-4C49-926D-816D687651DC}"/>
          </ac:cxnSpMkLst>
        </pc:cxnChg>
      </pc:sldChg>
      <pc:sldChg chg="addSp delSp modSp add mod replId modClrScheme delDesignElem chgLayout">
        <pc:chgData name="JOAO PEDRO DE SOUZA VIEIRA" userId="S::joao.vieira52@fatec.sp.gov.br::2e52ac16-9f76-4a31-8e93-8d81479c6d2d" providerId="AD" clId="Web-{AEA95C5D-C0AB-D46B-D59F-24258EDCC7CD}" dt="2024-11-28T03:17:37.479" v="456"/>
        <pc:sldMkLst>
          <pc:docMk/>
          <pc:sldMk cId="3602023483" sldId="267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3602023483" sldId="267"/>
            <ac:spMk id="2" creationId="{1A18C61F-3828-3B81-BD98-2FD2E88EE2B6}"/>
          </ac:spMkLst>
        </pc:spChg>
        <pc:spChg chg="mod ord">
          <ac:chgData name="JOAO PEDRO DE SOUZA VIEIRA" userId="S::joao.vieira52@fatec.sp.gov.br::2e52ac16-9f76-4a31-8e93-8d81479c6d2d" providerId="AD" clId="Web-{AEA95C5D-C0AB-D46B-D59F-24258EDCC7CD}" dt="2024-11-28T03:17:37.479" v="456"/>
          <ac:spMkLst>
            <pc:docMk/>
            <pc:sldMk cId="3602023483" sldId="267"/>
            <ac:spMk id="3" creationId="{6F76D2FF-0230-86D6-BE6D-209F5933CC28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3602023483" sldId="267"/>
            <ac:spMk id="9" creationId="{1265911B-1E2F-489E-97EF-A15A9299E703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3602023483" sldId="267"/>
            <ac:spMk id="11" creationId="{2119D4F1-CE65-4D74-A168-F27C15F1B00C}"/>
          </ac:spMkLst>
        </pc:spChg>
      </pc:sldChg>
      <pc:sldChg chg="addSp delSp modSp add mod replId modClrScheme delDesignElem chgLayout">
        <pc:chgData name="JOAO PEDRO DE SOUZA VIEIRA" userId="S::joao.vieira52@fatec.sp.gov.br::2e52ac16-9f76-4a31-8e93-8d81479c6d2d" providerId="AD" clId="Web-{AEA95C5D-C0AB-D46B-D59F-24258EDCC7CD}" dt="2024-11-28T03:20:19.250" v="502" actId="20577"/>
        <pc:sldMkLst>
          <pc:docMk/>
          <pc:sldMk cId="1289279550" sldId="268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289279550" sldId="268"/>
            <ac:spMk id="2" creationId="{1A18C61F-3828-3B81-BD98-2FD2E88EE2B6}"/>
          </ac:spMkLst>
        </pc:spChg>
        <pc:spChg chg="mod ord">
          <ac:chgData name="JOAO PEDRO DE SOUZA VIEIRA" userId="S::joao.vieira52@fatec.sp.gov.br::2e52ac16-9f76-4a31-8e93-8d81479c6d2d" providerId="AD" clId="Web-{AEA95C5D-C0AB-D46B-D59F-24258EDCC7CD}" dt="2024-11-28T03:20:19.250" v="502" actId="20577"/>
          <ac:spMkLst>
            <pc:docMk/>
            <pc:sldMk cId="1289279550" sldId="268"/>
            <ac:spMk id="3" creationId="{6F76D2FF-0230-86D6-BE6D-209F5933CC28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289279550" sldId="268"/>
            <ac:spMk id="9" creationId="{1265911B-1E2F-489E-97EF-A15A9299E703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1289279550" sldId="268"/>
            <ac:spMk id="11" creationId="{2119D4F1-CE65-4D74-A168-F27C15F1B00C}"/>
          </ac:spMkLst>
        </pc:spChg>
      </pc:sldChg>
      <pc:sldChg chg="addSp delSp modSp add del mod replId modClrScheme delDesignElem chgLayout">
        <pc:chgData name="JOAO PEDRO DE SOUZA VIEIRA" userId="S::joao.vieira52@fatec.sp.gov.br::2e52ac16-9f76-4a31-8e93-8d81479c6d2d" providerId="AD" clId="Web-{AEA95C5D-C0AB-D46B-D59F-24258EDCC7CD}" dt="2024-11-28T03:08:55.227" v="441"/>
        <pc:sldMkLst>
          <pc:docMk/>
          <pc:sldMk cId="445822392" sldId="269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45822392" sldId="269"/>
            <ac:spMk id="2" creationId="{6AD5DE20-7090-9C66-0210-82ADE9602F4D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45822392" sldId="269"/>
            <ac:spMk id="18" creationId="{269544AB-4770-4210-ABAD-B88756DB13DF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45822392" sldId="269"/>
            <ac:spMk id="19" creationId="{AF448D61-FD92-4997-B065-20433412424A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445822392" sldId="269"/>
            <ac:spMk id="20" creationId="{2555A4C0-F746-4932-ABD3-024F4B231E4E}"/>
          </ac:spMkLst>
        </pc:sp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445822392" sldId="269"/>
            <ac:cxnSpMk id="17" creationId="{AEED5540-64E5-4258-ABA4-753F07B71B38}"/>
          </ac:cxnSpMkLst>
        </pc:cxn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445822392" sldId="269"/>
            <ac:cxnSpMk id="21" creationId="{E651A8F8-7445-4C49-926D-816D687651DC}"/>
          </ac:cxnSpMkLst>
        </pc:cxnChg>
      </pc:sldChg>
      <pc:sldChg chg="add del ord replId">
        <pc:chgData name="JOAO PEDRO DE SOUZA VIEIRA" userId="S::joao.vieira52@fatec.sp.gov.br::2e52ac16-9f76-4a31-8e93-8d81479c6d2d" providerId="AD" clId="Web-{AEA95C5D-C0AB-D46B-D59F-24258EDCC7CD}" dt="2024-11-28T02:21:21.824" v="65"/>
        <pc:sldMkLst>
          <pc:docMk/>
          <pc:sldMk cId="964903644" sldId="269"/>
        </pc:sldMkLst>
      </pc:sldChg>
      <pc:sldChg chg="modSp add del ord replId">
        <pc:chgData name="JOAO PEDRO DE SOUZA VIEIRA" userId="S::joao.vieira52@fatec.sp.gov.br::2e52ac16-9f76-4a31-8e93-8d81479c6d2d" providerId="AD" clId="Web-{AEA95C5D-C0AB-D46B-D59F-24258EDCC7CD}" dt="2024-11-28T02:25:38.708" v="100"/>
        <pc:sldMkLst>
          <pc:docMk/>
          <pc:sldMk cId="2094857193" sldId="270"/>
        </pc:sldMkLst>
        <pc:spChg chg="mod">
          <ac:chgData name="JOAO PEDRO DE SOUZA VIEIRA" userId="S::joao.vieira52@fatec.sp.gov.br::2e52ac16-9f76-4a31-8e93-8d81479c6d2d" providerId="AD" clId="Web-{AEA95C5D-C0AB-D46B-D59F-24258EDCC7CD}" dt="2024-11-28T02:23:33.407" v="85" actId="1076"/>
          <ac:spMkLst>
            <pc:docMk/>
            <pc:sldMk cId="2094857193" sldId="270"/>
            <ac:spMk id="6" creationId="{966B9078-1BC2-C907-79B9-073B69EC0501}"/>
          </ac:spMkLst>
        </pc:spChg>
        <pc:picChg chg="mod">
          <ac:chgData name="JOAO PEDRO DE SOUZA VIEIRA" userId="S::joao.vieira52@fatec.sp.gov.br::2e52ac16-9f76-4a31-8e93-8d81479c6d2d" providerId="AD" clId="Web-{AEA95C5D-C0AB-D46B-D59F-24258EDCC7CD}" dt="2024-11-28T02:24:53.394" v="94" actId="1076"/>
          <ac:picMkLst>
            <pc:docMk/>
            <pc:sldMk cId="2094857193" sldId="270"/>
            <ac:picMk id="5" creationId="{3F459FD0-8D1B-518B-0E97-9613E63D1690}"/>
          </ac:picMkLst>
        </pc:picChg>
      </pc:sldChg>
      <pc:sldChg chg="addSp delSp modSp add del mod replId modClrScheme delDesignElem chgLayout">
        <pc:chgData name="JOAO PEDRO DE SOUZA VIEIRA" userId="S::joao.vieira52@fatec.sp.gov.br::2e52ac16-9f76-4a31-8e93-8d81479c6d2d" providerId="AD" clId="Web-{AEA95C5D-C0AB-D46B-D59F-24258EDCC7CD}" dt="2024-11-28T02:28:52.980" v="134"/>
        <pc:sldMkLst>
          <pc:docMk/>
          <pc:sldMk cId="2631655030" sldId="271"/>
        </pc:sldMkLst>
        <pc:spChg chg="mod ord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631655030" sldId="271"/>
            <ac:spMk id="2" creationId="{6AD5DE20-7090-9C66-0210-82ADE9602F4D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631655030" sldId="271"/>
            <ac:spMk id="18" creationId="{269544AB-4770-4210-ABAD-B88756DB13DF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631655030" sldId="271"/>
            <ac:spMk id="19" creationId="{AF448D61-FD92-4997-B065-20433412424A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8:14.041" v="131"/>
          <ac:spMkLst>
            <pc:docMk/>
            <pc:sldMk cId="2631655030" sldId="271"/>
            <ac:spMk id="20" creationId="{2555A4C0-F746-4932-ABD3-024F4B231E4E}"/>
          </ac:spMkLst>
        </pc:spChg>
        <pc:picChg chg="add del mod">
          <ac:chgData name="JOAO PEDRO DE SOUZA VIEIRA" userId="S::joao.vieira52@fatec.sp.gov.br::2e52ac16-9f76-4a31-8e93-8d81479c6d2d" providerId="AD" clId="Web-{AEA95C5D-C0AB-D46B-D59F-24258EDCC7CD}" dt="2024-11-28T02:27:02.086" v="121"/>
          <ac:picMkLst>
            <pc:docMk/>
            <pc:sldMk cId="2631655030" sldId="271"/>
            <ac:picMk id="4" creationId="{4F3A2ECD-ACF6-2A68-A014-7744F4F1954C}"/>
          </ac:picMkLst>
        </pc:pic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2631655030" sldId="271"/>
            <ac:cxnSpMk id="17" creationId="{AEED5540-64E5-4258-ABA4-753F07B71B38}"/>
          </ac:cxnSpMkLst>
        </pc:cxnChg>
        <pc:cxnChg chg="add del">
          <ac:chgData name="JOAO PEDRO DE SOUZA VIEIRA" userId="S::joao.vieira52@fatec.sp.gov.br::2e52ac16-9f76-4a31-8e93-8d81479c6d2d" providerId="AD" clId="Web-{AEA95C5D-C0AB-D46B-D59F-24258EDCC7CD}" dt="2024-11-28T02:28:14.041" v="131"/>
          <ac:cxnSpMkLst>
            <pc:docMk/>
            <pc:sldMk cId="2631655030" sldId="271"/>
            <ac:cxnSpMk id="21" creationId="{E651A8F8-7445-4C49-926D-816D687651DC}"/>
          </ac:cxnSpMkLst>
        </pc:cxnChg>
      </pc:sldChg>
      <pc:sldChg chg="addSp delSp modSp add del replId">
        <pc:chgData name="JOAO PEDRO DE SOUZA VIEIRA" userId="S::joao.vieira52@fatec.sp.gov.br::2e52ac16-9f76-4a31-8e93-8d81479c6d2d" providerId="AD" clId="Web-{AEA95C5D-C0AB-D46B-D59F-24258EDCC7CD}" dt="2024-11-28T02:24:48.972" v="93"/>
        <pc:sldMkLst>
          <pc:docMk/>
          <pc:sldMk cId="3115620654" sldId="271"/>
        </pc:sldMkLst>
        <pc:spChg chg="mod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2" creationId="{6AD5DE20-7090-9C66-0210-82ADE9602F4D}"/>
          </ac:spMkLst>
        </pc:spChg>
        <pc:spChg chg="del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18" creationId="{269544AB-4770-4210-ABAD-B88756DB13DF}"/>
          </ac:spMkLst>
        </pc:spChg>
        <pc:spChg chg="del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19" creationId="{AF448D61-FD92-4997-B065-20433412424A}"/>
          </ac:spMkLst>
        </pc:spChg>
        <pc:spChg chg="del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20" creationId="{2555A4C0-F746-4932-ABD3-024F4B231E4E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28" creationId="{0760E4C7-47B8-4356-ABCA-CC9C79E2D2B6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2:24:15.815" v="89"/>
          <ac:spMkLst>
            <pc:docMk/>
            <pc:sldMk cId="3115620654" sldId="271"/>
            <ac:spMk id="30" creationId="{824F4927-E645-48C1-B709-AC214B1B75B1}"/>
          </ac:spMkLst>
        </pc:spChg>
        <pc:picChg chg="add del mod">
          <ac:chgData name="JOAO PEDRO DE SOUZA VIEIRA" userId="S::joao.vieira52@fatec.sp.gov.br::2e52ac16-9f76-4a31-8e93-8d81479c6d2d" providerId="AD" clId="Web-{AEA95C5D-C0AB-D46B-D59F-24258EDCC7CD}" dt="2024-11-28T02:24:45.878" v="92"/>
          <ac:picMkLst>
            <pc:docMk/>
            <pc:sldMk cId="3115620654" sldId="271"/>
            <ac:picMk id="4" creationId="{50FC2B69-B592-69E1-16CD-2CFFEA4266AC}"/>
          </ac:picMkLst>
        </pc:picChg>
        <pc:cxnChg chg="del">
          <ac:chgData name="JOAO PEDRO DE SOUZA VIEIRA" userId="S::joao.vieira52@fatec.sp.gov.br::2e52ac16-9f76-4a31-8e93-8d81479c6d2d" providerId="AD" clId="Web-{AEA95C5D-C0AB-D46B-D59F-24258EDCC7CD}" dt="2024-11-28T02:24:15.815" v="89"/>
          <ac:cxnSpMkLst>
            <pc:docMk/>
            <pc:sldMk cId="3115620654" sldId="271"/>
            <ac:cxnSpMk id="17" creationId="{AEED5540-64E5-4258-ABA4-753F07B71B38}"/>
          </ac:cxnSpMkLst>
        </pc:cxnChg>
        <pc:cxnChg chg="add">
          <ac:chgData name="JOAO PEDRO DE SOUZA VIEIRA" userId="S::joao.vieira52@fatec.sp.gov.br::2e52ac16-9f76-4a31-8e93-8d81479c6d2d" providerId="AD" clId="Web-{AEA95C5D-C0AB-D46B-D59F-24258EDCC7CD}" dt="2024-11-28T02:24:15.815" v="89"/>
          <ac:cxnSpMkLst>
            <pc:docMk/>
            <pc:sldMk cId="3115620654" sldId="271"/>
            <ac:cxnSpMk id="26" creationId="{AEED5540-64E5-4258-ABA4-753F07B71B38}"/>
          </ac:cxnSpMkLst>
        </pc:cxnChg>
        <pc:cxnChg chg="add">
          <ac:chgData name="JOAO PEDRO DE SOUZA VIEIRA" userId="S::joao.vieira52@fatec.sp.gov.br::2e52ac16-9f76-4a31-8e93-8d81479c6d2d" providerId="AD" clId="Web-{AEA95C5D-C0AB-D46B-D59F-24258EDCC7CD}" dt="2024-11-28T02:24:15.815" v="89"/>
          <ac:cxnSpMkLst>
            <pc:docMk/>
            <pc:sldMk cId="3115620654" sldId="271"/>
            <ac:cxnSpMk id="32" creationId="{414C5C93-B9E9-4392-ADCF-ABF21209DD56}"/>
          </ac:cxnSpMkLst>
        </pc:cxnChg>
      </pc:sldChg>
      <pc:sldChg chg="add del replId">
        <pc:chgData name="JOAO PEDRO DE SOUZA VIEIRA" userId="S::joao.vieira52@fatec.sp.gov.br::2e52ac16-9f76-4a31-8e93-8d81479c6d2d" providerId="AD" clId="Web-{AEA95C5D-C0AB-D46B-D59F-24258EDCC7CD}" dt="2024-11-28T02:27:47.806" v="126"/>
        <pc:sldMkLst>
          <pc:docMk/>
          <pc:sldMk cId="1231074683" sldId="272"/>
        </pc:sldMkLst>
      </pc:sldChg>
      <pc:sldChg chg="addSp delSp modSp add mod ord replId setClrOvrMap">
        <pc:chgData name="JOAO PEDRO DE SOUZA VIEIRA" userId="S::joao.vieira52@fatec.sp.gov.br::2e52ac16-9f76-4a31-8e93-8d81479c6d2d" providerId="AD" clId="Web-{AEA95C5D-C0AB-D46B-D59F-24258EDCC7CD}" dt="2024-11-28T03:30:24.740" v="747"/>
        <pc:sldMkLst>
          <pc:docMk/>
          <pc:sldMk cId="3530766145" sldId="272"/>
        </pc:sldMkLst>
        <pc:spChg chg="mod">
          <ac:chgData name="JOAO PEDRO DE SOUZA VIEIRA" userId="S::joao.vieira52@fatec.sp.gov.br::2e52ac16-9f76-4a31-8e93-8d81479c6d2d" providerId="AD" clId="Web-{AEA95C5D-C0AB-D46B-D59F-24258EDCC7CD}" dt="2024-11-28T02:30:08.092" v="148" actId="20577"/>
          <ac:spMkLst>
            <pc:docMk/>
            <pc:sldMk cId="3530766145" sldId="272"/>
            <ac:spMk id="4" creationId="{218E654A-9C54-E497-5163-80031FFA20A1}"/>
          </ac:spMkLst>
        </pc:spChg>
        <pc:spChg chg="mod ord">
          <ac:chgData name="JOAO PEDRO DE SOUZA VIEIRA" userId="S::joao.vieira52@fatec.sp.gov.br::2e52ac16-9f76-4a31-8e93-8d81479c6d2d" providerId="AD" clId="Web-{AEA95C5D-C0AB-D46B-D59F-24258EDCC7CD}" dt="2024-11-28T03:30:24.740" v="747"/>
          <ac:spMkLst>
            <pc:docMk/>
            <pc:sldMk cId="3530766145" sldId="272"/>
            <ac:spMk id="6" creationId="{966B9078-1BC2-C907-79B9-073B69EC0501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9:49.857" v="142"/>
          <ac:spMkLst>
            <pc:docMk/>
            <pc:sldMk cId="3530766145" sldId="272"/>
            <ac:spMk id="13" creationId="{BCCA1F03-1978-4993-9625-ECC9A327C1F7}"/>
          </ac:spMkLst>
        </pc:spChg>
        <pc:spChg chg="add del">
          <ac:chgData name="JOAO PEDRO DE SOUZA VIEIRA" userId="S::joao.vieira52@fatec.sp.gov.br::2e52ac16-9f76-4a31-8e93-8d81479c6d2d" providerId="AD" clId="Web-{AEA95C5D-C0AB-D46B-D59F-24258EDCC7CD}" dt="2024-11-28T02:29:49.857" v="142"/>
          <ac:spMkLst>
            <pc:docMk/>
            <pc:sldMk cId="3530766145" sldId="272"/>
            <ac:spMk id="15" creationId="{1DF5ECF7-5D31-4B53-8384-8D36C1065B35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2:29:49.873" v="143"/>
          <ac:spMkLst>
            <pc:docMk/>
            <pc:sldMk cId="3530766145" sldId="272"/>
            <ac:spMk id="17" creationId="{3DAD064D-86F0-42ED-B520-99689857918E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2:29:49.873" v="143"/>
          <ac:spMkLst>
            <pc:docMk/>
            <pc:sldMk cId="3530766145" sldId="272"/>
            <ac:spMk id="18" creationId="{1D7071EC-BCB9-494C-A9A6-CF6667C0018F}"/>
          </ac:spMkLst>
        </pc:spChg>
        <pc:picChg chg="mod ord">
          <ac:chgData name="JOAO PEDRO DE SOUZA VIEIRA" userId="S::joao.vieira52@fatec.sp.gov.br::2e52ac16-9f76-4a31-8e93-8d81479c6d2d" providerId="AD" clId="Web-{AEA95C5D-C0AB-D46B-D59F-24258EDCC7CD}" dt="2024-11-28T02:29:49.873" v="143"/>
          <ac:picMkLst>
            <pc:docMk/>
            <pc:sldMk cId="3530766145" sldId="272"/>
            <ac:picMk id="8" creationId="{D1204733-001D-C682-E2ED-11BC40269550}"/>
          </ac:picMkLst>
        </pc:picChg>
      </pc:sldChg>
      <pc:sldChg chg="add del replId">
        <pc:chgData name="JOAO PEDRO DE SOUZA VIEIRA" userId="S::joao.vieira52@fatec.sp.gov.br::2e52ac16-9f76-4a31-8e93-8d81479c6d2d" providerId="AD" clId="Web-{AEA95C5D-C0AB-D46B-D59F-24258EDCC7CD}" dt="2024-11-28T02:27:54.119" v="129"/>
        <pc:sldMkLst>
          <pc:docMk/>
          <pc:sldMk cId="3601691329" sldId="272"/>
        </pc:sldMkLst>
      </pc:sldChg>
      <pc:sldChg chg="addSp delSp modSp add replId">
        <pc:chgData name="JOAO PEDRO DE SOUZA VIEIRA" userId="S::joao.vieira52@fatec.sp.gov.br::2e52ac16-9f76-4a31-8e93-8d81479c6d2d" providerId="AD" clId="Web-{AEA95C5D-C0AB-D46B-D59F-24258EDCC7CD}" dt="2024-11-28T03:28:47.471" v="744" actId="20577"/>
        <pc:sldMkLst>
          <pc:docMk/>
          <pc:sldMk cId="449205144" sldId="273"/>
        </pc:sldMkLst>
        <pc:spChg chg="mod">
          <ac:chgData name="JOAO PEDRO DE SOUZA VIEIRA" userId="S::joao.vieira52@fatec.sp.gov.br::2e52ac16-9f76-4a31-8e93-8d81479c6d2d" providerId="AD" clId="Web-{AEA95C5D-C0AB-D46B-D59F-24258EDCC7CD}" dt="2024-11-28T03:24:43.306" v="535"/>
          <ac:spMkLst>
            <pc:docMk/>
            <pc:sldMk cId="449205144" sldId="273"/>
            <ac:spMk id="4" creationId="{218E654A-9C54-E497-5163-80031FFA20A1}"/>
          </ac:spMkLst>
        </pc:spChg>
        <pc:spChg chg="add del mod">
          <ac:chgData name="JOAO PEDRO DE SOUZA VIEIRA" userId="S::joao.vieira52@fatec.sp.gov.br::2e52ac16-9f76-4a31-8e93-8d81479c6d2d" providerId="AD" clId="Web-{AEA95C5D-C0AB-D46B-D59F-24258EDCC7CD}" dt="2024-11-28T03:28:47.471" v="744" actId="20577"/>
          <ac:spMkLst>
            <pc:docMk/>
            <pc:sldMk cId="449205144" sldId="273"/>
            <ac:spMk id="6" creationId="{966B9078-1BC2-C907-79B9-073B69EC0501}"/>
          </ac:spMkLst>
        </pc:spChg>
        <pc:spChg chg="del">
          <ac:chgData name="JOAO PEDRO DE SOUZA VIEIRA" userId="S::joao.vieira52@fatec.sp.gov.br::2e52ac16-9f76-4a31-8e93-8d81479c6d2d" providerId="AD" clId="Web-{AEA95C5D-C0AB-D46B-D59F-24258EDCC7CD}" dt="2024-11-28T03:12:05.202" v="446"/>
          <ac:spMkLst>
            <pc:docMk/>
            <pc:sldMk cId="449205144" sldId="273"/>
            <ac:spMk id="17" creationId="{3DAD064D-86F0-42ED-B520-99689857918E}"/>
          </ac:spMkLst>
        </pc:spChg>
        <pc:spChg chg="del">
          <ac:chgData name="JOAO PEDRO DE SOUZA VIEIRA" userId="S::joao.vieira52@fatec.sp.gov.br::2e52ac16-9f76-4a31-8e93-8d81479c6d2d" providerId="AD" clId="Web-{AEA95C5D-C0AB-D46B-D59F-24258EDCC7CD}" dt="2024-11-28T03:12:05.202" v="446"/>
          <ac:spMkLst>
            <pc:docMk/>
            <pc:sldMk cId="449205144" sldId="273"/>
            <ac:spMk id="18" creationId="{1D7071EC-BCB9-494C-A9A6-CF6667C0018F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12:05.202" v="446"/>
          <ac:spMkLst>
            <pc:docMk/>
            <pc:sldMk cId="449205144" sldId="273"/>
            <ac:spMk id="23" creationId="{6A027DD1-A31E-4BED-83B8-ED31F386F011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12:05.202" v="446"/>
          <ac:spMkLst>
            <pc:docMk/>
            <pc:sldMk cId="449205144" sldId="273"/>
            <ac:spMk id="25" creationId="{74195ED9-15F9-4A18-B356-696821BFFC62}"/>
          </ac:spMkLst>
        </pc:spChg>
        <pc:spChg chg="add">
          <ac:chgData name="JOAO PEDRO DE SOUZA VIEIRA" userId="S::joao.vieira52@fatec.sp.gov.br::2e52ac16-9f76-4a31-8e93-8d81479c6d2d" providerId="AD" clId="Web-{AEA95C5D-C0AB-D46B-D59F-24258EDCC7CD}" dt="2024-11-28T03:12:05.202" v="446"/>
          <ac:spMkLst>
            <pc:docMk/>
            <pc:sldMk cId="449205144" sldId="273"/>
            <ac:spMk id="27" creationId="{961C2FB6-1414-4D9D-BE7A-1FF2A7AAECC6}"/>
          </ac:spMkLst>
        </pc:spChg>
        <pc:picChg chg="del">
          <ac:chgData name="JOAO PEDRO DE SOUZA VIEIRA" userId="S::joao.vieira52@fatec.sp.gov.br::2e52ac16-9f76-4a31-8e93-8d81479c6d2d" providerId="AD" clId="Web-{AEA95C5D-C0AB-D46B-D59F-24258EDCC7CD}" dt="2024-11-28T03:11:52.498" v="445"/>
          <ac:picMkLst>
            <pc:docMk/>
            <pc:sldMk cId="449205144" sldId="273"/>
            <ac:picMk id="8" creationId="{D1204733-001D-C682-E2ED-11BC40269550}"/>
          </ac:picMkLst>
        </pc:picChg>
      </pc:sldChg>
      <pc:sldMasterChg chg="add del addSldLayout delSldLayout">
        <pc:chgData name="JOAO PEDRO DE SOUZA VIEIRA" userId="S::joao.vieira52@fatec.sp.gov.br::2e52ac16-9f76-4a31-8e93-8d81479c6d2d" providerId="AD" clId="Web-{AEA95C5D-C0AB-D46B-D59F-24258EDCC7CD}" dt="2024-11-28T02:28:14.041" v="131"/>
        <pc:sldMasterMkLst>
          <pc:docMk/>
          <pc:sldMasterMk cId="3502122102" sldId="2147483762"/>
        </pc:sldMasterMkLst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3268943727" sldId="2147483751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2400394473" sldId="2147483752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904861652" sldId="2147483753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825135893" sldId="2147483754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456236584" sldId="2147483755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657298148" sldId="2147483756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3916226557" sldId="2147483757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1315945478" sldId="2147483758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903788878" sldId="2147483759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2791583560" sldId="2147483760"/>
          </pc:sldLayoutMkLst>
        </pc:sldLayoutChg>
        <pc:sldLayoutChg chg="add del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502122102" sldId="2147483762"/>
            <pc:sldLayoutMk cId="2257805686" sldId="2147483761"/>
          </pc:sldLayoutMkLst>
        </pc:sldLayoutChg>
      </pc:sldMasterChg>
      <pc:sldMasterChg chg="add del addSldLayout delSldLayout modSldLayout">
        <pc:chgData name="JOAO PEDRO DE SOUZA VIEIRA" userId="S::joao.vieira52@fatec.sp.gov.br::2e52ac16-9f76-4a31-8e93-8d81479c6d2d" providerId="AD" clId="Web-{AEA95C5D-C0AB-D46B-D59F-24258EDCC7CD}" dt="2024-11-28T02:28:14.041" v="131"/>
        <pc:sldMasterMkLst>
          <pc:docMk/>
          <pc:sldMasterMk cId="3987119456" sldId="2147483763"/>
        </pc:sldMasterMkLst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4222595022" sldId="2147483764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2587711385" sldId="2147483765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1465118670" sldId="2147483766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10827104" sldId="2147483767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143954531" sldId="2147483768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3825920650" sldId="2147483769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4169602721" sldId="2147483770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2137505581" sldId="2147483771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2907774976" sldId="2147483772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2723247834" sldId="2147483773"/>
          </pc:sldLayoutMkLst>
        </pc:sldLayoutChg>
        <pc:sldLayoutChg chg="add del mod replId">
          <pc:chgData name="JOAO PEDRO DE SOUZA VIEIRA" userId="S::joao.vieira52@fatec.sp.gov.br::2e52ac16-9f76-4a31-8e93-8d81479c6d2d" providerId="AD" clId="Web-{AEA95C5D-C0AB-D46B-D59F-24258EDCC7CD}" dt="2024-11-28T02:28:14.041" v="131"/>
          <pc:sldLayoutMkLst>
            <pc:docMk/>
            <pc:sldMasterMk cId="3987119456" sldId="2147483763"/>
            <pc:sldLayoutMk cId="3956374155" sldId="2147483774"/>
          </pc:sldLayoutMkLst>
        </pc:sldLayoutChg>
      </pc:sldMasterChg>
    </pc:docChg>
  </pc:docChgLst>
  <pc:docChgLst>
    <pc:chgData name="JOAO PEDRO DE SOUZA VIEIRA" userId="S::joao.vieira52@fatec.sp.gov.br::2e52ac16-9f76-4a31-8e93-8d81479c6d2d" providerId="AD" clId="Web-{9B2AEA08-862E-EB6C-FFE9-54C5FF4BD676}"/>
    <pc:docChg chg="addSld delSld modSld">
      <pc:chgData name="JOAO PEDRO DE SOUZA VIEIRA" userId="S::joao.vieira52@fatec.sp.gov.br::2e52ac16-9f76-4a31-8e93-8d81479c6d2d" providerId="AD" clId="Web-{9B2AEA08-862E-EB6C-FFE9-54C5FF4BD676}" dt="2024-09-18T14:14:52.485" v="50" actId="20577"/>
      <pc:docMkLst>
        <pc:docMk/>
      </pc:docMkLst>
      <pc:sldChg chg="del">
        <pc:chgData name="JOAO PEDRO DE SOUZA VIEIRA" userId="S::joao.vieira52@fatec.sp.gov.br::2e52ac16-9f76-4a31-8e93-8d81479c6d2d" providerId="AD" clId="Web-{9B2AEA08-862E-EB6C-FFE9-54C5FF4BD676}" dt="2024-09-18T14:11:30.183" v="0"/>
        <pc:sldMkLst>
          <pc:docMk/>
          <pc:sldMk cId="980900606" sldId="259"/>
        </pc:sldMkLst>
      </pc:sldChg>
      <pc:sldChg chg="modSp new">
        <pc:chgData name="JOAO PEDRO DE SOUZA VIEIRA" userId="S::joao.vieira52@fatec.sp.gov.br::2e52ac16-9f76-4a31-8e93-8d81479c6d2d" providerId="AD" clId="Web-{9B2AEA08-862E-EB6C-FFE9-54C5FF4BD676}" dt="2024-09-18T14:14:52.485" v="50" actId="20577"/>
        <pc:sldMkLst>
          <pc:docMk/>
          <pc:sldMk cId="688544004" sldId="265"/>
        </pc:sldMkLst>
      </pc:sldChg>
      <pc:sldChg chg="new del">
        <pc:chgData name="JOAO PEDRO DE SOUZA VIEIRA" userId="S::joao.vieira52@fatec.sp.gov.br::2e52ac16-9f76-4a31-8e93-8d81479c6d2d" providerId="AD" clId="Web-{9B2AEA08-862E-EB6C-FFE9-54C5FF4BD676}" dt="2024-09-18T14:12:16.997" v="2"/>
        <pc:sldMkLst>
          <pc:docMk/>
          <pc:sldMk cId="2432307367" sldId="265"/>
        </pc:sldMkLst>
      </pc:sldChg>
    </pc:docChg>
  </pc:docChgLst>
  <pc:docChgLst>
    <pc:chgData name="JOAO VICTOR BARBOSA DA SILVA" userId="144f5f1a-e4a2-462f-b90a-181e20b093f8" providerId="ADAL" clId="{E60975C2-D031-49CB-A595-36710BBACFED}"/>
    <pc:docChg chg="custSel modSld">
      <pc:chgData name="JOAO VICTOR BARBOSA DA SILVA" userId="144f5f1a-e4a2-462f-b90a-181e20b093f8" providerId="ADAL" clId="{E60975C2-D031-49CB-A595-36710BBACFED}" dt="2024-10-08T21:17:07.404" v="1" actId="27636"/>
      <pc:docMkLst>
        <pc:docMk/>
      </pc:docMkLst>
      <pc:sldChg chg="modSp mod">
        <pc:chgData name="JOAO VICTOR BARBOSA DA SILVA" userId="144f5f1a-e4a2-462f-b90a-181e20b093f8" providerId="ADAL" clId="{E60975C2-D031-49CB-A595-36710BBACFED}" dt="2024-10-08T21:17:07.404" v="1" actId="27636"/>
        <pc:sldMkLst>
          <pc:docMk/>
          <pc:sldMk cId="2758204405" sldId="263"/>
        </pc:sldMkLst>
        <pc:spChg chg="mod">
          <ac:chgData name="JOAO VICTOR BARBOSA DA SILVA" userId="144f5f1a-e4a2-462f-b90a-181e20b093f8" providerId="ADAL" clId="{E60975C2-D031-49CB-A595-36710BBACFED}" dt="2024-10-08T21:17:07.404" v="1" actId="27636"/>
          <ac:spMkLst>
            <pc:docMk/>
            <pc:sldMk cId="2758204405" sldId="263"/>
            <ac:spMk id="2" creationId="{6AD5DE20-7090-9C66-0210-82ADE9602F4D}"/>
          </ac:spMkLst>
        </pc:spChg>
      </pc:sldChg>
    </pc:docChg>
  </pc:docChgLst>
  <pc:docChgLst>
    <pc:chgData name="JOAO VICTOR BARBOSA DA SILVA" userId="S::joao.silva311@fatec.sp.gov.br::144f5f1a-e4a2-462f-b90a-181e20b093f8" providerId="AD" clId="Web-{8C02F3B7-D9A6-C240-0EAD-DEC5005D259F}"/>
    <pc:docChg chg="modSld">
      <pc:chgData name="JOAO VICTOR BARBOSA DA SILVA" userId="S::joao.silva311@fatec.sp.gov.br::144f5f1a-e4a2-462f-b90a-181e20b093f8" providerId="AD" clId="Web-{8C02F3B7-D9A6-C240-0EAD-DEC5005D259F}" dt="2024-10-30T14:10:54.826" v="0" actId="20577"/>
      <pc:docMkLst>
        <pc:docMk/>
      </pc:docMkLst>
      <pc:sldChg chg="modSp">
        <pc:chgData name="JOAO VICTOR BARBOSA DA SILVA" userId="S::joao.silva311@fatec.sp.gov.br::144f5f1a-e4a2-462f-b90a-181e20b093f8" providerId="AD" clId="Web-{8C02F3B7-D9A6-C240-0EAD-DEC5005D259F}" dt="2024-10-30T14:10:54.826" v="0" actId="20577"/>
        <pc:sldMkLst>
          <pc:docMk/>
          <pc:sldMk cId="2758204405" sldId="263"/>
        </pc:sldMkLst>
        <pc:spChg chg="mod">
          <ac:chgData name="JOAO VICTOR BARBOSA DA SILVA" userId="S::joao.silva311@fatec.sp.gov.br::144f5f1a-e4a2-462f-b90a-181e20b093f8" providerId="AD" clId="Web-{8C02F3B7-D9A6-C240-0EAD-DEC5005D259F}" dt="2024-10-30T14:10:54.826" v="0" actId="20577"/>
          <ac:spMkLst>
            <pc:docMk/>
            <pc:sldMk cId="2758204405" sldId="263"/>
            <ac:spMk id="2" creationId="{6AD5DE20-7090-9C66-0210-82ADE9602F4D}"/>
          </ac:spMkLst>
        </pc:spChg>
      </pc:sldChg>
    </pc:docChg>
  </pc:docChgLst>
  <pc:docChgLst>
    <pc:chgData name="JOAO PEDRO DE SOUZA VIEIRA" userId="S::joao.vieira52@fatec.sp.gov.br::2e52ac16-9f76-4a31-8e93-8d81479c6d2d" providerId="AD" clId="Web-{1DAB59DF-9FD7-C441-FD7C-F6D55B36482D}"/>
    <pc:docChg chg="delSld">
      <pc:chgData name="JOAO PEDRO DE SOUZA VIEIRA" userId="S::joao.vieira52@fatec.sp.gov.br::2e52ac16-9f76-4a31-8e93-8d81479c6d2d" providerId="AD" clId="Web-{1DAB59DF-9FD7-C441-FD7C-F6D55B36482D}" dt="2024-09-18T00:44:27.909" v="0"/>
      <pc:docMkLst>
        <pc:docMk/>
      </pc:docMkLst>
      <pc:sldChg chg="del">
        <pc:chgData name="JOAO PEDRO DE SOUZA VIEIRA" userId="S::joao.vieira52@fatec.sp.gov.br::2e52ac16-9f76-4a31-8e93-8d81479c6d2d" providerId="AD" clId="Web-{1DAB59DF-9FD7-C441-FD7C-F6D55B36482D}" dt="2024-09-18T00:44:27.909" v="0"/>
        <pc:sldMkLst>
          <pc:docMk/>
          <pc:sldMk cId="3055627755" sldId="265"/>
        </pc:sldMkLst>
      </pc:sldChg>
    </pc:docChg>
  </pc:docChgLst>
  <pc:docChgLst>
    <pc:chgData name="JOAO VICTOR BARBOSA DA SILVA" userId="144f5f1a-e4a2-462f-b90a-181e20b093f8" providerId="ADAL" clId="{C5A77067-38DC-4020-9702-F47A56DA1063}"/>
    <pc:docChg chg="undo custSel addSld delSld modSld">
      <pc:chgData name="JOAO VICTOR BARBOSA DA SILVA" userId="144f5f1a-e4a2-462f-b90a-181e20b093f8" providerId="ADAL" clId="{C5A77067-38DC-4020-9702-F47A56DA1063}" dt="2024-09-18T15:17:48.351" v="265" actId="13926"/>
      <pc:docMkLst>
        <pc:docMk/>
      </pc:docMkLst>
      <pc:sldChg chg="addSp modSp mod">
        <pc:chgData name="JOAO VICTOR BARBOSA DA SILVA" userId="144f5f1a-e4a2-462f-b90a-181e20b093f8" providerId="ADAL" clId="{C5A77067-38DC-4020-9702-F47A56DA1063}" dt="2024-08-25T22:57:47.457" v="219" actId="1076"/>
        <pc:sldMkLst>
          <pc:docMk/>
          <pc:sldMk cId="1089334115" sldId="258"/>
        </pc:sldMkLst>
      </pc:sldChg>
      <pc:sldChg chg="modTransition">
        <pc:chgData name="JOAO VICTOR BARBOSA DA SILVA" userId="144f5f1a-e4a2-462f-b90a-181e20b093f8" providerId="ADAL" clId="{C5A77067-38DC-4020-9702-F47A56DA1063}" dt="2024-08-25T22:53:06.296" v="26"/>
        <pc:sldMkLst>
          <pc:docMk/>
          <pc:sldMk cId="2065321024" sldId="260"/>
        </pc:sldMkLst>
      </pc:sldChg>
      <pc:sldChg chg="addSp delSp modSp new mod modTransition setBg addAnim">
        <pc:chgData name="JOAO VICTOR BARBOSA DA SILVA" userId="144f5f1a-e4a2-462f-b90a-181e20b093f8" providerId="ADAL" clId="{C5A77067-38DC-4020-9702-F47A56DA1063}" dt="2024-09-18T15:16:37.982" v="240" actId="20577"/>
        <pc:sldMkLst>
          <pc:docMk/>
          <pc:sldMk cId="1403865480" sldId="261"/>
        </pc:sldMkLst>
      </pc:sldChg>
      <pc:sldChg chg="addSp delSp modSp new mod setBg">
        <pc:chgData name="JOAO VICTOR BARBOSA DA SILVA" userId="144f5f1a-e4a2-462f-b90a-181e20b093f8" providerId="ADAL" clId="{C5A77067-38DC-4020-9702-F47A56DA1063}" dt="2024-08-25T22:57:13.653" v="198" actId="26606"/>
        <pc:sldMkLst>
          <pc:docMk/>
          <pc:sldMk cId="2315694547" sldId="262"/>
        </pc:sldMkLst>
      </pc:sldChg>
      <pc:sldChg chg="addSp delSp modSp new mod setBg">
        <pc:chgData name="JOAO VICTOR BARBOSA DA SILVA" userId="144f5f1a-e4a2-462f-b90a-181e20b093f8" providerId="ADAL" clId="{C5A77067-38DC-4020-9702-F47A56DA1063}" dt="2024-08-25T22:55:38.249" v="188" actId="26606"/>
        <pc:sldMkLst>
          <pc:docMk/>
          <pc:sldMk cId="2758204405" sldId="263"/>
        </pc:sldMkLst>
      </pc:sldChg>
      <pc:sldChg chg="addSp delSp modSp new mod delAnim modAnim">
        <pc:chgData name="JOAO VICTOR BARBOSA DA SILVA" userId="144f5f1a-e4a2-462f-b90a-181e20b093f8" providerId="ADAL" clId="{C5A77067-38DC-4020-9702-F47A56DA1063}" dt="2024-09-18T15:17:01.555" v="250" actId="13926"/>
        <pc:sldMkLst>
          <pc:docMk/>
          <pc:sldMk cId="3122025151" sldId="264"/>
        </pc:sldMkLst>
      </pc:sldChg>
      <pc:sldChg chg="addSp delSp modSp new mod modAnim">
        <pc:chgData name="JOAO VICTOR BARBOSA DA SILVA" userId="144f5f1a-e4a2-462f-b90a-181e20b093f8" providerId="ADAL" clId="{C5A77067-38DC-4020-9702-F47A56DA1063}" dt="2024-09-18T15:17:48.351" v="265" actId="13926"/>
        <pc:sldMkLst>
          <pc:docMk/>
          <pc:sldMk cId="1192722853" sldId="266"/>
        </pc:sldMkLst>
      </pc:sldChg>
      <pc:sldChg chg="modSp new del mod">
        <pc:chgData name="JOAO VICTOR BARBOSA DA SILVA" userId="144f5f1a-e4a2-462f-b90a-181e20b093f8" providerId="ADAL" clId="{C5A77067-38DC-4020-9702-F47A56DA1063}" dt="2024-08-28T18:42:34.235" v="235" actId="47"/>
        <pc:sldMkLst>
          <pc:docMk/>
          <pc:sldMk cId="3072650558" sldId="266"/>
        </pc:sldMkLst>
      </pc:sldChg>
    </pc:docChg>
  </pc:docChgLst>
  <pc:docChgLst>
    <pc:chgData name="JOAO PEDRO DE SOUZA VIEIRA" userId="S::joao.vieira52@fatec.sp.gov.br::2e52ac16-9f76-4a31-8e93-8d81479c6d2d" providerId="AD" clId="Web-{B893EC85-BDE0-E50C-5720-2CE08C7EC9FF}"/>
    <pc:docChg chg="modSld">
      <pc:chgData name="JOAO PEDRO DE SOUZA VIEIRA" userId="S::joao.vieira52@fatec.sp.gov.br::2e52ac16-9f76-4a31-8e93-8d81479c6d2d" providerId="AD" clId="Web-{B893EC85-BDE0-E50C-5720-2CE08C7EC9FF}" dt="2024-10-28T00:42:55.468" v="433" actId="14100"/>
      <pc:docMkLst>
        <pc:docMk/>
      </pc:docMkLst>
      <pc:sldChg chg="modSp">
        <pc:chgData name="JOAO PEDRO DE SOUZA VIEIRA" userId="S::joao.vieira52@fatec.sp.gov.br::2e52ac16-9f76-4a31-8e93-8d81479c6d2d" providerId="AD" clId="Web-{B893EC85-BDE0-E50C-5720-2CE08C7EC9FF}" dt="2024-10-28T00:42:55.468" v="433" actId="14100"/>
        <pc:sldMkLst>
          <pc:docMk/>
          <pc:sldMk cId="688544004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D8795-DB40-45FA-B02A-1AFDD3272FA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FDE0F31-D034-4FAF-8F0A-9BB1C0D14983}">
      <dgm:prSet/>
      <dgm:spPr/>
      <dgm:t>
        <a:bodyPr/>
        <a:lstStyle/>
        <a:p>
          <a:pPr rtl="0"/>
          <a:r>
            <a:rPr lang="en-US" dirty="0">
              <a:latin typeface="Trade Gothic Next Cond"/>
            </a:rPr>
            <a:t>João</a:t>
          </a:r>
          <a:r>
            <a:rPr lang="en-US" dirty="0"/>
            <a:t> </a:t>
          </a:r>
          <a:r>
            <a:rPr lang="en-US" dirty="0">
              <a:latin typeface="Trade Gothic Next Cond"/>
            </a:rPr>
            <a:t>Pedro de Souza Vieira</a:t>
          </a:r>
          <a:endParaRPr lang="en-US" dirty="0"/>
        </a:p>
      </dgm:t>
    </dgm:pt>
    <dgm:pt modelId="{50158A33-752B-40C2-9175-B1FE06D7A630}" type="parTrans" cxnId="{0817BF80-ADD7-41FB-985C-5AA2C903BA53}">
      <dgm:prSet/>
      <dgm:spPr/>
      <dgm:t>
        <a:bodyPr/>
        <a:lstStyle/>
        <a:p>
          <a:endParaRPr lang="en-US"/>
        </a:p>
      </dgm:t>
    </dgm:pt>
    <dgm:pt modelId="{AB18DC9E-006C-428E-8C07-0513A361980F}" type="sibTrans" cxnId="{0817BF80-ADD7-41FB-985C-5AA2C903BA53}">
      <dgm:prSet/>
      <dgm:spPr/>
      <dgm:t>
        <a:bodyPr/>
        <a:lstStyle/>
        <a:p>
          <a:endParaRPr lang="en-US"/>
        </a:p>
      </dgm:t>
    </dgm:pt>
    <dgm:pt modelId="{0B74C7C7-9A06-4DCF-B373-7ED009F0B4C8}">
      <dgm:prSet/>
      <dgm:spPr/>
      <dgm:t>
        <a:bodyPr/>
        <a:lstStyle/>
        <a:p>
          <a:pPr rtl="0"/>
          <a:r>
            <a:rPr lang="en-US" dirty="0">
              <a:latin typeface="Trade Gothic Next Cond"/>
            </a:rPr>
            <a:t>João</a:t>
          </a:r>
          <a:r>
            <a:rPr lang="en-US" dirty="0"/>
            <a:t> </a:t>
          </a:r>
          <a:r>
            <a:rPr lang="en-US" dirty="0">
              <a:latin typeface="Trade Gothic Next Cond"/>
            </a:rPr>
            <a:t>Victor Barbosa da Silva</a:t>
          </a:r>
          <a:endParaRPr lang="en-US" dirty="0"/>
        </a:p>
      </dgm:t>
    </dgm:pt>
    <dgm:pt modelId="{226E057C-1FA8-4524-AB46-5F54A143509C}" type="parTrans" cxnId="{072A6661-2111-4411-B9B8-9AF061E3B98B}">
      <dgm:prSet/>
      <dgm:spPr/>
      <dgm:t>
        <a:bodyPr/>
        <a:lstStyle/>
        <a:p>
          <a:endParaRPr lang="en-US"/>
        </a:p>
      </dgm:t>
    </dgm:pt>
    <dgm:pt modelId="{1C7D9252-AF0E-4C91-8451-E1D70AA0838C}" type="sibTrans" cxnId="{072A6661-2111-4411-B9B8-9AF061E3B98B}">
      <dgm:prSet/>
      <dgm:spPr/>
      <dgm:t>
        <a:bodyPr/>
        <a:lstStyle/>
        <a:p>
          <a:endParaRPr lang="en-US"/>
        </a:p>
      </dgm:t>
    </dgm:pt>
    <dgm:pt modelId="{86E83F2F-7F6A-479E-A8E7-F70C525A4515}" type="pres">
      <dgm:prSet presAssocID="{FF0D8795-DB40-45FA-B02A-1AFDD3272FA1}" presName="diagram" presStyleCnt="0">
        <dgm:presLayoutVars>
          <dgm:dir/>
          <dgm:resizeHandles val="exact"/>
        </dgm:presLayoutVars>
      </dgm:prSet>
      <dgm:spPr/>
    </dgm:pt>
    <dgm:pt modelId="{D3F98669-5D3F-422F-9DCB-BF511443F264}" type="pres">
      <dgm:prSet presAssocID="{BFDE0F31-D034-4FAF-8F0A-9BB1C0D14983}" presName="node" presStyleLbl="node1" presStyleIdx="0" presStyleCnt="2">
        <dgm:presLayoutVars>
          <dgm:bulletEnabled val="1"/>
        </dgm:presLayoutVars>
      </dgm:prSet>
      <dgm:spPr/>
    </dgm:pt>
    <dgm:pt modelId="{2D7032C8-D35D-48E0-A135-EFF0C8BD8D30}" type="pres">
      <dgm:prSet presAssocID="{AB18DC9E-006C-428E-8C07-0513A361980F}" presName="sibTrans" presStyleCnt="0"/>
      <dgm:spPr/>
    </dgm:pt>
    <dgm:pt modelId="{DE3FF1CA-C82C-4E33-80E5-BC93E739EABA}" type="pres">
      <dgm:prSet presAssocID="{0B74C7C7-9A06-4DCF-B373-7ED009F0B4C8}" presName="node" presStyleLbl="node1" presStyleIdx="1" presStyleCnt="2">
        <dgm:presLayoutVars>
          <dgm:bulletEnabled val="1"/>
        </dgm:presLayoutVars>
      </dgm:prSet>
      <dgm:spPr/>
    </dgm:pt>
  </dgm:ptLst>
  <dgm:cxnLst>
    <dgm:cxn modelId="{14A63B28-C02A-4B9C-AA92-9449D9E6D7AF}" type="presOf" srcId="{BFDE0F31-D034-4FAF-8F0A-9BB1C0D14983}" destId="{D3F98669-5D3F-422F-9DCB-BF511443F264}" srcOrd="0" destOrd="0" presId="urn:microsoft.com/office/officeart/2005/8/layout/default"/>
    <dgm:cxn modelId="{B3AD4428-4D6A-448F-B453-1A597F216A08}" type="presOf" srcId="{0B74C7C7-9A06-4DCF-B373-7ED009F0B4C8}" destId="{DE3FF1CA-C82C-4E33-80E5-BC93E739EABA}" srcOrd="0" destOrd="0" presId="urn:microsoft.com/office/officeart/2005/8/layout/default"/>
    <dgm:cxn modelId="{072A6661-2111-4411-B9B8-9AF061E3B98B}" srcId="{FF0D8795-DB40-45FA-B02A-1AFDD3272FA1}" destId="{0B74C7C7-9A06-4DCF-B373-7ED009F0B4C8}" srcOrd="1" destOrd="0" parTransId="{226E057C-1FA8-4524-AB46-5F54A143509C}" sibTransId="{1C7D9252-AF0E-4C91-8451-E1D70AA0838C}"/>
    <dgm:cxn modelId="{0817BF80-ADD7-41FB-985C-5AA2C903BA53}" srcId="{FF0D8795-DB40-45FA-B02A-1AFDD3272FA1}" destId="{BFDE0F31-D034-4FAF-8F0A-9BB1C0D14983}" srcOrd="0" destOrd="0" parTransId="{50158A33-752B-40C2-9175-B1FE06D7A630}" sibTransId="{AB18DC9E-006C-428E-8C07-0513A361980F}"/>
    <dgm:cxn modelId="{A3ED86C6-F276-438B-A87A-6648C43D81DC}" type="presOf" srcId="{FF0D8795-DB40-45FA-B02A-1AFDD3272FA1}" destId="{86E83F2F-7F6A-479E-A8E7-F70C525A4515}" srcOrd="0" destOrd="0" presId="urn:microsoft.com/office/officeart/2005/8/layout/default"/>
    <dgm:cxn modelId="{4AF601B0-E147-47A3-AE8F-17A3B70A1C24}" type="presParOf" srcId="{86E83F2F-7F6A-479E-A8E7-F70C525A4515}" destId="{D3F98669-5D3F-422F-9DCB-BF511443F264}" srcOrd="0" destOrd="0" presId="urn:microsoft.com/office/officeart/2005/8/layout/default"/>
    <dgm:cxn modelId="{2682645C-6214-4B21-8F94-006395A0BC0C}" type="presParOf" srcId="{86E83F2F-7F6A-479E-A8E7-F70C525A4515}" destId="{2D7032C8-D35D-48E0-A135-EFF0C8BD8D30}" srcOrd="1" destOrd="0" presId="urn:microsoft.com/office/officeart/2005/8/layout/default"/>
    <dgm:cxn modelId="{20A3D916-B9BC-413A-B2FA-535C65F1C713}" type="presParOf" srcId="{86E83F2F-7F6A-479E-A8E7-F70C525A4515}" destId="{DE3FF1CA-C82C-4E33-80E5-BC93E739EA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8669-5D3F-422F-9DCB-BF511443F264}">
      <dsp:nvSpPr>
        <dsp:cNvPr id="0" name=""/>
        <dsp:cNvSpPr/>
      </dsp:nvSpPr>
      <dsp:spPr>
        <a:xfrm>
          <a:off x="1127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rade Gothic Next Cond"/>
            </a:rPr>
            <a:t>João</a:t>
          </a:r>
          <a:r>
            <a:rPr lang="en-US" sz="5400" kern="1200" dirty="0"/>
            <a:t> </a:t>
          </a:r>
          <a:r>
            <a:rPr lang="en-US" sz="5400" kern="1200" dirty="0">
              <a:latin typeface="Trade Gothic Next Cond"/>
            </a:rPr>
            <a:t>Pedro de Souza Vieira</a:t>
          </a:r>
          <a:endParaRPr lang="en-US" sz="5400" kern="1200" dirty="0"/>
        </a:p>
      </dsp:txBody>
      <dsp:txXfrm>
        <a:off x="1127" y="585656"/>
        <a:ext cx="4397812" cy="2638687"/>
      </dsp:txXfrm>
    </dsp:sp>
    <dsp:sp modelId="{DE3FF1CA-C82C-4E33-80E5-BC93E739EABA}">
      <dsp:nvSpPr>
        <dsp:cNvPr id="0" name=""/>
        <dsp:cNvSpPr/>
      </dsp:nvSpPr>
      <dsp:spPr>
        <a:xfrm>
          <a:off x="4838721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rade Gothic Next Cond"/>
            </a:rPr>
            <a:t>João</a:t>
          </a:r>
          <a:r>
            <a:rPr lang="en-US" sz="5400" kern="1200" dirty="0"/>
            <a:t> </a:t>
          </a:r>
          <a:r>
            <a:rPr lang="en-US" sz="5400" kern="1200" dirty="0">
              <a:latin typeface="Trade Gothic Next Cond"/>
            </a:rPr>
            <a:t>Victor Barbosa da Silva</a:t>
          </a:r>
          <a:endParaRPr lang="en-US" sz="5400" kern="1200" dirty="0"/>
        </a:p>
      </dsp:txBody>
      <dsp:txXfrm>
        <a:off x="4838721" y="585656"/>
        <a:ext cx="4397812" cy="263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1524000" y="1524000"/>
            <a:ext cx="4572000" cy="2581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cap="all" spc="600">
                <a:effectLst/>
                <a:latin typeface="+mj-lt"/>
                <a:ea typeface="+mj-ea"/>
                <a:cs typeface="+mj-cs"/>
              </a:rPr>
              <a:t>WalkWithWoofs: Aplicativo de passeio de cães visando saúde do animal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F459FD0-8D1B-518B-0E97-9613E63D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3" r="2" b="6192"/>
          <a:stretch/>
        </p:blipFill>
        <p:spPr>
          <a:xfrm>
            <a:off x="6581776" y="1264436"/>
            <a:ext cx="4329128" cy="4329128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7BCCE4-57D4-56EA-0432-71C054280E1B}"/>
              </a:ext>
            </a:extLst>
          </p:cNvPr>
          <p:cNvSpPr txBox="1"/>
          <p:nvPr/>
        </p:nvSpPr>
        <p:spPr>
          <a:xfrm>
            <a:off x="1415142" y="4934857"/>
            <a:ext cx="406400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Orientador</a:t>
            </a:r>
            <a:r>
              <a:rPr lang="en-US" dirty="0"/>
              <a:t>: Norton Barros Glaser</a:t>
            </a:r>
          </a:p>
        </p:txBody>
      </p:sp>
    </p:spTree>
    <p:extLst>
      <p:ext uri="{BB962C8B-B14F-4D97-AF65-F5344CB8AC3E}">
        <p14:creationId xmlns:p14="http://schemas.microsoft.com/office/powerpoint/2010/main" val="192738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31777-B2A1-728F-520D-380AAB9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Integrantes</a:t>
            </a:r>
            <a:r>
              <a:rPr lang="en-US"/>
              <a:t>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694E7E-85CA-52B0-D665-17AAEE92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6917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69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5DE20-7090-9C66-0210-82ADE96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429064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/>
              <a:t>Obrigado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assistir</a:t>
            </a:r>
            <a:r>
              <a:rPr lang="en-US"/>
              <a:t> </a:t>
            </a:r>
            <a:r>
              <a:rPr lang="en-US" err="1"/>
              <a:t>nossa</a:t>
            </a:r>
            <a:r>
              <a:rPr lang="en-US"/>
              <a:t> </a:t>
            </a:r>
            <a:r>
              <a:rPr lang="en-US" err="1"/>
              <a:t>apresentação</a:t>
            </a:r>
            <a:r>
              <a:rPr lang="en-US"/>
              <a:t>!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89E868D0-1BD3-D121-8D16-384CA9F8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1" b="1"/>
          <a:stretch/>
        </p:blipFill>
        <p:spPr>
          <a:xfrm>
            <a:off x="5103963" y="1322718"/>
            <a:ext cx="1976005" cy="23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chorro sentado na grama">
            <a:extLst>
              <a:ext uri="{FF2B5EF4-FFF2-40B4-BE49-F238E27FC236}">
                <a16:creationId xmlns:a16="http://schemas.microsoft.com/office/drawing/2014/main" id="{D1204733-001D-C682-E2ED-11BC4026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598" r="20068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7179972" y="762000"/>
            <a:ext cx="3825025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WalkWithWoofs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surge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cenário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crescente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urbanização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cães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enfrentam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dificuldades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encontrar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tempo 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adequadas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garantir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animais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recebam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quantidade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necessária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acordo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dados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obesidade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canina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ascensão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59% dos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cães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Unidos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considerados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obesos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Esse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saúde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sérias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complicações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diabetes,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doenças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cardiovasculares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Brasil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pets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crescido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significativamente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 que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52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milhões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cães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estejam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sob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famílias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 mercado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vasto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ainda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pouco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especializados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8E654A-9C54-E497-5163-80031FFA20A1}"/>
              </a:ext>
            </a:extLst>
          </p:cNvPr>
          <p:cNvSpPr txBox="1"/>
          <p:nvPr/>
        </p:nvSpPr>
        <p:spPr>
          <a:xfrm>
            <a:off x="6420974" y="304797"/>
            <a:ext cx="5339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/>
              <a:t>O </a:t>
            </a:r>
            <a:r>
              <a:rPr lang="en-US" sz="2400" b="1" dirty="0" err="1"/>
              <a:t>surgimento</a:t>
            </a:r>
            <a:r>
              <a:rPr lang="en-US" sz="2400" b="1" dirty="0"/>
              <a:t> da </a:t>
            </a:r>
            <a:r>
              <a:rPr lang="en-US" sz="2400" b="1" dirty="0" err="1"/>
              <a:t>proposta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93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chorrinho branco na rua">
            <a:extLst>
              <a:ext uri="{FF2B5EF4-FFF2-40B4-BE49-F238E27FC236}">
                <a16:creationId xmlns:a16="http://schemas.microsoft.com/office/drawing/2014/main" id="{B97E9649-F976-4C21-DFCF-989997D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2956" r="1771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18C61F-3828-3B81-BD98-2FD2E88E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9" y="1500171"/>
            <a:ext cx="5207837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err="1">
                <a:latin typeface="Arial"/>
                <a:cs typeface="Times New Roman"/>
              </a:rPr>
              <a:t>Objetivo</a:t>
            </a:r>
            <a:r>
              <a:rPr lang="en-US">
                <a:latin typeface="Arial"/>
                <a:cs typeface="Times New Roman"/>
              </a:rPr>
              <a:t> </a:t>
            </a:r>
            <a:r>
              <a:rPr lang="en-US" err="1">
                <a:latin typeface="Arial"/>
                <a:cs typeface="Times New Roman"/>
              </a:rPr>
              <a:t>geral</a:t>
            </a:r>
            <a:br>
              <a:rPr lang="en-US">
                <a:latin typeface="Arial"/>
                <a:cs typeface="Times New Roman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D2FF-0230-86D6-BE6D-209F5933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217" y="531962"/>
            <a:ext cx="4356987" cy="5808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Trade Gothic Next Cond"/>
                <a:ea typeface="+mn-lt"/>
                <a:cs typeface="+mn-lt"/>
              </a:rPr>
              <a:t>O objetivo do projeto </a:t>
            </a:r>
            <a:r>
              <a:rPr lang="pt-BR" sz="2400" dirty="0" err="1">
                <a:latin typeface="Trade Gothic Next Cond"/>
                <a:ea typeface="+mn-lt"/>
                <a:cs typeface="+mn-lt"/>
              </a:rPr>
              <a:t>WalkWithWoofs</a:t>
            </a:r>
            <a:r>
              <a:rPr lang="pt-BR" sz="2400" dirty="0">
                <a:latin typeface="Trade Gothic Next Cond"/>
                <a:ea typeface="+mn-lt"/>
                <a:cs typeface="+mn-lt"/>
              </a:rPr>
              <a:t> é oferecer uma plataforma confiável e de fácil acesso para agendamento e gerenciamento de passeios de pets, simplificando a vida dos donos e garantindo o bem-estar dos animais. </a:t>
            </a:r>
            <a:endParaRPr lang="en-US" sz="2400" dirty="0">
              <a:latin typeface="Trade Gothic Next C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0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chorrinho branco na rua">
            <a:extLst>
              <a:ext uri="{FF2B5EF4-FFF2-40B4-BE49-F238E27FC236}">
                <a16:creationId xmlns:a16="http://schemas.microsoft.com/office/drawing/2014/main" id="{B97E9649-F976-4C21-DFCF-989997D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2956" r="1771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18C61F-3828-3B81-BD98-2FD2E88E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9" y="1500171"/>
            <a:ext cx="5207837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err="1">
                <a:latin typeface="Arial"/>
                <a:cs typeface="Times New Roman"/>
              </a:rPr>
              <a:t>Objetivo</a:t>
            </a:r>
            <a:r>
              <a:rPr lang="en-US">
                <a:latin typeface="Arial"/>
                <a:cs typeface="Times New Roman"/>
              </a:rPr>
              <a:t> </a:t>
            </a:r>
            <a:r>
              <a:rPr lang="en-US" err="1">
                <a:latin typeface="Arial"/>
                <a:cs typeface="Times New Roman"/>
              </a:rPr>
              <a:t>específico</a:t>
            </a:r>
            <a:br>
              <a:rPr lang="en-US">
                <a:latin typeface="Arial"/>
                <a:cs typeface="Times New Roman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D2FF-0230-86D6-BE6D-209F5933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085" y="690113"/>
            <a:ext cx="5650949" cy="5750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Trade Gothic Next Cond"/>
                <a:ea typeface="+mn-lt"/>
                <a:cs typeface="+mn-lt"/>
              </a:rPr>
              <a:t>O objetivo específico do projeto é criar um ambiente seguro e eficiente para integrar donos de animais e passeadores de pets. O foco está em implementar funcionalidades que atendam às necessidades específicas de ambas as partes, como agendamento, feedback e chat em tempo real. Além disso, o projeto pretende utilizar tecnologias modernas para garantir confiabilidade e escalabilidade da plataforma, proporcionando uma experiência agradável e prática que promova o bem-estar animal.</a:t>
            </a:r>
            <a:endParaRPr lang="en-US" sz="2400" dirty="0">
              <a:latin typeface="Trade Gothic Next Cond"/>
              <a:ea typeface="+mn-lt"/>
              <a:cs typeface="+mn-lt"/>
            </a:endParaRPr>
          </a:p>
          <a:p>
            <a:pPr marL="0" indent="0">
              <a:buNone/>
            </a:pPr>
            <a:endParaRPr lang="pt-BR" sz="2400" dirty="0">
              <a:latin typeface="Trade Gothic Next C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2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08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3575-7E12-B34F-1A41-36B838F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Tecnologias </a:t>
            </a:r>
            <a:r>
              <a:rPr lang="en-US">
                <a:solidFill>
                  <a:schemeClr val="bg1"/>
                </a:solidFill>
              </a:rPr>
              <a:t>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8918-0545-4CA4-404C-6D5DF74C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Flutter</a:t>
            </a:r>
          </a:p>
          <a:p>
            <a:r>
              <a:rPr lang="en-US"/>
              <a:t>Firebase</a:t>
            </a:r>
            <a:endParaRPr lang="en-US" dirty="0"/>
          </a:p>
          <a:p>
            <a:r>
              <a:rPr lang="en-US"/>
              <a:t>Google </a:t>
            </a:r>
            <a:r>
              <a:rPr lang="en-US" err="1"/>
              <a:t>apis</a:t>
            </a:r>
            <a:endParaRPr lang="en-US" dirty="0" err="1"/>
          </a:p>
          <a:p>
            <a:r>
              <a:rPr lang="en-US" dirty="0"/>
              <a:t>Android studio</a:t>
            </a:r>
          </a:p>
        </p:txBody>
      </p:sp>
      <p:pic>
        <p:nvPicPr>
          <p:cNvPr id="4" name="Graphic 3" descr="Leading Flutter Agency | Very Good Ventures">
            <a:extLst>
              <a:ext uri="{FF2B5EF4-FFF2-40B4-BE49-F238E27FC236}">
                <a16:creationId xmlns:a16="http://schemas.microsoft.com/office/drawing/2014/main" id="{AC8D77C3-E6AA-0B43-BA83-8740CBCE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5122004"/>
            <a:ext cx="908431" cy="908431"/>
          </a:xfrm>
          <a:prstGeom prst="rect">
            <a:avLst/>
          </a:prstGeom>
        </p:spPr>
      </p:pic>
      <p:pic>
        <p:nvPicPr>
          <p:cNvPr id="12" name="Picture 11" descr="Android Studio - Wikipedia">
            <a:extLst>
              <a:ext uri="{FF2B5EF4-FFF2-40B4-BE49-F238E27FC236}">
                <a16:creationId xmlns:a16="http://schemas.microsoft.com/office/drawing/2014/main" id="{EF3A3C3B-D4CE-A915-B109-A4909E7E7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633" y="5126364"/>
            <a:ext cx="908431" cy="908431"/>
          </a:xfrm>
          <a:prstGeom prst="rect">
            <a:avLst/>
          </a:prstGeom>
        </p:spPr>
      </p:pic>
      <p:pic>
        <p:nvPicPr>
          <p:cNvPr id="7" name="Picture 6" descr="Autenticação com Google em ASP.NET Core: Guia Passo a Passo - Dev Por Ai">
            <a:extLst>
              <a:ext uri="{FF2B5EF4-FFF2-40B4-BE49-F238E27FC236}">
                <a16:creationId xmlns:a16="http://schemas.microsoft.com/office/drawing/2014/main" id="{91F1F6EF-67BC-1F56-6E35-74E9C3419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369" y="5353472"/>
            <a:ext cx="908431" cy="454215"/>
          </a:xfrm>
          <a:prstGeom prst="rect">
            <a:avLst/>
          </a:prstGeom>
        </p:spPr>
      </p:pic>
      <p:pic>
        <p:nvPicPr>
          <p:cNvPr id="6" name="Picture 5" descr="Firebase | Google's Mobile and Web App Development Platform">
            <a:extLst>
              <a:ext uri="{FF2B5EF4-FFF2-40B4-BE49-F238E27FC236}">
                <a16:creationId xmlns:a16="http://schemas.microsoft.com/office/drawing/2014/main" id="{556A4E10-2150-50CF-7FA0-A92F0403F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261" y="5360748"/>
            <a:ext cx="914208" cy="4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FAA11A3-A789-400C-8F0E-2933C082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609600"/>
            <a:ext cx="10258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8E654A-9C54-E497-5163-80031FFA20A1}"/>
              </a:ext>
            </a:extLst>
          </p:cNvPr>
          <p:cNvSpPr txBox="1"/>
          <p:nvPr/>
        </p:nvSpPr>
        <p:spPr>
          <a:xfrm>
            <a:off x="1104900" y="762001"/>
            <a:ext cx="4229100" cy="114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600" dirty="0" err="1">
                <a:latin typeface="+mj-lt"/>
                <a:ea typeface="+mj-ea"/>
                <a:cs typeface="+mj-cs"/>
              </a:rPr>
              <a:t>COnsiderações</a:t>
            </a:r>
            <a:r>
              <a:rPr lang="en-US" sz="2000" b="1" cap="all" spc="600" dirty="0">
                <a:latin typeface="+mj-lt"/>
                <a:ea typeface="+mj-ea"/>
                <a:cs typeface="+mj-cs"/>
              </a:rPr>
              <a:t> </a:t>
            </a:r>
            <a:r>
              <a:rPr lang="en-US" sz="2000" b="1" cap="all" spc="600" dirty="0" err="1">
                <a:latin typeface="+mj-lt"/>
                <a:ea typeface="+mj-ea"/>
                <a:cs typeface="+mj-cs"/>
              </a:rPr>
              <a:t>Finais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1104900" y="2271623"/>
            <a:ext cx="4028209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WalkWithWoofs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inovadora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um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no mercado pet. Com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apenas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melhorar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passeadores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garantir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bem-estar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animal e a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satisfação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foram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adquiridos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durante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demonstrando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as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profissionais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expansão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relevância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impactar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positivamente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mercado,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consolidando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viável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promissora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chorro sentado na grama">
            <a:extLst>
              <a:ext uri="{FF2B5EF4-FFF2-40B4-BE49-F238E27FC236}">
                <a16:creationId xmlns:a16="http://schemas.microsoft.com/office/drawing/2014/main" id="{D1204733-001D-C682-E2ED-11BC4026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2" r="16066" b="-2"/>
          <a:stretch/>
        </p:blipFill>
        <p:spPr>
          <a:xfrm>
            <a:off x="6829197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076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1B088FF-3FBC-4E49-9F96-ACC586DBF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omputer script on a screen">
            <a:extLst>
              <a:ext uri="{FF2B5EF4-FFF2-40B4-BE49-F238E27FC236}">
                <a16:creationId xmlns:a16="http://schemas.microsoft.com/office/drawing/2014/main" id="{6D04C7DC-09FB-C26D-A7EB-82B4F46C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573" r="-2" b="90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64DCA07-5992-4B87-B944-642B4A38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09725" y="4572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B11767C-FA34-4498-BB14-050A036F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62000 w 12192000"/>
              <a:gd name="connsiteY0" fmla="*/ 762000 h 6858000"/>
              <a:gd name="connsiteX1" fmla="*/ 762000 w 12192000"/>
              <a:gd name="connsiteY1" fmla="*/ 6096000 h 6858000"/>
              <a:gd name="connsiteX2" fmla="*/ 11423469 w 12192000"/>
              <a:gd name="connsiteY2" fmla="*/ 6096000 h 6858000"/>
              <a:gd name="connsiteX3" fmla="*/ 11423469 w 12192000"/>
              <a:gd name="connsiteY3" fmla="*/ 762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2000" y="762000"/>
                </a:moveTo>
                <a:lnTo>
                  <a:pt x="762000" y="6096000"/>
                </a:lnTo>
                <a:lnTo>
                  <a:pt x="11423469" y="6096000"/>
                </a:lnTo>
                <a:lnTo>
                  <a:pt x="11423469" y="762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5DE20-7090-9C66-0210-82ADE96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3" y="2573546"/>
            <a:ext cx="4590661" cy="27506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</a:rPr>
              <a:t>Apresentação</a:t>
            </a:r>
            <a:r>
              <a:rPr lang="en-US" dirty="0">
                <a:solidFill>
                  <a:srgbClr val="000000"/>
                </a:solidFill>
              </a:rPr>
              <a:t> do Software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https://www.youtube.com/watch?v=THG8PBnlQLY</a:t>
            </a:r>
          </a:p>
        </p:txBody>
      </p:sp>
    </p:spTree>
    <p:extLst>
      <p:ext uri="{BB962C8B-B14F-4D97-AF65-F5344CB8AC3E}">
        <p14:creationId xmlns:p14="http://schemas.microsoft.com/office/powerpoint/2010/main" val="275820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8E654A-9C54-E497-5163-80031FFA20A1}"/>
              </a:ext>
            </a:extLst>
          </p:cNvPr>
          <p:cNvSpPr txBox="1"/>
          <p:nvPr/>
        </p:nvSpPr>
        <p:spPr>
          <a:xfrm>
            <a:off x="901525" y="1524000"/>
            <a:ext cx="4041626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 err="1">
                <a:latin typeface="+mj-lt"/>
                <a:ea typeface="+mj-ea"/>
                <a:cs typeface="+mj-cs"/>
              </a:rPr>
              <a:t>Futuras</a:t>
            </a:r>
            <a:r>
              <a:rPr lang="en-US" sz="2800" b="1" cap="all" spc="600" dirty="0">
                <a:latin typeface="+mj-lt"/>
                <a:ea typeface="+mj-ea"/>
                <a:cs typeface="+mj-cs"/>
              </a:rPr>
              <a:t> </a:t>
            </a:r>
            <a:r>
              <a:rPr lang="en-US" sz="2800" b="1" cap="all" spc="600" dirty="0" err="1">
                <a:latin typeface="+mj-lt"/>
                <a:ea typeface="+mj-ea"/>
                <a:cs typeface="+mj-cs"/>
              </a:rPr>
              <a:t>implementações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5334000" y="1524000"/>
            <a:ext cx="53340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AutoNum type="arabicPeriod"/>
            </a:pP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Quantidade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Pets: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animais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estimação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passeador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possibilidade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diversos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pets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vinculados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um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AutoNum type="arabicPeriod"/>
            </a:pP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Artificial: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no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oferecer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personalizadas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passeadores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horários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caminhadas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20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A85B67690E146996A69BF83C96454" ma:contentTypeVersion="13" ma:contentTypeDescription="Create a new document." ma:contentTypeScope="" ma:versionID="5d9b2390317c5a98ae14fd47c95bd1c8">
  <xsd:schema xmlns:xsd="http://www.w3.org/2001/XMLSchema" xmlns:xs="http://www.w3.org/2001/XMLSchema" xmlns:p="http://schemas.microsoft.com/office/2006/metadata/properties" xmlns:ns3="3becaf4b-4a00-42a5-a3ed-673a6889f619" xmlns:ns4="223b0ce5-3fb0-48ab-9d60-f46f1c8ede5c" targetNamespace="http://schemas.microsoft.com/office/2006/metadata/properties" ma:root="true" ma:fieldsID="6dbc6ce2850100411cc6f2a73426d8d5" ns3:_="" ns4:_="">
    <xsd:import namespace="3becaf4b-4a00-42a5-a3ed-673a6889f619"/>
    <xsd:import namespace="223b0ce5-3fb0-48ab-9d60-f46f1c8ed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caf4b-4a00-42a5-a3ed-673a6889f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b0ce5-3fb0-48ab-9d60-f46f1c8ede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ecaf4b-4a00-42a5-a3ed-673a6889f61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0CDA8C-F41F-4CAB-A84C-57097EB297F8}">
  <ds:schemaRefs>
    <ds:schemaRef ds:uri="223b0ce5-3fb0-48ab-9d60-f46f1c8ede5c"/>
    <ds:schemaRef ds:uri="3becaf4b-4a00-42a5-a3ed-673a6889f6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D4B76B-FC15-4A0C-B5E1-7844EDE17709}">
  <ds:schemaRefs>
    <ds:schemaRef ds:uri="223b0ce5-3fb0-48ab-9d60-f46f1c8ede5c"/>
    <ds:schemaRef ds:uri="3becaf4b-4a00-42a5-a3ed-673a6889f61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32E5A4-76D3-483F-BDC8-9D91055D5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Trade Gothic Next Cond</vt:lpstr>
      <vt:lpstr>Trade Gothic Next Light</vt:lpstr>
      <vt:lpstr>PortalVTI</vt:lpstr>
      <vt:lpstr>Apresentação do PowerPoint</vt:lpstr>
      <vt:lpstr>Apresentação do PowerPoint</vt:lpstr>
      <vt:lpstr>Objetivo geral </vt:lpstr>
      <vt:lpstr>Objetivo específico </vt:lpstr>
      <vt:lpstr>Tecnologias utilizadas</vt:lpstr>
      <vt:lpstr>Apresentação do PowerPoint</vt:lpstr>
      <vt:lpstr>Apresentação do PowerPoint</vt:lpstr>
      <vt:lpstr>Apresentação do Software  https://www.youtube.com/watch?v=THG8PBnlQLY</vt:lpstr>
      <vt:lpstr>Apresentação do PowerPoint</vt:lpstr>
      <vt:lpstr>Integrantes </vt:lpstr>
      <vt:lpstr>Obrigado por assistir nossa apresentação!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BARBOSA DA SILVA</dc:creator>
  <cp:lastModifiedBy>Aluno</cp:lastModifiedBy>
  <cp:revision>231</cp:revision>
  <dcterms:created xsi:type="dcterms:W3CDTF">2024-08-25T22:23:40Z</dcterms:created>
  <dcterms:modified xsi:type="dcterms:W3CDTF">2024-12-13T20:07:23Z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0x010100463A85B67690E146996A69BF83C96454</vt:lpwstr>
  </property>
</Properties>
</file>