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sldIdLst>
    <p:sldId id="256" r:id="rId5"/>
    <p:sldId id="260" r:id="rId6"/>
    <p:sldId id="265" r:id="rId7"/>
    <p:sldId id="261" r:id="rId8"/>
    <p:sldId id="263"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2F3B7-D9A6-C240-0EAD-DEC5005D259F}" v="2" dt="2024-10-30T14:10:56.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D8795-DB40-45FA-B02A-1AFDD3272FA1}"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FDE0F31-D034-4FAF-8F0A-9BB1C0D14983}">
      <dgm:prSet/>
      <dgm:spPr/>
      <dgm:t>
        <a:bodyPr/>
        <a:lstStyle/>
        <a:p>
          <a:r>
            <a:rPr lang="en-US"/>
            <a:t>Joao Pedro de Souza Vieira</a:t>
          </a:r>
        </a:p>
      </dgm:t>
    </dgm:pt>
    <dgm:pt modelId="{50158A33-752B-40C2-9175-B1FE06D7A630}" type="parTrans" cxnId="{0817BF80-ADD7-41FB-985C-5AA2C903BA53}">
      <dgm:prSet/>
      <dgm:spPr/>
      <dgm:t>
        <a:bodyPr/>
        <a:lstStyle/>
        <a:p>
          <a:endParaRPr lang="en-US"/>
        </a:p>
      </dgm:t>
    </dgm:pt>
    <dgm:pt modelId="{AB18DC9E-006C-428E-8C07-0513A361980F}" type="sibTrans" cxnId="{0817BF80-ADD7-41FB-985C-5AA2C903BA53}">
      <dgm:prSet/>
      <dgm:spPr/>
      <dgm:t>
        <a:bodyPr/>
        <a:lstStyle/>
        <a:p>
          <a:endParaRPr lang="en-US"/>
        </a:p>
      </dgm:t>
    </dgm:pt>
    <dgm:pt modelId="{0B74C7C7-9A06-4DCF-B373-7ED009F0B4C8}">
      <dgm:prSet/>
      <dgm:spPr/>
      <dgm:t>
        <a:bodyPr/>
        <a:lstStyle/>
        <a:p>
          <a:r>
            <a:rPr lang="en-US"/>
            <a:t>Joao Victor Barbosa da Silva</a:t>
          </a:r>
        </a:p>
      </dgm:t>
    </dgm:pt>
    <dgm:pt modelId="{226E057C-1FA8-4524-AB46-5F54A143509C}" type="parTrans" cxnId="{072A6661-2111-4411-B9B8-9AF061E3B98B}">
      <dgm:prSet/>
      <dgm:spPr/>
      <dgm:t>
        <a:bodyPr/>
        <a:lstStyle/>
        <a:p>
          <a:endParaRPr lang="en-US"/>
        </a:p>
      </dgm:t>
    </dgm:pt>
    <dgm:pt modelId="{1C7D9252-AF0E-4C91-8451-E1D70AA0838C}" type="sibTrans" cxnId="{072A6661-2111-4411-B9B8-9AF061E3B98B}">
      <dgm:prSet/>
      <dgm:spPr/>
      <dgm:t>
        <a:bodyPr/>
        <a:lstStyle/>
        <a:p>
          <a:endParaRPr lang="en-US"/>
        </a:p>
      </dgm:t>
    </dgm:pt>
    <dgm:pt modelId="{86E83F2F-7F6A-479E-A8E7-F70C525A4515}" type="pres">
      <dgm:prSet presAssocID="{FF0D8795-DB40-45FA-B02A-1AFDD3272FA1}" presName="diagram" presStyleCnt="0">
        <dgm:presLayoutVars>
          <dgm:dir/>
          <dgm:resizeHandles val="exact"/>
        </dgm:presLayoutVars>
      </dgm:prSet>
      <dgm:spPr/>
    </dgm:pt>
    <dgm:pt modelId="{D3F98669-5D3F-422F-9DCB-BF511443F264}" type="pres">
      <dgm:prSet presAssocID="{BFDE0F31-D034-4FAF-8F0A-9BB1C0D14983}" presName="node" presStyleLbl="node1" presStyleIdx="0" presStyleCnt="2">
        <dgm:presLayoutVars>
          <dgm:bulletEnabled val="1"/>
        </dgm:presLayoutVars>
      </dgm:prSet>
      <dgm:spPr/>
    </dgm:pt>
    <dgm:pt modelId="{2D7032C8-D35D-48E0-A135-EFF0C8BD8D30}" type="pres">
      <dgm:prSet presAssocID="{AB18DC9E-006C-428E-8C07-0513A361980F}" presName="sibTrans" presStyleCnt="0"/>
      <dgm:spPr/>
    </dgm:pt>
    <dgm:pt modelId="{DE3FF1CA-C82C-4E33-80E5-BC93E739EABA}" type="pres">
      <dgm:prSet presAssocID="{0B74C7C7-9A06-4DCF-B373-7ED009F0B4C8}" presName="node" presStyleLbl="node1" presStyleIdx="1" presStyleCnt="2">
        <dgm:presLayoutVars>
          <dgm:bulletEnabled val="1"/>
        </dgm:presLayoutVars>
      </dgm:prSet>
      <dgm:spPr/>
    </dgm:pt>
  </dgm:ptLst>
  <dgm:cxnLst>
    <dgm:cxn modelId="{14A63B28-C02A-4B9C-AA92-9449D9E6D7AF}" type="presOf" srcId="{BFDE0F31-D034-4FAF-8F0A-9BB1C0D14983}" destId="{D3F98669-5D3F-422F-9DCB-BF511443F264}" srcOrd="0" destOrd="0" presId="urn:microsoft.com/office/officeart/2005/8/layout/default"/>
    <dgm:cxn modelId="{B3AD4428-4D6A-448F-B453-1A597F216A08}" type="presOf" srcId="{0B74C7C7-9A06-4DCF-B373-7ED009F0B4C8}" destId="{DE3FF1CA-C82C-4E33-80E5-BC93E739EABA}" srcOrd="0" destOrd="0" presId="urn:microsoft.com/office/officeart/2005/8/layout/default"/>
    <dgm:cxn modelId="{072A6661-2111-4411-B9B8-9AF061E3B98B}" srcId="{FF0D8795-DB40-45FA-B02A-1AFDD3272FA1}" destId="{0B74C7C7-9A06-4DCF-B373-7ED009F0B4C8}" srcOrd="1" destOrd="0" parTransId="{226E057C-1FA8-4524-AB46-5F54A143509C}" sibTransId="{1C7D9252-AF0E-4C91-8451-E1D70AA0838C}"/>
    <dgm:cxn modelId="{0817BF80-ADD7-41FB-985C-5AA2C903BA53}" srcId="{FF0D8795-DB40-45FA-B02A-1AFDD3272FA1}" destId="{BFDE0F31-D034-4FAF-8F0A-9BB1C0D14983}" srcOrd="0" destOrd="0" parTransId="{50158A33-752B-40C2-9175-B1FE06D7A630}" sibTransId="{AB18DC9E-006C-428E-8C07-0513A361980F}"/>
    <dgm:cxn modelId="{A3ED86C6-F276-438B-A87A-6648C43D81DC}" type="presOf" srcId="{FF0D8795-DB40-45FA-B02A-1AFDD3272FA1}" destId="{86E83F2F-7F6A-479E-A8E7-F70C525A4515}" srcOrd="0" destOrd="0" presId="urn:microsoft.com/office/officeart/2005/8/layout/default"/>
    <dgm:cxn modelId="{4AF601B0-E147-47A3-AE8F-17A3B70A1C24}" type="presParOf" srcId="{86E83F2F-7F6A-479E-A8E7-F70C525A4515}" destId="{D3F98669-5D3F-422F-9DCB-BF511443F264}" srcOrd="0" destOrd="0" presId="urn:microsoft.com/office/officeart/2005/8/layout/default"/>
    <dgm:cxn modelId="{2682645C-6214-4B21-8F94-006395A0BC0C}" type="presParOf" srcId="{86E83F2F-7F6A-479E-A8E7-F70C525A4515}" destId="{2D7032C8-D35D-48E0-A135-EFF0C8BD8D30}" srcOrd="1" destOrd="0" presId="urn:microsoft.com/office/officeart/2005/8/layout/default"/>
    <dgm:cxn modelId="{20A3D916-B9BC-413A-B2FA-535C65F1C713}" type="presParOf" srcId="{86E83F2F-7F6A-479E-A8E7-F70C525A4515}" destId="{DE3FF1CA-C82C-4E33-80E5-BC93E739EABA}"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98669-5D3F-422F-9DCB-BF511443F264}">
      <dsp:nvSpPr>
        <dsp:cNvPr id="0" name=""/>
        <dsp:cNvSpPr/>
      </dsp:nvSpPr>
      <dsp:spPr>
        <a:xfrm>
          <a:off x="1127" y="585656"/>
          <a:ext cx="4397812" cy="26386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t>Joao Pedro de Souza Vieira</a:t>
          </a:r>
        </a:p>
      </dsp:txBody>
      <dsp:txXfrm>
        <a:off x="1127" y="585656"/>
        <a:ext cx="4397812" cy="2638687"/>
      </dsp:txXfrm>
    </dsp:sp>
    <dsp:sp modelId="{DE3FF1CA-C82C-4E33-80E5-BC93E739EABA}">
      <dsp:nvSpPr>
        <dsp:cNvPr id="0" name=""/>
        <dsp:cNvSpPr/>
      </dsp:nvSpPr>
      <dsp:spPr>
        <a:xfrm>
          <a:off x="4838721" y="585656"/>
          <a:ext cx="4397812" cy="263868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t>Joao Victor Barbosa da Silva</a:t>
          </a:r>
        </a:p>
      </dsp:txBody>
      <dsp:txXfrm>
        <a:off x="4838721" y="585656"/>
        <a:ext cx="4397812" cy="26386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22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2513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5729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594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0378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9158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80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5623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6894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0039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10/30/2024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0486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10/30/2024</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50212210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D72763-8D2E-477E-ADFD-28E96A52F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4A63FA5D-402E-473D-AF05-018BE28B2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1"/>
            <a:ext cx="6095999" cy="5333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966B9078-1BC2-C907-79B9-073B69EC0501}"/>
              </a:ext>
            </a:extLst>
          </p:cNvPr>
          <p:cNvSpPr txBox="1"/>
          <p:nvPr/>
        </p:nvSpPr>
        <p:spPr>
          <a:xfrm>
            <a:off x="1524000" y="1524000"/>
            <a:ext cx="4572000" cy="2581369"/>
          </a:xfrm>
          <a:prstGeom prst="rect">
            <a:avLst/>
          </a:prstGeom>
        </p:spPr>
        <p:txBody>
          <a:bodyPr vert="horz" lIns="91440" tIns="45720" rIns="91440" bIns="45720" rtlCol="0" anchor="t">
            <a:normAutofit/>
          </a:bodyPr>
          <a:lstStyle/>
          <a:p>
            <a:pPr>
              <a:lnSpc>
                <a:spcPct val="110000"/>
              </a:lnSpc>
              <a:spcBef>
                <a:spcPct val="0"/>
              </a:spcBef>
              <a:spcAft>
                <a:spcPts val="600"/>
              </a:spcAft>
            </a:pPr>
            <a:r>
              <a:rPr lang="en-US" sz="2800" b="1" i="0" cap="all" spc="600">
                <a:effectLst/>
                <a:latin typeface="+mj-lt"/>
                <a:ea typeface="+mj-ea"/>
                <a:cs typeface="+mj-cs"/>
              </a:rPr>
              <a:t>WalkWithWoofs: Aplicativo de passeio de cães visando saúde do animal</a:t>
            </a:r>
          </a:p>
        </p:txBody>
      </p:sp>
      <p:pic>
        <p:nvPicPr>
          <p:cNvPr id="5" name="Imagem 4" descr="Logotipo&#10;&#10;Descrição gerada automaticamente">
            <a:extLst>
              <a:ext uri="{FF2B5EF4-FFF2-40B4-BE49-F238E27FC236}">
                <a16:creationId xmlns:a16="http://schemas.microsoft.com/office/drawing/2014/main" id="{3F459FD0-8D1B-518B-0E97-9613E63D1690}"/>
              </a:ext>
            </a:extLst>
          </p:cNvPr>
          <p:cNvPicPr>
            <a:picLocks noChangeAspect="1"/>
          </p:cNvPicPr>
          <p:nvPr/>
        </p:nvPicPr>
        <p:blipFill>
          <a:blip r:embed="rId2">
            <a:extLst>
              <a:ext uri="{28A0092B-C50C-407E-A947-70E740481C1C}">
                <a14:useLocalDpi xmlns:a14="http://schemas.microsoft.com/office/drawing/2010/main" val="0"/>
              </a:ext>
            </a:extLst>
          </a:blip>
          <a:srcRect t="4947" r="1" b="1"/>
          <a:stretch/>
        </p:blipFill>
        <p:spPr>
          <a:xfrm>
            <a:off x="6858000" y="762001"/>
            <a:ext cx="4578306" cy="5333997"/>
          </a:xfrm>
          <a:prstGeom prst="rect">
            <a:avLst/>
          </a:prstGeom>
        </p:spPr>
      </p:pic>
      <p:cxnSp>
        <p:nvCxnSpPr>
          <p:cNvPr id="28" name="Straight Connector 27">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38449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chorrinho branco na rua">
            <a:extLst>
              <a:ext uri="{FF2B5EF4-FFF2-40B4-BE49-F238E27FC236}">
                <a16:creationId xmlns:a16="http://schemas.microsoft.com/office/drawing/2014/main" id="{B97E9649-F976-4C21-DFCF-989997D24543}"/>
              </a:ext>
            </a:extLst>
          </p:cNvPr>
          <p:cNvPicPr>
            <a:picLocks noChangeAspect="1"/>
          </p:cNvPicPr>
          <p:nvPr/>
        </p:nvPicPr>
        <p:blipFill>
          <a:blip r:embed="rId2">
            <a:alphaModFix amt="50000"/>
          </a:blip>
          <a:srcRect l="22956" r="17710" b="-1"/>
          <a:stretch/>
        </p:blipFill>
        <p:spPr>
          <a:xfrm>
            <a:off x="20" y="10"/>
            <a:ext cx="6095979" cy="6857990"/>
          </a:xfrm>
          <a:prstGeom prst="rect">
            <a:avLst/>
          </a:prstGeom>
        </p:spPr>
      </p:pic>
      <p:sp>
        <p:nvSpPr>
          <p:cNvPr id="2" name="Título 1">
            <a:extLst>
              <a:ext uri="{FF2B5EF4-FFF2-40B4-BE49-F238E27FC236}">
                <a16:creationId xmlns:a16="http://schemas.microsoft.com/office/drawing/2014/main" id="{1A18C61F-3828-3B81-BD98-2FD2E88EE2B6}"/>
              </a:ext>
            </a:extLst>
          </p:cNvPr>
          <p:cNvSpPr>
            <a:spLocks noGrp="1"/>
          </p:cNvSpPr>
          <p:nvPr>
            <p:ph type="title"/>
          </p:nvPr>
        </p:nvSpPr>
        <p:spPr>
          <a:xfrm>
            <a:off x="439229" y="1500171"/>
            <a:ext cx="5207837" cy="4770783"/>
          </a:xfrm>
        </p:spPr>
        <p:txBody>
          <a:bodyPr anchor="ctr">
            <a:normAutofit/>
          </a:bodyPr>
          <a:lstStyle/>
          <a:p>
            <a:pPr algn="ctr"/>
            <a:r>
              <a:rPr lang="en-US" dirty="0">
                <a:latin typeface="Arial"/>
                <a:ea typeface="Times New Roman" panose="02020603050405020304" pitchFamily="18" charset="0"/>
                <a:cs typeface="Times New Roman"/>
              </a:rPr>
              <a:t>CONTEXTUALIZAÇÃO</a:t>
            </a:r>
            <a:br>
              <a:rPr lang="en-US" dirty="0">
                <a:effectLst/>
                <a:latin typeface="Arial" panose="020B0604020202020204" pitchFamily="34" charset="0"/>
                <a:cs typeface="Times New Roman" panose="02020603050405020304" pitchFamily="18" charset="0"/>
              </a:rPr>
            </a:br>
            <a:endParaRPr lang="en-US">
              <a:solidFill>
                <a:srgbClr val="FFFFFF"/>
              </a:solidFill>
            </a:endParaRPr>
          </a:p>
        </p:txBody>
      </p:sp>
      <p:sp>
        <p:nvSpPr>
          <p:cNvPr id="3" name="Espaço Reservado para Conteúdo 2">
            <a:extLst>
              <a:ext uri="{FF2B5EF4-FFF2-40B4-BE49-F238E27FC236}">
                <a16:creationId xmlns:a16="http://schemas.microsoft.com/office/drawing/2014/main" id="{6F76D2FF-0230-86D6-BE6D-209F5933CC28}"/>
              </a:ext>
            </a:extLst>
          </p:cNvPr>
          <p:cNvSpPr>
            <a:spLocks noGrp="1"/>
          </p:cNvSpPr>
          <p:nvPr>
            <p:ph idx="1"/>
          </p:nvPr>
        </p:nvSpPr>
        <p:spPr>
          <a:xfrm>
            <a:off x="7151217" y="531962"/>
            <a:ext cx="4356987" cy="5808452"/>
          </a:xfrm>
        </p:spPr>
        <p:txBody>
          <a:bodyPr vert="horz" lIns="91440" tIns="45720" rIns="91440" bIns="45720" rtlCol="0" anchor="ctr">
            <a:noAutofit/>
          </a:bodyPr>
          <a:lstStyle/>
          <a:p>
            <a:pPr marL="0" indent="0">
              <a:buNone/>
            </a:pPr>
            <a:r>
              <a:rPr lang="pt-BR" sz="2400" dirty="0">
                <a:latin typeface="Trade Gothic Next Cond"/>
                <a:ea typeface="+mn-lt"/>
                <a:cs typeface="+mn-lt"/>
              </a:rPr>
              <a:t>A proposta do </a:t>
            </a:r>
            <a:r>
              <a:rPr lang="pt-BR" sz="2400" i="1" err="1">
                <a:latin typeface="Trade Gothic Next Cond"/>
                <a:ea typeface="+mn-lt"/>
                <a:cs typeface="+mn-lt"/>
              </a:rPr>
              <a:t>WalkWithWoofs</a:t>
            </a:r>
            <a:r>
              <a:rPr lang="pt-BR" sz="2400" dirty="0">
                <a:latin typeface="Trade Gothic Next Cond"/>
                <a:ea typeface="+mn-lt"/>
                <a:cs typeface="+mn-lt"/>
              </a:rPr>
              <a:t> é oferecer uma plataforma confiável e de fácil acesso para agendamento e gerenciamento de passeios de pets, simplificando a vida dos donos e garantindo o bem-estar dos animais. O aplicativo atua como intermediário entre donos de cães e passeadores, promovendo um ambiente seguro e de confiança para ambas as partes</a:t>
            </a:r>
            <a:r>
              <a:rPr lang="pt-BR" sz="2000" dirty="0">
                <a:effectLst/>
                <a:latin typeface="Arial"/>
                <a:ea typeface="+mn-lt"/>
                <a:cs typeface="+mn-lt"/>
              </a:rPr>
              <a:t>.</a:t>
            </a:r>
            <a:endParaRPr lang="en-US" sz="2000" dirty="0">
              <a:latin typeface="Arial"/>
              <a:ea typeface="+mn-lt"/>
              <a:cs typeface="+mn-lt"/>
            </a:endParaRPr>
          </a:p>
        </p:txBody>
      </p:sp>
    </p:spTree>
    <p:extLst>
      <p:ext uri="{BB962C8B-B14F-4D97-AF65-F5344CB8AC3E}">
        <p14:creationId xmlns:p14="http://schemas.microsoft.com/office/powerpoint/2010/main" val="206532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D06D-0230-C72E-F687-030959BCAFAC}"/>
              </a:ext>
            </a:extLst>
          </p:cNvPr>
          <p:cNvSpPr>
            <a:spLocks noGrp="1"/>
          </p:cNvSpPr>
          <p:nvPr>
            <p:ph type="title"/>
          </p:nvPr>
        </p:nvSpPr>
        <p:spPr>
          <a:xfrm>
            <a:off x="1472698" y="182804"/>
            <a:ext cx="9238434" cy="857559"/>
          </a:xfrm>
        </p:spPr>
        <p:txBody>
          <a:bodyPr/>
          <a:lstStyle/>
          <a:p>
            <a:pPr algn="ctr"/>
            <a:r>
              <a:rPr lang="en-US" sz="3200" dirty="0"/>
              <a:t>CASOS DE USO – SPRINT 4</a:t>
            </a:r>
          </a:p>
        </p:txBody>
      </p:sp>
      <p:sp>
        <p:nvSpPr>
          <p:cNvPr id="3" name="Content Placeholder 2">
            <a:extLst>
              <a:ext uri="{FF2B5EF4-FFF2-40B4-BE49-F238E27FC236}">
                <a16:creationId xmlns:a16="http://schemas.microsoft.com/office/drawing/2014/main" id="{E2C6DAC9-0FE3-5B82-0338-E191274FDD7D}"/>
              </a:ext>
            </a:extLst>
          </p:cNvPr>
          <p:cNvSpPr>
            <a:spLocks noGrp="1"/>
          </p:cNvSpPr>
          <p:nvPr>
            <p:ph idx="1"/>
          </p:nvPr>
        </p:nvSpPr>
        <p:spPr>
          <a:xfrm>
            <a:off x="7338661" y="1351470"/>
            <a:ext cx="3573755" cy="4155056"/>
          </a:xfrm>
        </p:spPr>
        <p:txBody>
          <a:bodyPr vert="horz" lIns="91440" tIns="45720" rIns="91440" bIns="45720" rtlCol="0" anchor="t">
            <a:noAutofit/>
          </a:bodyPr>
          <a:lstStyle/>
          <a:p>
            <a:pPr marL="0" indent="0">
              <a:buNone/>
            </a:pPr>
            <a:r>
              <a:rPr lang="en-US" sz="2000" b="1" i="1" dirty="0"/>
              <a:t>Casos de </a:t>
            </a:r>
            <a:r>
              <a:rPr lang="en-US" sz="2000" b="1" i="1" dirty="0" err="1"/>
              <a:t>Uso</a:t>
            </a:r>
            <a:r>
              <a:rPr lang="en-US" sz="2000" b="1" i="1" dirty="0"/>
              <a:t> </a:t>
            </a:r>
            <a:r>
              <a:rPr lang="en-US" sz="2000" b="1" i="1" dirty="0" err="1"/>
              <a:t>Implementados</a:t>
            </a:r>
            <a:r>
              <a:rPr lang="en-US" sz="2000" b="1" i="1" dirty="0"/>
              <a:t>:</a:t>
            </a:r>
          </a:p>
          <a:p>
            <a:r>
              <a:rPr lang="en-US" sz="2000" b="1" i="1" err="1"/>
              <a:t>Buscar</a:t>
            </a:r>
            <a:r>
              <a:rPr lang="en-US" sz="2000" b="1" i="1" dirty="0"/>
              <a:t> </a:t>
            </a:r>
            <a:r>
              <a:rPr lang="en-US" sz="2000" b="1" i="1" err="1"/>
              <a:t>Passeadores</a:t>
            </a:r>
            <a:endParaRPr lang="en-US" sz="2000" b="1" i="1"/>
          </a:p>
          <a:p>
            <a:r>
              <a:rPr lang="en-US" sz="2000" b="1" i="1" dirty="0" err="1"/>
              <a:t>Agendar</a:t>
            </a:r>
            <a:r>
              <a:rPr lang="en-US" sz="2000" b="1" i="1" dirty="0"/>
              <a:t> </a:t>
            </a:r>
            <a:r>
              <a:rPr lang="en-US" sz="2000" b="1" i="1" dirty="0" err="1"/>
              <a:t>Passeios</a:t>
            </a:r>
            <a:endParaRPr lang="en-US" sz="2000" b="1" i="1"/>
          </a:p>
          <a:p>
            <a:r>
              <a:rPr lang="en-US" sz="2000" b="1" i="1" dirty="0" err="1"/>
              <a:t>Acompanhar</a:t>
            </a:r>
            <a:r>
              <a:rPr lang="en-US" sz="2000" b="1" i="1" dirty="0"/>
              <a:t> </a:t>
            </a:r>
            <a:r>
              <a:rPr lang="en-US" sz="2000" b="1" i="1" dirty="0" err="1"/>
              <a:t>Passeios</a:t>
            </a:r>
            <a:r>
              <a:rPr lang="en-US" sz="2000" b="1" i="1" dirty="0"/>
              <a:t> </a:t>
            </a:r>
            <a:r>
              <a:rPr lang="en-US" sz="2000" b="1" i="1" dirty="0" err="1"/>
              <a:t>em</a:t>
            </a:r>
            <a:r>
              <a:rPr lang="en-US" sz="2000" b="1" i="1" dirty="0"/>
              <a:t> Tempo Real</a:t>
            </a:r>
          </a:p>
          <a:p>
            <a:r>
              <a:rPr lang="en-US" sz="2000" b="1" i="1" dirty="0" err="1"/>
              <a:t>Avaliar</a:t>
            </a:r>
            <a:r>
              <a:rPr lang="en-US" sz="2000" b="1" i="1" dirty="0"/>
              <a:t> </a:t>
            </a:r>
            <a:r>
              <a:rPr lang="en-US" sz="2000" b="1" i="1" dirty="0" err="1"/>
              <a:t>Passeadores</a:t>
            </a:r>
          </a:p>
          <a:p>
            <a:r>
              <a:rPr lang="en-US" sz="2000" b="1" i="1"/>
              <a:t>Trocar </a:t>
            </a:r>
            <a:r>
              <a:rPr lang="en-US" sz="2000" b="1" i="1" err="1"/>
              <a:t>Mensagens</a:t>
            </a:r>
            <a:endParaRPr lang="en-US" sz="2000" b="1" i="1" dirty="0" err="1"/>
          </a:p>
        </p:txBody>
      </p:sp>
      <p:sp>
        <p:nvSpPr>
          <p:cNvPr id="5" name="Espaço Reservado para Conteúdo 2">
            <a:extLst>
              <a:ext uri="{FF2B5EF4-FFF2-40B4-BE49-F238E27FC236}">
                <a16:creationId xmlns:a16="http://schemas.microsoft.com/office/drawing/2014/main" id="{67D6F7A4-C2D5-4BE6-8511-770E1DBE36F8}"/>
              </a:ext>
            </a:extLst>
          </p:cNvPr>
          <p:cNvSpPr txBox="1">
            <a:spLocks/>
          </p:cNvSpPr>
          <p:nvPr/>
        </p:nvSpPr>
        <p:spPr>
          <a:xfrm>
            <a:off x="336350" y="1351471"/>
            <a:ext cx="5895363" cy="4586375"/>
          </a:xfrm>
          <a:prstGeom prst="rect">
            <a:avLst/>
          </a:prstGeom>
        </p:spPr>
        <p:txBody>
          <a:bodyPr vert="horz" lIns="91440" tIns="45720" rIns="91440" bIns="45720" rtlCol="0" anchor="t">
            <a:no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latin typeface="Arial"/>
                <a:ea typeface="+mn-lt"/>
                <a:cs typeface="+mn-lt"/>
              </a:rPr>
              <a:t>Partindo de um cenário posterior a Sprint 3, nesta Sprint 4 nosso principal foco está em implementar as funcionalidades faltantes no nosso sistema, dando um passo importante para a entrega do aplicativo </a:t>
            </a:r>
            <a:r>
              <a:rPr lang="pt-BR" sz="2000" dirty="0" err="1">
                <a:latin typeface="Arial"/>
                <a:ea typeface="+mn-lt"/>
                <a:cs typeface="+mn-lt"/>
              </a:rPr>
              <a:t>WalkWithWoofs</a:t>
            </a:r>
            <a:r>
              <a:rPr lang="pt-BR" sz="2000" dirty="0">
                <a:latin typeface="Arial"/>
                <a:ea typeface="+mn-lt"/>
                <a:cs typeface="+mn-lt"/>
              </a:rPr>
              <a:t>. Neste momento crucial para o futuro do projeto e sua apresentação final, também dedicamos esforços em realizar mudanças gerais no aplicativo, não só realizando mudanças no código mas também investindo em uma interface cada vez mais amigável, com interações mais simples e intuitivas no software.</a:t>
            </a:r>
          </a:p>
        </p:txBody>
      </p:sp>
    </p:spTree>
    <p:extLst>
      <p:ext uri="{BB962C8B-B14F-4D97-AF65-F5344CB8AC3E}">
        <p14:creationId xmlns:p14="http://schemas.microsoft.com/office/powerpoint/2010/main" val="68854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F882D38A-720E-F1B3-B46F-EA3C33F5E6DF}"/>
              </a:ext>
            </a:extLst>
          </p:cNvPr>
          <p:cNvPicPr>
            <a:picLocks noChangeAspect="1"/>
          </p:cNvPicPr>
          <p:nvPr/>
        </p:nvPicPr>
        <p:blipFill>
          <a:blip r:embed="rId2">
            <a:alphaModFix/>
          </a:blip>
          <a:srcRect t="12486" b="3245"/>
          <a:stretch/>
        </p:blipFill>
        <p:spPr>
          <a:xfrm>
            <a:off x="-1" y="10"/>
            <a:ext cx="12191999" cy="6857990"/>
          </a:xfrm>
          <a:prstGeom prst="rect">
            <a:avLst/>
          </a:prstGeom>
        </p:spPr>
      </p:pic>
      <p:sp>
        <p:nvSpPr>
          <p:cNvPr id="20" name="Rectangle 19">
            <a:extLst>
              <a:ext uri="{FF2B5EF4-FFF2-40B4-BE49-F238E27FC236}">
                <a16:creationId xmlns:a16="http://schemas.microsoft.com/office/drawing/2014/main" id="{87B080E6-308F-4DD8-A448-707DFB83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0B076E97-B0B7-E183-AE18-7001E0023FDE}"/>
              </a:ext>
            </a:extLst>
          </p:cNvPr>
          <p:cNvSpPr>
            <a:spLocks noGrp="1"/>
          </p:cNvSpPr>
          <p:nvPr>
            <p:ph type="title"/>
          </p:nvPr>
        </p:nvSpPr>
        <p:spPr>
          <a:xfrm>
            <a:off x="2286000" y="1523999"/>
            <a:ext cx="7620000" cy="1905001"/>
          </a:xfrm>
        </p:spPr>
        <p:txBody>
          <a:bodyPr vert="horz" lIns="91440" tIns="45720" rIns="91440" bIns="45720" rtlCol="0" anchor="b">
            <a:normAutofit/>
          </a:bodyPr>
          <a:lstStyle/>
          <a:p>
            <a:pPr algn="ctr"/>
            <a:r>
              <a:rPr lang="en-US" dirty="0" err="1">
                <a:solidFill>
                  <a:srgbClr val="FFFFFF"/>
                </a:solidFill>
              </a:rPr>
              <a:t>Vídeo</a:t>
            </a:r>
            <a:r>
              <a:rPr lang="en-US" dirty="0">
                <a:solidFill>
                  <a:srgbClr val="FFFFFF"/>
                </a:solidFill>
              </a:rPr>
              <a:t> de </a:t>
            </a:r>
            <a:r>
              <a:rPr lang="en-US" dirty="0" err="1">
                <a:solidFill>
                  <a:srgbClr val="FFFFFF"/>
                </a:solidFill>
              </a:rPr>
              <a:t>demonstração</a:t>
            </a:r>
          </a:p>
        </p:txBody>
      </p:sp>
      <p:cxnSp>
        <p:nvCxnSpPr>
          <p:cNvPr id="22" name="Straight Connector 21">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3228" y="3795164"/>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8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8">
            <a:extLst>
              <a:ext uri="{FF2B5EF4-FFF2-40B4-BE49-F238E27FC236}">
                <a16:creationId xmlns:a16="http://schemas.microsoft.com/office/drawing/2014/main" id="{269544AB-4770-4210-ABAD-B88756DB1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2">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D5DE20-7090-9C66-0210-82ADE9602F4D}"/>
              </a:ext>
            </a:extLst>
          </p:cNvPr>
          <p:cNvSpPr>
            <a:spLocks noGrp="1"/>
          </p:cNvSpPr>
          <p:nvPr>
            <p:ph type="title"/>
          </p:nvPr>
        </p:nvSpPr>
        <p:spPr>
          <a:xfrm>
            <a:off x="2286000" y="2005705"/>
            <a:ext cx="7619999" cy="1883392"/>
          </a:xfrm>
        </p:spPr>
        <p:txBody>
          <a:bodyPr vert="horz" lIns="91440" tIns="45720" rIns="91440" bIns="45720" rtlCol="0" anchor="b">
            <a:normAutofit fontScale="90000"/>
          </a:bodyPr>
          <a:lstStyle/>
          <a:p>
            <a:pPr algn="ctr"/>
            <a:r>
              <a:rPr lang="en-US" dirty="0"/>
              <a:t>Link para o </a:t>
            </a:r>
            <a:r>
              <a:rPr lang="en-US" dirty="0" err="1"/>
              <a:t>vídeo</a:t>
            </a:r>
            <a:br>
              <a:rPr lang="en-US" dirty="0"/>
            </a:br>
            <a:br>
              <a:rPr lang="en-US" dirty="0"/>
            </a:br>
            <a:r>
              <a:rPr lang="en-US" b="0" dirty="0">
                <a:ea typeface="+mj-lt"/>
                <a:cs typeface="+mj-lt"/>
              </a:rPr>
              <a:t>https://www.youtube.com/watch?v=D1XgoCud9hY</a:t>
            </a:r>
            <a:endParaRPr lang="en-US" dirty="0"/>
          </a:p>
        </p:txBody>
      </p:sp>
      <p:cxnSp>
        <p:nvCxnSpPr>
          <p:cNvPr id="21"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0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231777-B2A1-728F-520D-380AAB94CA25}"/>
              </a:ext>
            </a:extLst>
          </p:cNvPr>
          <p:cNvSpPr>
            <a:spLocks noGrp="1"/>
          </p:cNvSpPr>
          <p:nvPr>
            <p:ph type="title"/>
          </p:nvPr>
        </p:nvSpPr>
        <p:spPr>
          <a:xfrm>
            <a:off x="1524000" y="762001"/>
            <a:ext cx="9144000" cy="869092"/>
          </a:xfrm>
        </p:spPr>
        <p:txBody>
          <a:bodyPr>
            <a:normAutofit/>
          </a:bodyPr>
          <a:lstStyle/>
          <a:p>
            <a:pPr algn="ctr"/>
            <a:r>
              <a:rPr lang="en-US" err="1"/>
              <a:t>Integrantes</a:t>
            </a:r>
            <a:r>
              <a:rPr lang="en-US"/>
              <a:t>	</a:t>
            </a:r>
          </a:p>
        </p:txBody>
      </p:sp>
      <p:graphicFrame>
        <p:nvGraphicFramePr>
          <p:cNvPr id="5" name="Espaço Reservado para Conteúdo 2">
            <a:extLst>
              <a:ext uri="{FF2B5EF4-FFF2-40B4-BE49-F238E27FC236}">
                <a16:creationId xmlns:a16="http://schemas.microsoft.com/office/drawing/2014/main" id="{0B694E7E-85CA-52B0-D665-17AAEE92A5CD}"/>
              </a:ext>
            </a:extLst>
          </p:cNvPr>
          <p:cNvGraphicFramePr>
            <a:graphicFrameLocks noGrp="1"/>
          </p:cNvGraphicFramePr>
          <p:nvPr>
            <p:ph idx="1"/>
            <p:extLst>
              <p:ext uri="{D42A27DB-BD31-4B8C-83A1-F6EECF244321}">
                <p14:modId xmlns:p14="http://schemas.microsoft.com/office/powerpoint/2010/main" val="3791369176"/>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69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8">
            <a:extLst>
              <a:ext uri="{FF2B5EF4-FFF2-40B4-BE49-F238E27FC236}">
                <a16:creationId xmlns:a16="http://schemas.microsoft.com/office/drawing/2014/main" id="{269544AB-4770-4210-ABAD-B88756DB1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2">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D5DE20-7090-9C66-0210-82ADE9602F4D}"/>
              </a:ext>
            </a:extLst>
          </p:cNvPr>
          <p:cNvSpPr>
            <a:spLocks noGrp="1"/>
          </p:cNvSpPr>
          <p:nvPr>
            <p:ph type="title"/>
          </p:nvPr>
        </p:nvSpPr>
        <p:spPr>
          <a:xfrm>
            <a:off x="2286000" y="1746913"/>
            <a:ext cx="7619999" cy="1883392"/>
          </a:xfrm>
        </p:spPr>
        <p:txBody>
          <a:bodyPr vert="horz" lIns="91440" tIns="45720" rIns="91440" bIns="45720" rtlCol="0" anchor="b">
            <a:normAutofit/>
          </a:bodyPr>
          <a:lstStyle/>
          <a:p>
            <a:pPr algn="ctr"/>
            <a:r>
              <a:rPr lang="en-US"/>
              <a:t>Obrigado por assistir nossa apresentaçao</a:t>
            </a:r>
          </a:p>
        </p:txBody>
      </p:sp>
      <p:cxnSp>
        <p:nvCxnSpPr>
          <p:cNvPr id="21"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366627"/>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becaf4b-4a00-42a5-a3ed-673a6889f61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3A85B67690E146996A69BF83C96454" ma:contentTypeVersion="13" ma:contentTypeDescription="Create a new document." ma:contentTypeScope="" ma:versionID="5d9b2390317c5a98ae14fd47c95bd1c8">
  <xsd:schema xmlns:xsd="http://www.w3.org/2001/XMLSchema" xmlns:xs="http://www.w3.org/2001/XMLSchema" xmlns:p="http://schemas.microsoft.com/office/2006/metadata/properties" xmlns:ns3="3becaf4b-4a00-42a5-a3ed-673a6889f619" xmlns:ns4="223b0ce5-3fb0-48ab-9d60-f46f1c8ede5c" targetNamespace="http://schemas.microsoft.com/office/2006/metadata/properties" ma:root="true" ma:fieldsID="6dbc6ce2850100411cc6f2a73426d8d5" ns3:_="" ns4:_="">
    <xsd:import namespace="3becaf4b-4a00-42a5-a3ed-673a6889f619"/>
    <xsd:import namespace="223b0ce5-3fb0-48ab-9d60-f46f1c8ede5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SearchProperties" minOccurs="0"/>
                <xsd:element ref="ns3:_activity" minOccurs="0"/>
                <xsd:element ref="ns3:MediaLengthInSeconds"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ecaf4b-4a00-42a5-a3ed-673a6889f6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_activity" ma:index="17" nillable="true" ma:displayName="_activity" ma:hidden="true" ma:internalName="_activity">
      <xsd:simpleType>
        <xsd:restriction base="dms:Note"/>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3b0ce5-3fb0-48ab-9d60-f46f1c8ede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D4B76B-FC15-4A0C-B5E1-7844EDE17709}">
  <ds:schemaRefs>
    <ds:schemaRef ds:uri="http://purl.org/dc/terms/"/>
    <ds:schemaRef ds:uri="http://purl.org/dc/elements/1.1/"/>
    <ds:schemaRef ds:uri="http://schemas.openxmlformats.org/package/2006/metadata/core-properties"/>
    <ds:schemaRef ds:uri="http://schemas.microsoft.com/office/2006/metadata/properties"/>
    <ds:schemaRef ds:uri="3becaf4b-4a00-42a5-a3ed-673a6889f619"/>
    <ds:schemaRef ds:uri="http://schemas.microsoft.com/office/2006/documentManagement/types"/>
    <ds:schemaRef ds:uri="http://www.w3.org/XML/1998/namespace"/>
    <ds:schemaRef ds:uri="http://schemas.microsoft.com/office/infopath/2007/PartnerControls"/>
    <ds:schemaRef ds:uri="223b0ce5-3fb0-48ab-9d60-f46f1c8ede5c"/>
    <ds:schemaRef ds:uri="http://purl.org/dc/dcmitype/"/>
  </ds:schemaRefs>
</ds:datastoreItem>
</file>

<file path=customXml/itemProps2.xml><?xml version="1.0" encoding="utf-8"?>
<ds:datastoreItem xmlns:ds="http://schemas.openxmlformats.org/officeDocument/2006/customXml" ds:itemID="{2732E5A4-76D3-483F-BDC8-9D91055D5D81}">
  <ds:schemaRefs>
    <ds:schemaRef ds:uri="http://schemas.microsoft.com/sharepoint/v3/contenttype/forms"/>
  </ds:schemaRefs>
</ds:datastoreItem>
</file>

<file path=customXml/itemProps3.xml><?xml version="1.0" encoding="utf-8"?>
<ds:datastoreItem xmlns:ds="http://schemas.openxmlformats.org/officeDocument/2006/customXml" ds:itemID="{690CDA8C-F41F-4CAB-A84C-57097EB297F8}">
  <ds:schemaRefs>
    <ds:schemaRef ds:uri="223b0ce5-3fb0-48ab-9d60-f46f1c8ede5c"/>
    <ds:schemaRef ds:uri="3becaf4b-4a00-42a5-a3ed-673a6889f6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TotalTime>
  <Words>167</Words>
  <Application>Microsoft Office PowerPoint</Application>
  <PresentationFormat>Widescreen</PresentationFormat>
  <Paragraphs>12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PortalVTI</vt:lpstr>
      <vt:lpstr>PowerPoint Presentation</vt:lpstr>
      <vt:lpstr>CONTEXTUALIZAÇÃO </vt:lpstr>
      <vt:lpstr>CASOS DE USO – SPRINT 4</vt:lpstr>
      <vt:lpstr>Vídeo de demonstração</vt:lpstr>
      <vt:lpstr>Link para o vídeo  https://www.youtube.com/watch?v=D1XgoCud9hY</vt:lpstr>
      <vt:lpstr>Integrantes </vt:lpstr>
      <vt:lpstr>Obrigado por assistir nossa apresentaçao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JOAO VICTOR BARBOSA DA SILVA</dc:creator>
  <cp:lastModifiedBy>JOAO VICTOR BARBOSA DA SILVA</cp:lastModifiedBy>
  <cp:revision>164</cp:revision>
  <dcterms:created xsi:type="dcterms:W3CDTF">2024-08-25T22:23:40Z</dcterms:created>
  <dcterms:modified xsi:type="dcterms:W3CDTF">2024-10-30T14:13:57Z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0x010100463A85B67690E146996A69BF83C96454</vt:lpwstr>
  </property>
</Properties>
</file>