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58" r:id="rId6"/>
    <p:sldId id="259" r:id="rId7"/>
    <p:sldId id="260" r:id="rId8"/>
    <p:sldId id="265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77067-38DC-4020-9702-F47A56DA1063}" v="23" dt="2024-08-28T18:56:32.931"/>
    <p1510:client id="{DCE872CB-102D-06C3-7998-F613172719A4}" v="20" dt="2024-08-28T18:37:05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D8795-DB40-45FA-B02A-1AFDD3272FA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FDE0F31-D034-4FAF-8F0A-9BB1C0D14983}">
      <dgm:prSet/>
      <dgm:spPr/>
      <dgm:t>
        <a:bodyPr/>
        <a:lstStyle/>
        <a:p>
          <a:r>
            <a:rPr lang="en-US"/>
            <a:t>Joao Pedro de Souza Vieira</a:t>
          </a:r>
        </a:p>
      </dgm:t>
    </dgm:pt>
    <dgm:pt modelId="{50158A33-752B-40C2-9175-B1FE06D7A630}" type="parTrans" cxnId="{0817BF80-ADD7-41FB-985C-5AA2C903BA53}">
      <dgm:prSet/>
      <dgm:spPr/>
      <dgm:t>
        <a:bodyPr/>
        <a:lstStyle/>
        <a:p>
          <a:endParaRPr lang="en-US"/>
        </a:p>
      </dgm:t>
    </dgm:pt>
    <dgm:pt modelId="{AB18DC9E-006C-428E-8C07-0513A361980F}" type="sibTrans" cxnId="{0817BF80-ADD7-41FB-985C-5AA2C903BA53}">
      <dgm:prSet/>
      <dgm:spPr/>
      <dgm:t>
        <a:bodyPr/>
        <a:lstStyle/>
        <a:p>
          <a:endParaRPr lang="en-US"/>
        </a:p>
      </dgm:t>
    </dgm:pt>
    <dgm:pt modelId="{0B74C7C7-9A06-4DCF-B373-7ED009F0B4C8}">
      <dgm:prSet/>
      <dgm:spPr/>
      <dgm:t>
        <a:bodyPr/>
        <a:lstStyle/>
        <a:p>
          <a:r>
            <a:rPr lang="en-US"/>
            <a:t>Joao Victor Barbosa da Silva</a:t>
          </a:r>
        </a:p>
      </dgm:t>
    </dgm:pt>
    <dgm:pt modelId="{226E057C-1FA8-4524-AB46-5F54A143509C}" type="parTrans" cxnId="{072A6661-2111-4411-B9B8-9AF061E3B98B}">
      <dgm:prSet/>
      <dgm:spPr/>
      <dgm:t>
        <a:bodyPr/>
        <a:lstStyle/>
        <a:p>
          <a:endParaRPr lang="en-US"/>
        </a:p>
      </dgm:t>
    </dgm:pt>
    <dgm:pt modelId="{1C7D9252-AF0E-4C91-8451-E1D70AA0838C}" type="sibTrans" cxnId="{072A6661-2111-4411-B9B8-9AF061E3B98B}">
      <dgm:prSet/>
      <dgm:spPr/>
      <dgm:t>
        <a:bodyPr/>
        <a:lstStyle/>
        <a:p>
          <a:endParaRPr lang="en-US"/>
        </a:p>
      </dgm:t>
    </dgm:pt>
    <dgm:pt modelId="{86E83F2F-7F6A-479E-A8E7-F70C525A4515}" type="pres">
      <dgm:prSet presAssocID="{FF0D8795-DB40-45FA-B02A-1AFDD3272FA1}" presName="diagram" presStyleCnt="0">
        <dgm:presLayoutVars>
          <dgm:dir/>
          <dgm:resizeHandles val="exact"/>
        </dgm:presLayoutVars>
      </dgm:prSet>
      <dgm:spPr/>
    </dgm:pt>
    <dgm:pt modelId="{D3F98669-5D3F-422F-9DCB-BF511443F264}" type="pres">
      <dgm:prSet presAssocID="{BFDE0F31-D034-4FAF-8F0A-9BB1C0D14983}" presName="node" presStyleLbl="node1" presStyleIdx="0" presStyleCnt="2">
        <dgm:presLayoutVars>
          <dgm:bulletEnabled val="1"/>
        </dgm:presLayoutVars>
      </dgm:prSet>
      <dgm:spPr/>
    </dgm:pt>
    <dgm:pt modelId="{2D7032C8-D35D-48E0-A135-EFF0C8BD8D30}" type="pres">
      <dgm:prSet presAssocID="{AB18DC9E-006C-428E-8C07-0513A361980F}" presName="sibTrans" presStyleCnt="0"/>
      <dgm:spPr/>
    </dgm:pt>
    <dgm:pt modelId="{DE3FF1CA-C82C-4E33-80E5-BC93E739EABA}" type="pres">
      <dgm:prSet presAssocID="{0B74C7C7-9A06-4DCF-B373-7ED009F0B4C8}" presName="node" presStyleLbl="node1" presStyleIdx="1" presStyleCnt="2">
        <dgm:presLayoutVars>
          <dgm:bulletEnabled val="1"/>
        </dgm:presLayoutVars>
      </dgm:prSet>
      <dgm:spPr/>
    </dgm:pt>
  </dgm:ptLst>
  <dgm:cxnLst>
    <dgm:cxn modelId="{14A63B28-C02A-4B9C-AA92-9449D9E6D7AF}" type="presOf" srcId="{BFDE0F31-D034-4FAF-8F0A-9BB1C0D14983}" destId="{D3F98669-5D3F-422F-9DCB-BF511443F264}" srcOrd="0" destOrd="0" presId="urn:microsoft.com/office/officeart/2005/8/layout/default"/>
    <dgm:cxn modelId="{B3AD4428-4D6A-448F-B453-1A597F216A08}" type="presOf" srcId="{0B74C7C7-9A06-4DCF-B373-7ED009F0B4C8}" destId="{DE3FF1CA-C82C-4E33-80E5-BC93E739EABA}" srcOrd="0" destOrd="0" presId="urn:microsoft.com/office/officeart/2005/8/layout/default"/>
    <dgm:cxn modelId="{072A6661-2111-4411-B9B8-9AF061E3B98B}" srcId="{FF0D8795-DB40-45FA-B02A-1AFDD3272FA1}" destId="{0B74C7C7-9A06-4DCF-B373-7ED009F0B4C8}" srcOrd="1" destOrd="0" parTransId="{226E057C-1FA8-4524-AB46-5F54A143509C}" sibTransId="{1C7D9252-AF0E-4C91-8451-E1D70AA0838C}"/>
    <dgm:cxn modelId="{0817BF80-ADD7-41FB-985C-5AA2C903BA53}" srcId="{FF0D8795-DB40-45FA-B02A-1AFDD3272FA1}" destId="{BFDE0F31-D034-4FAF-8F0A-9BB1C0D14983}" srcOrd="0" destOrd="0" parTransId="{50158A33-752B-40C2-9175-B1FE06D7A630}" sibTransId="{AB18DC9E-006C-428E-8C07-0513A361980F}"/>
    <dgm:cxn modelId="{A3ED86C6-F276-438B-A87A-6648C43D81DC}" type="presOf" srcId="{FF0D8795-DB40-45FA-B02A-1AFDD3272FA1}" destId="{86E83F2F-7F6A-479E-A8E7-F70C525A4515}" srcOrd="0" destOrd="0" presId="urn:microsoft.com/office/officeart/2005/8/layout/default"/>
    <dgm:cxn modelId="{4AF601B0-E147-47A3-AE8F-17A3B70A1C24}" type="presParOf" srcId="{86E83F2F-7F6A-479E-A8E7-F70C525A4515}" destId="{D3F98669-5D3F-422F-9DCB-BF511443F264}" srcOrd="0" destOrd="0" presId="urn:microsoft.com/office/officeart/2005/8/layout/default"/>
    <dgm:cxn modelId="{2682645C-6214-4B21-8F94-006395A0BC0C}" type="presParOf" srcId="{86E83F2F-7F6A-479E-A8E7-F70C525A4515}" destId="{2D7032C8-D35D-48E0-A135-EFF0C8BD8D30}" srcOrd="1" destOrd="0" presId="urn:microsoft.com/office/officeart/2005/8/layout/default"/>
    <dgm:cxn modelId="{20A3D916-B9BC-413A-B2FA-535C65F1C713}" type="presParOf" srcId="{86E83F2F-7F6A-479E-A8E7-F70C525A4515}" destId="{DE3FF1CA-C82C-4E33-80E5-BC93E739EAB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98669-5D3F-422F-9DCB-BF511443F264}">
      <dsp:nvSpPr>
        <dsp:cNvPr id="0" name=""/>
        <dsp:cNvSpPr/>
      </dsp:nvSpPr>
      <dsp:spPr>
        <a:xfrm>
          <a:off x="1127" y="585656"/>
          <a:ext cx="4397812" cy="2638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Joao Pedro de Souza Vieira</a:t>
          </a:r>
        </a:p>
      </dsp:txBody>
      <dsp:txXfrm>
        <a:off x="1127" y="585656"/>
        <a:ext cx="4397812" cy="2638687"/>
      </dsp:txXfrm>
    </dsp:sp>
    <dsp:sp modelId="{DE3FF1CA-C82C-4E33-80E5-BC93E739EABA}">
      <dsp:nvSpPr>
        <dsp:cNvPr id="0" name=""/>
        <dsp:cNvSpPr/>
      </dsp:nvSpPr>
      <dsp:spPr>
        <a:xfrm>
          <a:off x="4838721" y="585656"/>
          <a:ext cx="4397812" cy="2638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Joao Victor Barbosa da Silva</a:t>
          </a:r>
        </a:p>
      </dsp:txBody>
      <dsp:txXfrm>
        <a:off x="4838721" y="585656"/>
        <a:ext cx="4397812" cy="263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2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8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2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D72763-8D2E-477E-ADFD-28E96A52F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1"/>
            <a:ext cx="6095999" cy="533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6B9078-1BC2-C907-79B9-073B69EC0501}"/>
              </a:ext>
            </a:extLst>
          </p:cNvPr>
          <p:cNvSpPr txBox="1"/>
          <p:nvPr/>
        </p:nvSpPr>
        <p:spPr>
          <a:xfrm>
            <a:off x="1524000" y="1524000"/>
            <a:ext cx="4572000" cy="2581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 cap="all" spc="600">
                <a:effectLst/>
                <a:latin typeface="+mj-lt"/>
                <a:ea typeface="+mj-ea"/>
                <a:cs typeface="+mj-cs"/>
              </a:rPr>
              <a:t>WalkWithWoofs: Aplicativo de passeio de cães visando saúde do animal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F459FD0-8D1B-518B-0E97-9613E63D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 r="1" b="1"/>
          <a:stretch/>
        </p:blipFill>
        <p:spPr>
          <a:xfrm>
            <a:off x="6858000" y="762001"/>
            <a:ext cx="4578306" cy="533399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8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chorro sentado na grama">
            <a:extLst>
              <a:ext uri="{FF2B5EF4-FFF2-40B4-BE49-F238E27FC236}">
                <a16:creationId xmlns:a16="http://schemas.microsoft.com/office/drawing/2014/main" id="{D1204733-001D-C682-E2ED-11BC4026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0598" r="20068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6B9078-1BC2-C907-79B9-073B69EC0501}"/>
              </a:ext>
            </a:extLst>
          </p:cNvPr>
          <p:cNvSpPr txBox="1"/>
          <p:nvPr/>
        </p:nvSpPr>
        <p:spPr>
          <a:xfrm>
            <a:off x="7179972" y="762000"/>
            <a:ext cx="3825025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projeto "WalkWithWoofs" surge em um cenário de crescente urbanização, onde donos de cães muitas vezes enfrentam dificuldades em encontrar tempo e oportunidades adequadas para garantir que seus animais de estimação recebam a quantidade de exercício necessária. De acordo com dados recentes, a obesidade canina está em ascensão, com cerca de 59% dos cães nos Estados Unidos sendo considerados obesos. Esse problema de saúde pode levar a sérias complicações, como diabetes, doenças cardiovasculares e redução da expectativa de vida. No Brasil, onde o número de pets tem crescido significativamente, estima-se que cerca de 52 milhões de cães estejam sob a guarda de famílias, criando um mercado vasto e ainda pouco explorado para serviços especializados.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8E654A-9C54-E497-5163-80031FFA20A1}"/>
              </a:ext>
            </a:extLst>
          </p:cNvPr>
          <p:cNvSpPr txBox="1"/>
          <p:nvPr/>
        </p:nvSpPr>
        <p:spPr>
          <a:xfrm>
            <a:off x="7096710" y="232910"/>
            <a:ext cx="37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Contextualizaçao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98759D50-0DA1-3EB8-3C07-6BD0BD6B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7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AD6BCA-0407-AA2C-11DA-9ADB308F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Descricao do projeto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3F558-8981-38CD-BB2F-97F316A9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WalkWithWoofs</a:t>
            </a:r>
            <a:r>
              <a:rPr lang="pt-BR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é um aplicativo móvel desenvolvido para conectar donos de cães com passeadores de pets, oferecendo uma plataforma segura, intuitiva e eficiente para a gestão de passeios de cães em áreas urbanas. O aplicativo foi concebido para atender às necessidades crescentes de donos de cães que enfrentam desafios de tempo e mobilidade, garantindo que seus animais de estimação recebam os cuidados e exercícios necessários.</a:t>
            </a:r>
            <a:endParaRPr lang="en-US">
              <a:solidFill>
                <a:srgbClr val="FFFF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>
              <a:solidFill>
                <a:srgbClr val="FFFF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chorrinho branco na rua">
            <a:extLst>
              <a:ext uri="{FF2B5EF4-FFF2-40B4-BE49-F238E27FC236}">
                <a16:creationId xmlns:a16="http://schemas.microsoft.com/office/drawing/2014/main" id="{B97E9649-F976-4C21-DFCF-989997D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2956" r="17710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18C61F-3828-3B81-BD98-2FD2E88E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pt-BR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</a:t>
            </a:r>
            <a:br>
              <a:rPr lang="en-US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6D2FF-0230-86D6-BE6D-209F5933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pt-BR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proposta do WalkWithWoofs é oferecer um serviço confiável e de fácil acesso para o agendamento e gerenciamento de passeios de cães, simplificando a vida dos donos de pets e garantindo o bem-estar dos animais. O aplicativo serve como um intermediário entre donos de cães e passeadores, promovendo um ambiente de confiança e segurança.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3C94-A8B4-6CD0-EB91-55BD1959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98" y="154049"/>
            <a:ext cx="9238434" cy="8575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/>
              <a:t>MODELAGEM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882B9CC4-2AE5-8D5C-813B-95609239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315" y="1006415"/>
            <a:ext cx="7305198" cy="5679056"/>
          </a:xfrm>
        </p:spPr>
      </p:pic>
    </p:spTree>
    <p:extLst>
      <p:ext uri="{BB962C8B-B14F-4D97-AF65-F5344CB8AC3E}">
        <p14:creationId xmlns:p14="http://schemas.microsoft.com/office/powerpoint/2010/main" val="305562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882D38A-720E-F1B3-B46F-EA3C33F5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486" b="3245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076E97-B0B7-E183-AE18-7001E002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3999"/>
            <a:ext cx="7620000" cy="1905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Video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8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2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31777-B2A1-728F-520D-380AAB94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Integrantes</a:t>
            </a:r>
            <a:r>
              <a:rPr lang="en-US"/>
              <a:t>	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B694E7E-85CA-52B0-D665-17AAEE92A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36917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69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69544AB-4770-4210-ABAD-B88756DB1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5DE20-7090-9C66-0210-82ADE96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Obrigado por assistir nossa apresentaçao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0440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ecaf4b-4a00-42a5-a3ed-673a6889f6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A85B67690E146996A69BF83C96454" ma:contentTypeVersion="13" ma:contentTypeDescription="Create a new document." ma:contentTypeScope="" ma:versionID="5d9b2390317c5a98ae14fd47c95bd1c8">
  <xsd:schema xmlns:xsd="http://www.w3.org/2001/XMLSchema" xmlns:xs="http://www.w3.org/2001/XMLSchema" xmlns:p="http://schemas.microsoft.com/office/2006/metadata/properties" xmlns:ns3="3becaf4b-4a00-42a5-a3ed-673a6889f619" xmlns:ns4="223b0ce5-3fb0-48ab-9d60-f46f1c8ede5c" targetNamespace="http://schemas.microsoft.com/office/2006/metadata/properties" ma:root="true" ma:fieldsID="6dbc6ce2850100411cc6f2a73426d8d5" ns3:_="" ns4:_="">
    <xsd:import namespace="3becaf4b-4a00-42a5-a3ed-673a6889f619"/>
    <xsd:import namespace="223b0ce5-3fb0-48ab-9d60-f46f1c8ede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caf4b-4a00-42a5-a3ed-673a6889f6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b0ce5-3fb0-48ab-9d60-f46f1c8ede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32E5A4-76D3-483F-BDC8-9D91055D5D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D4B76B-FC15-4A0C-B5E1-7844EDE17709}">
  <ds:schemaRefs>
    <ds:schemaRef ds:uri="3becaf4b-4a00-42a5-a3ed-673a6889f6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223b0ce5-3fb0-48ab-9d60-f46f1c8ede5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90CDA8C-F41F-4CAB-A84C-57097EB297F8}">
  <ds:schemaRefs>
    <ds:schemaRef ds:uri="223b0ce5-3fb0-48ab-9d60-f46f1c8ede5c"/>
    <ds:schemaRef ds:uri="3becaf4b-4a00-42a5-a3ed-673a6889f6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Trade Gothic Next Cond</vt:lpstr>
      <vt:lpstr>Trade Gothic Next Light</vt:lpstr>
      <vt:lpstr>PortalVTI</vt:lpstr>
      <vt:lpstr>Apresentação do PowerPoint</vt:lpstr>
      <vt:lpstr>Apresentação do PowerPoint</vt:lpstr>
      <vt:lpstr>Descricao do projeto</vt:lpstr>
      <vt:lpstr>Objetivo </vt:lpstr>
      <vt:lpstr>MODELAGEM</vt:lpstr>
      <vt:lpstr>Video</vt:lpstr>
      <vt:lpstr>Apresentação do PowerPoint</vt:lpstr>
      <vt:lpstr>Integrantes </vt:lpstr>
      <vt:lpstr>Obrigado por assistir nossa apresentaçao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VICTOR BARBOSA DA SILVA</dc:creator>
  <cp:lastModifiedBy>JOAO VICTOR BARBOSA DA SILVA</cp:lastModifiedBy>
  <cp:revision>2</cp:revision>
  <dcterms:created xsi:type="dcterms:W3CDTF">2024-08-25T22:23:40Z</dcterms:created>
  <dcterms:modified xsi:type="dcterms:W3CDTF">2024-08-28T20:22:35Z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0x010100463A85B67690E146996A69BF83C96454</vt:lpwstr>
  </property>
</Properties>
</file>