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54955" y="610568"/>
            <a:ext cx="8825658" cy="2677648"/>
          </a:xfrm>
        </p:spPr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Tech-U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Grupo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364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326" y="470261"/>
            <a:ext cx="680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Desenho da Arquitetura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82" y="1334733"/>
            <a:ext cx="7587392" cy="52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Utilizados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3" y="2773318"/>
            <a:ext cx="8761413" cy="3416300"/>
          </a:xfrm>
        </p:spPr>
        <p:txBody>
          <a:bodyPr>
            <a:normAutofit fontScale="85000" lnSpcReduction="20000"/>
          </a:bodyPr>
          <a:lstStyle/>
          <a:p>
            <a:r>
              <a:rPr lang="pt-BR" sz="2000" u="sng" dirty="0" smtClean="0"/>
              <a:t>Amazon EC2</a:t>
            </a:r>
          </a:p>
          <a:p>
            <a:r>
              <a:rPr lang="pt-BR" sz="2000" u="sng" dirty="0" smtClean="0"/>
              <a:t>AWS Application Load Balancer</a:t>
            </a:r>
          </a:p>
          <a:p>
            <a:r>
              <a:rPr lang="pt-BR" sz="2000" u="sng" dirty="0" smtClean="0"/>
              <a:t>AWS </a:t>
            </a:r>
            <a:r>
              <a:rPr lang="pt-BR" sz="2000" u="sng" dirty="0" smtClean="0"/>
              <a:t>Auto Scaling </a:t>
            </a:r>
            <a:endParaRPr lang="pt-BR" sz="2000" u="sng" dirty="0" smtClean="0"/>
          </a:p>
          <a:p>
            <a:r>
              <a:rPr lang="pt-BR" sz="2000" u="sng" dirty="0" smtClean="0"/>
              <a:t>Amazon Cloudwatch</a:t>
            </a:r>
          </a:p>
          <a:p>
            <a:r>
              <a:rPr lang="pt-BR" sz="2000" u="sng" dirty="0" smtClean="0"/>
              <a:t>AWS Systems Manager</a:t>
            </a:r>
          </a:p>
          <a:p>
            <a:r>
              <a:rPr lang="pt-BR" sz="2000" u="sng" dirty="0" smtClean="0"/>
              <a:t>Amazon Route53</a:t>
            </a:r>
          </a:p>
          <a:p>
            <a:r>
              <a:rPr lang="pt-BR" sz="2000" u="sng" dirty="0" smtClean="0"/>
              <a:t>AWS Certificate Manager</a:t>
            </a:r>
          </a:p>
          <a:p>
            <a:r>
              <a:rPr lang="pt-BR" sz="2000" u="sng" dirty="0" smtClean="0"/>
              <a:t>Amazon VPC</a:t>
            </a:r>
          </a:p>
          <a:p>
            <a:r>
              <a:rPr lang="pt-BR" sz="2000" u="sng" dirty="0" smtClean="0"/>
              <a:t>AWS IAM</a:t>
            </a:r>
          </a:p>
          <a:p>
            <a:r>
              <a:rPr lang="pt-BR" sz="2000" u="sng" dirty="0" smtClean="0"/>
              <a:t>AWS NAT Gateway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97069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do HTTPS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3191328"/>
            <a:ext cx="8761413" cy="3416300"/>
          </a:xfrm>
        </p:spPr>
        <p:txBody>
          <a:bodyPr/>
          <a:lstStyle/>
          <a:p>
            <a:r>
              <a:rPr lang="pt-BR" sz="2000" dirty="0" smtClean="0"/>
              <a:t>Informações pessoais dos clientes em trânsito, como dados de cartão de crédito e CPF, são criptografadas </a:t>
            </a:r>
            <a:endParaRPr lang="pt-BR" sz="2000" dirty="0" smtClean="0"/>
          </a:p>
          <a:p>
            <a:r>
              <a:rPr lang="pt-BR" sz="2000" dirty="0" smtClean="0"/>
              <a:t>Usuários conseguem verificar que se trata de um domínio de uma empresa registrada</a:t>
            </a:r>
          </a:p>
          <a:p>
            <a:r>
              <a:rPr lang="pt-BR" sz="2000" dirty="0" smtClean="0"/>
              <a:t>Clientes tendem a confiar mais em sites que utilizam HTTPS para realizar suas compras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3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Vias de Acesso às Instâncias EC2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3191328"/>
            <a:ext cx="8761413" cy="3416300"/>
          </a:xfrm>
        </p:spPr>
        <p:txBody>
          <a:bodyPr/>
          <a:lstStyle/>
          <a:p>
            <a:r>
              <a:rPr lang="pt-BR" sz="2000" dirty="0" smtClean="0"/>
              <a:t>Pelo Application Load Balancer, que redireciona requisições HTTP às instâncias </a:t>
            </a:r>
          </a:p>
          <a:p>
            <a:r>
              <a:rPr lang="pt-BR" sz="2000" dirty="0" smtClean="0"/>
              <a:t>Via console, pelo serviço Systems Manager, que permite a interação com suas instâncias por linha de comando </a:t>
            </a:r>
          </a:p>
          <a:p>
            <a:pPr lvl="1"/>
            <a:r>
              <a:rPr lang="pt-BR" sz="1800" dirty="0" smtClean="0"/>
              <a:t>Vantagens</a:t>
            </a:r>
          </a:p>
          <a:p>
            <a:pPr lvl="2"/>
            <a:r>
              <a:rPr lang="pt-BR" sz="1600" dirty="0" smtClean="0"/>
              <a:t>Não é necessária a utilização de chaves </a:t>
            </a:r>
          </a:p>
          <a:p>
            <a:pPr lvl="2"/>
            <a:r>
              <a:rPr lang="pt-BR" sz="1600" dirty="0" smtClean="0"/>
              <a:t>Para acesso, é necessário estar logado no console e possuir permissões para utilizar esse serviço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81977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Carga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3031013"/>
            <a:ext cx="8761413" cy="34163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Latência </a:t>
            </a:r>
          </a:p>
          <a:p>
            <a:pPr lvl="1"/>
            <a:r>
              <a:rPr lang="pt-BR" sz="1800" dirty="0"/>
              <a:t>North Virginia: 2,49 s</a:t>
            </a:r>
          </a:p>
          <a:p>
            <a:pPr lvl="1"/>
            <a:r>
              <a:rPr lang="pt-BR" sz="1800" dirty="0"/>
              <a:t>São Paulo: 3 </a:t>
            </a:r>
            <a:r>
              <a:rPr lang="pt-BR" sz="1800" dirty="0" smtClean="0"/>
              <a:t>s</a:t>
            </a:r>
            <a:endParaRPr lang="pt-BR" sz="2000" dirty="0" smtClean="0"/>
          </a:p>
          <a:p>
            <a:r>
              <a:rPr lang="pt-BR" sz="2000" dirty="0" smtClean="0"/>
              <a:t>Ação Programada para o Auto Scaling:</a:t>
            </a:r>
          </a:p>
          <a:p>
            <a:pPr lvl="1"/>
            <a:r>
              <a:rPr lang="pt-BR" sz="1800" dirty="0" smtClean="0"/>
              <a:t>Entre 23:45 do dia 22/11/2018 e 00:15 do dia 24/11/2018</a:t>
            </a:r>
          </a:p>
          <a:p>
            <a:pPr lvl="1"/>
            <a:r>
              <a:rPr lang="pt-BR" sz="1800" dirty="0" smtClean="0"/>
              <a:t>Quantidade mínima de instâncias: 4</a:t>
            </a:r>
          </a:p>
          <a:p>
            <a:pPr lvl="1"/>
            <a:r>
              <a:rPr lang="pt-BR" sz="1800" dirty="0" smtClean="0"/>
              <a:t>Quantidade máxima de instâncias: 10</a:t>
            </a:r>
            <a:endParaRPr lang="pt-BR" sz="1800" dirty="0" smtClean="0"/>
          </a:p>
          <a:p>
            <a:endParaRPr lang="pt-BR" sz="2000" dirty="0" smtClean="0"/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9492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Orçamento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954" y="2892070"/>
            <a:ext cx="8761413" cy="34163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North Virginia</a:t>
            </a:r>
          </a:p>
          <a:p>
            <a:pPr lvl="1"/>
            <a:r>
              <a:rPr lang="pt-BR" sz="1700" dirty="0"/>
              <a:t>No mês da Black Friday: </a:t>
            </a:r>
            <a:r>
              <a:rPr lang="pt-BR" sz="1700" dirty="0" smtClean="0"/>
              <a:t>U$84.13 </a:t>
            </a:r>
            <a:endParaRPr lang="en-US" sz="1700" dirty="0"/>
          </a:p>
          <a:p>
            <a:pPr lvl="1"/>
            <a:r>
              <a:rPr lang="pt-BR" sz="1700" dirty="0" smtClean="0"/>
              <a:t>Após a Black Friday:</a:t>
            </a:r>
          </a:p>
          <a:p>
            <a:pPr lvl="2"/>
            <a:r>
              <a:rPr lang="pt-BR" sz="1700" dirty="0" smtClean="0"/>
              <a:t>U$81.63 </a:t>
            </a:r>
            <a:r>
              <a:rPr lang="pt-BR" sz="1700" dirty="0"/>
              <a:t>mensal com free tier</a:t>
            </a:r>
          </a:p>
          <a:p>
            <a:pPr lvl="2"/>
            <a:r>
              <a:rPr lang="pt-BR" sz="1700" dirty="0" smtClean="0"/>
              <a:t>U$98.10 </a:t>
            </a:r>
            <a:r>
              <a:rPr lang="pt-BR" sz="1700" dirty="0"/>
              <a:t>mensal sem free tier</a:t>
            </a:r>
            <a:endParaRPr lang="pt-BR" sz="1700" dirty="0" smtClean="0"/>
          </a:p>
          <a:p>
            <a:r>
              <a:rPr lang="pt-BR" dirty="0" smtClean="0"/>
              <a:t>São Paulo</a:t>
            </a:r>
          </a:p>
          <a:p>
            <a:pPr lvl="1"/>
            <a:r>
              <a:rPr lang="pt-BR" sz="1700" dirty="0" smtClean="0"/>
              <a:t>No mês da Black Friday: U$149.98</a:t>
            </a:r>
          </a:p>
          <a:p>
            <a:pPr lvl="1"/>
            <a:r>
              <a:rPr lang="pt-BR" sz="1700" dirty="0"/>
              <a:t>Após a Black Friday:</a:t>
            </a:r>
          </a:p>
          <a:p>
            <a:pPr lvl="2"/>
            <a:r>
              <a:rPr lang="pt-BR" sz="1700" dirty="0" smtClean="0"/>
              <a:t>U$149.95 </a:t>
            </a:r>
            <a:r>
              <a:rPr lang="pt-BR" sz="1700" dirty="0"/>
              <a:t>mensal com free tier</a:t>
            </a:r>
          </a:p>
          <a:p>
            <a:pPr lvl="2"/>
            <a:r>
              <a:rPr lang="pt-BR" sz="1700" dirty="0" smtClean="0"/>
              <a:t>U$188.79 </a:t>
            </a:r>
            <a:r>
              <a:rPr lang="pt-BR" sz="1700" dirty="0"/>
              <a:t>mensal sem free tier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971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38587" y="1059002"/>
            <a:ext cx="8825659" cy="1788704"/>
          </a:xfrm>
        </p:spPr>
        <p:txBody>
          <a:bodyPr/>
          <a:lstStyle/>
          <a:p>
            <a:r>
              <a:rPr lang="pt-BR" sz="4800" dirty="0" smtClean="0"/>
              <a:t>Obrigado!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143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595</TotalTime>
  <Words>237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Projeto Tech-U</vt:lpstr>
      <vt:lpstr>PowerPoint Presentation</vt:lpstr>
      <vt:lpstr>Serviços Utilizados</vt:lpstr>
      <vt:lpstr>Vantagens do HTTPS</vt:lpstr>
      <vt:lpstr>Vias de Acesso às Instâncias EC2</vt:lpstr>
      <vt:lpstr>Testes de Carga</vt:lpstr>
      <vt:lpstr>Orçamento</vt:lpstr>
      <vt:lpstr>Obrigado!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Tech-U</dc:title>
  <dc:creator>Yamamoto, Ligia</dc:creator>
  <cp:lastModifiedBy>Yamamoto, Ligia</cp:lastModifiedBy>
  <cp:revision>27</cp:revision>
  <dcterms:created xsi:type="dcterms:W3CDTF">2018-10-02T18:07:27Z</dcterms:created>
  <dcterms:modified xsi:type="dcterms:W3CDTF">2018-11-21T17:30:02Z</dcterms:modified>
</cp:coreProperties>
</file>