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54955" y="610568"/>
            <a:ext cx="8825658" cy="2677648"/>
          </a:xfrm>
        </p:spPr>
        <p:txBody>
          <a:bodyPr/>
          <a:lstStyle/>
          <a:p>
            <a:r>
              <a:rPr lang="en-US" dirty="0" err="1" smtClean="0"/>
              <a:t>Projeto</a:t>
            </a:r>
            <a:r>
              <a:rPr lang="en-US" dirty="0" smtClean="0"/>
              <a:t> Tech-U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Grupo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364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3326" y="470261"/>
            <a:ext cx="6805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Desenho da Arquitetura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682" y="1334733"/>
            <a:ext cx="7587392" cy="526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2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3326" y="470261"/>
            <a:ext cx="6805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Desenho da Arquitetura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252" y="1371600"/>
            <a:ext cx="7603508" cy="527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1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3191328"/>
            <a:ext cx="8761413" cy="3416300"/>
          </a:xfrm>
        </p:spPr>
        <p:txBody>
          <a:bodyPr/>
          <a:lstStyle/>
          <a:p>
            <a:r>
              <a:rPr lang="pt-BR" sz="2000" dirty="0" smtClean="0"/>
              <a:t>Apresentar uma forma de conexão segura via HTTPS</a:t>
            </a:r>
          </a:p>
          <a:p>
            <a:r>
              <a:rPr lang="pt-BR" sz="2000" dirty="0" smtClean="0"/>
              <a:t>Arquitetura desenhada para duas possíveis regiões: São Paulo e North Virginia</a:t>
            </a:r>
          </a:p>
          <a:p>
            <a:endParaRPr lang="pt-BR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3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Serviços Utilizados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3" y="2773318"/>
            <a:ext cx="8761413" cy="3416300"/>
          </a:xfrm>
        </p:spPr>
        <p:txBody>
          <a:bodyPr>
            <a:normAutofit fontScale="85000" lnSpcReduction="20000"/>
          </a:bodyPr>
          <a:lstStyle/>
          <a:p>
            <a:r>
              <a:rPr lang="pt-BR" sz="2000" u="sng" dirty="0" smtClean="0"/>
              <a:t>Amazon EC2</a:t>
            </a:r>
          </a:p>
          <a:p>
            <a:r>
              <a:rPr lang="pt-BR" sz="2000" u="sng" dirty="0" smtClean="0"/>
              <a:t>AWS Application Load Balancer</a:t>
            </a:r>
          </a:p>
          <a:p>
            <a:r>
              <a:rPr lang="pt-BR" sz="2000" u="sng" dirty="0" smtClean="0"/>
              <a:t>AWS AutoScaling </a:t>
            </a:r>
          </a:p>
          <a:p>
            <a:r>
              <a:rPr lang="pt-BR" sz="2000" u="sng" dirty="0" smtClean="0"/>
              <a:t>Amazon Cloudwatch</a:t>
            </a:r>
          </a:p>
          <a:p>
            <a:r>
              <a:rPr lang="pt-BR" sz="2000" u="sng" dirty="0" smtClean="0"/>
              <a:t>AWS Systems Manager</a:t>
            </a:r>
          </a:p>
          <a:p>
            <a:r>
              <a:rPr lang="pt-BR" sz="2000" u="sng" dirty="0" smtClean="0"/>
              <a:t>Amazon Route53</a:t>
            </a:r>
          </a:p>
          <a:p>
            <a:r>
              <a:rPr lang="pt-BR" sz="2000" u="sng" dirty="0" smtClean="0"/>
              <a:t>AWS Certificate Manager</a:t>
            </a:r>
          </a:p>
          <a:p>
            <a:r>
              <a:rPr lang="pt-BR" sz="2000" u="sng" dirty="0" smtClean="0"/>
              <a:t>Amazon VPC</a:t>
            </a:r>
          </a:p>
          <a:p>
            <a:r>
              <a:rPr lang="pt-BR" sz="2000" u="sng" dirty="0" smtClean="0"/>
              <a:t>AWS IAM</a:t>
            </a:r>
          </a:p>
          <a:p>
            <a:r>
              <a:rPr lang="pt-BR" sz="2000" u="sng" dirty="0" smtClean="0"/>
              <a:t>AWS NAT Gateway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97069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Orçamento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3191328"/>
            <a:ext cx="8761413" cy="3416300"/>
          </a:xfrm>
        </p:spPr>
        <p:txBody>
          <a:bodyPr/>
          <a:lstStyle/>
          <a:p>
            <a:r>
              <a:rPr lang="pt-BR" dirty="0" smtClean="0"/>
              <a:t>North Virginia</a:t>
            </a:r>
          </a:p>
          <a:p>
            <a:pPr lvl="1"/>
            <a:r>
              <a:rPr lang="pt-BR" dirty="0"/>
              <a:t>Com 2 sub-redes públicas: U$17.73</a:t>
            </a:r>
          </a:p>
          <a:p>
            <a:pPr lvl="1"/>
            <a:r>
              <a:rPr lang="pt-BR" dirty="0"/>
              <a:t>Com 2 sub-redes públicas, 2 sub-redes privadas e 2 NAT Gateways: U$81.41 </a:t>
            </a:r>
            <a:endParaRPr lang="en-US" dirty="0" smtClean="0"/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São Paulo</a:t>
            </a:r>
          </a:p>
          <a:p>
            <a:pPr lvl="1"/>
            <a:r>
              <a:rPr lang="pt-BR" dirty="0"/>
              <a:t>Com 2 sub-redes públicas: </a:t>
            </a:r>
            <a:r>
              <a:rPr lang="pt-BR" dirty="0" smtClean="0"/>
              <a:t>U$13.39</a:t>
            </a:r>
          </a:p>
          <a:p>
            <a:pPr lvl="1"/>
            <a:r>
              <a:rPr lang="pt-BR" dirty="0" smtClean="0"/>
              <a:t>Com 2 </a:t>
            </a:r>
            <a:r>
              <a:rPr lang="pt-BR" dirty="0"/>
              <a:t>sub-redes </a:t>
            </a:r>
            <a:r>
              <a:rPr lang="pt-BR" dirty="0" smtClean="0"/>
              <a:t>públicas, </a:t>
            </a:r>
            <a:r>
              <a:rPr lang="pt-BR" dirty="0"/>
              <a:t>2 sub-redes privadas</a:t>
            </a:r>
            <a:r>
              <a:rPr lang="pt-BR" dirty="0" smtClean="0"/>
              <a:t> e 2 NAT Gateways</a:t>
            </a:r>
            <a:r>
              <a:rPr lang="pt-BR"/>
              <a:t>: U$145.01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8587" y="1059002"/>
            <a:ext cx="8825659" cy="1788704"/>
          </a:xfrm>
        </p:spPr>
        <p:txBody>
          <a:bodyPr/>
          <a:lstStyle/>
          <a:p>
            <a:r>
              <a:rPr lang="pt-BR" sz="4800" dirty="0" smtClean="0"/>
              <a:t>Obrigado!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81432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500</TotalTime>
  <Words>105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Projeto Tech-U</vt:lpstr>
      <vt:lpstr>PowerPoint Presentation</vt:lpstr>
      <vt:lpstr>PowerPoint Presentation</vt:lpstr>
      <vt:lpstr>Propostas</vt:lpstr>
      <vt:lpstr>Serviços Utilizados</vt:lpstr>
      <vt:lpstr>Orçamento</vt:lpstr>
      <vt:lpstr>Obrigado!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Tech-U</dc:title>
  <dc:creator>Yamamoto, Ligia</dc:creator>
  <cp:lastModifiedBy>Yamamoto, Ligia</cp:lastModifiedBy>
  <cp:revision>19</cp:revision>
  <dcterms:created xsi:type="dcterms:W3CDTF">2018-10-02T18:07:27Z</dcterms:created>
  <dcterms:modified xsi:type="dcterms:W3CDTF">2018-11-19T19:42:28Z</dcterms:modified>
</cp:coreProperties>
</file>