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0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346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pt-BR" noProof="0" dirty="0" smtClean="0"/>
              <a:t>Título do Trabalho de Graduação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0526"/>
            <a:ext cx="77724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B24D-78F1-A541-AA49-CFFF7F6B29EB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7" name="Title 1"/>
          <p:cNvSpPr txBox="1"/>
          <p:nvPr userDrawn="1"/>
        </p:nvSpPr>
        <p:spPr>
          <a:xfrm>
            <a:off x="685800" y="1123870"/>
            <a:ext cx="7772400" cy="660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noProof="0" dirty="0" smtClean="0"/>
              <a:t>Trabalho</a:t>
            </a:r>
            <a:r>
              <a:rPr lang="pt-BR" sz="2800" b="0" baseline="0" noProof="0" dirty="0" smtClean="0"/>
              <a:t> de Graduação</a:t>
            </a:r>
            <a:endParaRPr lang="pt-BR" sz="2800" b="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19270" y="6090040"/>
            <a:ext cx="8918713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362-FB98-D743-BC2F-00F04C2D2173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C9-8318-754D-BB75-DBAFFF260160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4266-1587-6A49-A829-5EF26ADB1EC5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FDFF-4A54-BF4A-9694-BB7A0346A229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165"/>
            <a:ext cx="7886700" cy="51697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B4D0-1C3B-E946-9440-3932EF3431F6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F80F-F4C8-2041-867C-090F71925131}" type="datetime1">
              <a:rPr lang="en-US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C93E-E107-6247-AB8D-5009F1F1DF2A}" type="datetime1">
              <a:rPr lang="en-US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610-05D4-1B4D-A75D-08575C4A578F}" type="datetime1">
              <a:rPr lang="en-US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Sistema de Logístico de Roteirização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AUTOR: João Vitor Ferreira Garcia</a:t>
            </a:r>
            <a:endParaRPr lang="pt-BR" dirty="0" smtClean="0"/>
          </a:p>
          <a:p>
            <a:pPr algn="r"/>
            <a:r>
              <a:rPr lang="pt-BR" dirty="0" smtClean="0"/>
              <a:t>ORIENTADOR: Me Lucas Gonçalves Nadalete</a:t>
            </a:r>
            <a:endParaRPr lang="en-US" dirty="0" smtClean="0"/>
          </a:p>
          <a:p>
            <a:pPr algn="r"/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368675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Capítulo</a:t>
            </a:r>
            <a:r>
              <a:rPr lang="en-US" dirty="0" smtClean="0"/>
              <a:t> 3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Capítulo</a:t>
            </a:r>
            <a:r>
              <a:rPr lang="en-US" dirty="0" smtClean="0"/>
              <a:t> 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 com, no m</a:t>
            </a:r>
            <a:r>
              <a:rPr lang="en-US" dirty="0" err="1"/>
              <a:t>áximo</a:t>
            </a:r>
            <a:r>
              <a:rPr lang="en-US" dirty="0"/>
              <a:t>, 3 </a:t>
            </a:r>
            <a:r>
              <a:rPr lang="en-US" dirty="0" err="1"/>
              <a:t>linhas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86873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Capítulo</a:t>
            </a:r>
            <a:r>
              <a:rPr lang="en-US" dirty="0" smtClean="0"/>
              <a:t> 4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Capítulo</a:t>
            </a:r>
            <a:r>
              <a:rPr lang="en-US" dirty="0" smtClean="0"/>
              <a:t> 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 com, no m</a:t>
            </a:r>
            <a:r>
              <a:rPr lang="en-US" dirty="0" err="1"/>
              <a:t>áximo</a:t>
            </a:r>
            <a:r>
              <a:rPr lang="en-US" dirty="0"/>
              <a:t>, 3 </a:t>
            </a:r>
            <a:r>
              <a:rPr lang="en-US" dirty="0" err="1"/>
              <a:t>linhas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Capítulo</a:t>
            </a:r>
            <a:r>
              <a:rPr lang="en-US" dirty="0" smtClean="0"/>
              <a:t> 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capítulo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dedicar</a:t>
            </a:r>
            <a:r>
              <a:rPr lang="en-US" dirty="0" smtClean="0"/>
              <a:t> o </a:t>
            </a:r>
            <a:r>
              <a:rPr lang="en-US" dirty="0" err="1" smtClean="0"/>
              <a:t>maior</a:t>
            </a:r>
            <a:r>
              <a:rPr lang="en-US" dirty="0" smtClean="0"/>
              <a:t> tempo da </a:t>
            </a:r>
            <a:r>
              <a:rPr lang="en-US" dirty="0" err="1" smtClean="0"/>
              <a:t>apresentação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38309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 com, no m</a:t>
            </a:r>
            <a:r>
              <a:rPr lang="en-US" dirty="0" err="1"/>
              <a:t>áximo</a:t>
            </a:r>
            <a:r>
              <a:rPr lang="en-US" dirty="0"/>
              <a:t>, 3 </a:t>
            </a:r>
            <a:r>
              <a:rPr lang="en-US" dirty="0" err="1"/>
              <a:t>linhas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897451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as </a:t>
            </a:r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apresentação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Obrigado!</a:t>
            </a:r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E-mail do autor 1</a:t>
            </a:r>
            <a:endParaRPr lang="pt-BR" dirty="0" smtClean="0"/>
          </a:p>
          <a:p>
            <a:r>
              <a:rPr lang="pt-BR" dirty="0" smtClean="0"/>
              <a:t>E-mail do autor 2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</a:t>
            </a:r>
            <a:r>
              <a:rPr lang="en-US" dirty="0" err="1" smtClean="0"/>
              <a:t>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en-US" dirty="0" err="1" smtClean="0"/>
              <a:t>Fundamentação</a:t>
            </a:r>
            <a:r>
              <a:rPr lang="en-US" dirty="0" smtClean="0"/>
              <a:t> </a:t>
            </a:r>
            <a:r>
              <a:rPr lang="en-US" dirty="0" err="1" smtClean="0"/>
              <a:t>Teórica</a:t>
            </a:r>
            <a:endParaRPr lang="en-US" dirty="0" smtClean="0"/>
          </a:p>
          <a:p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Capítulo</a:t>
            </a:r>
            <a:r>
              <a:rPr lang="en-US" dirty="0" smtClean="0"/>
              <a:t> 3</a:t>
            </a:r>
            <a:endParaRPr lang="en-US" dirty="0" smtClean="0"/>
          </a:p>
          <a:p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Capítulo</a:t>
            </a:r>
            <a:r>
              <a:rPr lang="en-US" dirty="0" smtClean="0"/>
              <a:t> 4</a:t>
            </a:r>
            <a:endParaRPr lang="en-US" dirty="0" smtClean="0"/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182562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Textos com, no m</a:t>
            </a:r>
            <a:r>
              <a:rPr lang="en-US" dirty="0" err="1" smtClean="0"/>
              <a:t>áximo</a:t>
            </a:r>
            <a:r>
              <a:rPr lang="en-US" dirty="0" smtClean="0"/>
              <a:t>, 3 </a:t>
            </a:r>
            <a:r>
              <a:rPr lang="en-US" dirty="0" err="1" smtClean="0"/>
              <a:t>linhas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</a:t>
            </a:r>
            <a:r>
              <a:rPr lang="en-US" dirty="0" err="1" smtClean="0"/>
              <a:t>máximo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tópicos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slide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sz="2000" dirty="0" smtClean="0"/>
              <a:t>(REFERÊNCIA, DATA)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32568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 objetivo geral deste trabalho é desenvolver um Software, dedicado a criação de rotas de entrega utilizando otimização por meio de um algoritmo de roteirização.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854322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Fundamentação</a:t>
            </a:r>
            <a:r>
              <a:rPr lang="en-US" dirty="0" smtClean="0"/>
              <a:t> </a:t>
            </a:r>
            <a:r>
              <a:rPr lang="en-US" dirty="0" err="1" smtClean="0"/>
              <a:t>Teórica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Fundamentação</a:t>
            </a:r>
            <a:r>
              <a:rPr lang="en-US" dirty="0" smtClean="0"/>
              <a:t> </a:t>
            </a:r>
            <a:r>
              <a:rPr lang="en-US" dirty="0" err="1" smtClean="0"/>
              <a:t>Teórica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 com, no m</a:t>
            </a:r>
            <a:r>
              <a:rPr lang="en-US" dirty="0" err="1"/>
              <a:t>áximo</a:t>
            </a:r>
            <a:r>
              <a:rPr lang="en-US" dirty="0"/>
              <a:t>, 3 </a:t>
            </a:r>
            <a:r>
              <a:rPr lang="en-US" dirty="0" err="1"/>
              <a:t>linhas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slide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sz="2000" dirty="0"/>
              <a:t>(REFERÊNCIA, DATA)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Fundamentação</a:t>
            </a:r>
            <a:r>
              <a:rPr lang="en-US" dirty="0" smtClean="0"/>
              <a:t> </a:t>
            </a:r>
            <a:r>
              <a:rPr lang="en-US" dirty="0" err="1" smtClean="0"/>
              <a:t>Teórica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Evite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slides com </a:t>
            </a:r>
            <a:r>
              <a:rPr lang="en-US" dirty="0" err="1" smtClean="0"/>
              <a:t>figuras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Resuma</a:t>
            </a:r>
            <a:r>
              <a:rPr lang="en-US" dirty="0" smtClean="0"/>
              <a:t> a </a:t>
            </a:r>
            <a:r>
              <a:rPr lang="en-US" dirty="0" err="1" smtClean="0"/>
              <a:t>fudamentação</a:t>
            </a:r>
            <a:r>
              <a:rPr lang="en-US" dirty="0" smtClean="0"/>
              <a:t> </a:t>
            </a:r>
            <a:r>
              <a:rPr lang="en-US" dirty="0" err="1" smtClean="0"/>
              <a:t>teórica</a:t>
            </a:r>
            <a:r>
              <a:rPr lang="en-US" dirty="0" smtClean="0"/>
              <a:t> para se </a:t>
            </a:r>
            <a:r>
              <a:rPr lang="en-US" dirty="0" err="1" smtClean="0"/>
              <a:t>ter</a:t>
            </a:r>
            <a:r>
              <a:rPr lang="en-US" dirty="0" smtClean="0"/>
              <a:t> no </a:t>
            </a:r>
            <a:r>
              <a:rPr lang="en-US" dirty="0" err="1" smtClean="0"/>
              <a:t>máximo</a:t>
            </a:r>
            <a:r>
              <a:rPr lang="en-US" dirty="0" smtClean="0"/>
              <a:t> 10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1953</Words>
  <Application>WPS Presentation</Application>
  <PresentationFormat>On-screen Show (4:3)</PresentationFormat>
  <Paragraphs>175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Sumário</vt:lpstr>
      <vt:lpstr>PowerPoint 演示文稿</vt:lpstr>
      <vt:lpstr>Introdução</vt:lpstr>
      <vt:lpstr>PowerPoint 演示文稿</vt:lpstr>
      <vt:lpstr>Objetivo</vt:lpstr>
      <vt:lpstr>PowerPoint 演示文稿</vt:lpstr>
      <vt:lpstr>Fundamentação Teórica</vt:lpstr>
      <vt:lpstr>Fundamentação Teórica</vt:lpstr>
      <vt:lpstr>PowerPoint 演示文稿</vt:lpstr>
      <vt:lpstr>Título do Capítulo 3</vt:lpstr>
      <vt:lpstr>PowerPoint 演示文稿</vt:lpstr>
      <vt:lpstr>Título do Capítulo 4</vt:lpstr>
      <vt:lpstr>Título do Capítulo 4</vt:lpstr>
      <vt:lpstr>PowerPoint 演示文稿</vt:lpstr>
      <vt:lpstr>Considerações Finais</vt:lpstr>
      <vt:lpstr>PowerPoint 演示文稿</vt:lpstr>
      <vt:lpstr>Referências</vt:lpstr>
      <vt:lpstr>Muito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joao&amp;carla</cp:lastModifiedBy>
  <cp:revision>13</cp:revision>
  <dcterms:created xsi:type="dcterms:W3CDTF">2016-06-07T15:38:00Z</dcterms:created>
  <dcterms:modified xsi:type="dcterms:W3CDTF">2018-11-27T00:08:28Z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