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81" r:id="rId9"/>
    <p:sldId id="280" r:id="rId10"/>
    <p:sldId id="282" r:id="rId11"/>
    <p:sldId id="260" r:id="rId12"/>
    <p:sldId id="261" r:id="rId13"/>
    <p:sldId id="262" r:id="rId14"/>
    <p:sldId id="335" r:id="rId15"/>
    <p:sldId id="263" r:id="rId16"/>
    <p:sldId id="285" r:id="rId17"/>
    <p:sldId id="286" r:id="rId18"/>
    <p:sldId id="264" r:id="rId19"/>
    <p:sldId id="287" r:id="rId20"/>
    <p:sldId id="265" r:id="rId21"/>
    <p:sldId id="266" r:id="rId22"/>
    <p:sldId id="271" r:id="rId23"/>
    <p:sldId id="303" r:id="rId24"/>
    <p:sldId id="304" r:id="rId25"/>
    <p:sldId id="307" r:id="rId26"/>
    <p:sldId id="308" r:id="rId27"/>
    <p:sldId id="310" r:id="rId28"/>
    <p:sldId id="311" r:id="rId29"/>
    <p:sldId id="267" r:id="rId30"/>
    <p:sldId id="268" r:id="rId31"/>
    <p:sldId id="312" r:id="rId32"/>
    <p:sldId id="313" r:id="rId33"/>
    <p:sldId id="314" r:id="rId34"/>
    <p:sldId id="315" r:id="rId35"/>
    <p:sldId id="316" r:id="rId36"/>
    <p:sldId id="320" r:id="rId37"/>
    <p:sldId id="319" r:id="rId38"/>
    <p:sldId id="321" r:id="rId39"/>
    <p:sldId id="322" r:id="rId40"/>
    <p:sldId id="269" r:id="rId41"/>
    <p:sldId id="270" r:id="rId42"/>
    <p:sldId id="324" r:id="rId43"/>
    <p:sldId id="325" r:id="rId44"/>
    <p:sldId id="272" r:id="rId45"/>
    <p:sldId id="273" r:id="rId46"/>
    <p:sldId id="327" r:id="rId47"/>
    <p:sldId id="2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303066"/>
            <a:ext cx="7772400" cy="1006476"/>
          </a:xfrm>
        </p:spPr>
        <p:txBody>
          <a:bodyPr>
            <a:normAutofit fontScale="90000"/>
          </a:bodyPr>
          <a:lstStyle/>
          <a:p>
            <a:r>
              <a:rPr lang="pt-BR">
                <a:sym typeface="+mn-ea"/>
              </a:rPr>
              <a:t>SysRLog</a:t>
            </a:r>
            <a:br>
              <a:rPr lang="pt-BR"/>
            </a:br>
            <a:r>
              <a:rPr lang="pt-BR"/>
              <a:t>Sistema Logístico de Roteirização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Prof.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O objetivo geral deste trabalho é desenvolver um Software, dedicado a criação de rotas de entrega</a:t>
            </a:r>
            <a:r>
              <a:rPr lang="pt-BR" altLang="en-US" smtClean="0"/>
              <a:t>,</a:t>
            </a:r>
            <a:r>
              <a:rPr lang="en-US" smtClean="0"/>
              <a:t>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4020"/>
            <a:ext cx="7886700" cy="799465"/>
          </a:xfrm>
        </p:spPr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 Etapas</a:t>
            </a: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2472055"/>
            <a:ext cx="7886700" cy="2877820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76325" y="534987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397000" y="53638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381760" y="1959610"/>
            <a:ext cx="6380480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381760" y="498030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 (Engloba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96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472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pic>
        <p:nvPicPr>
          <p:cNvPr id="5" name="Espaço Reservado para Conteúdo 4" descr="DiagramaClasseRo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748790"/>
            <a:ext cx="8225155" cy="443738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629666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065"/>
            <a:ext cx="7886700" cy="641985"/>
          </a:xfrm>
        </p:spPr>
        <p:txBody>
          <a:bodyPr/>
          <a:p>
            <a:r>
              <a:rPr lang="pt-BR" altLang="en-US" sz="2800"/>
              <a:t>Modelo Entidade Relacionamento</a:t>
            </a:r>
            <a:endParaRPr lang="pt-BR" altLang="en-US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_apresentacao.pngbd_apresentaca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72440" y="548640"/>
            <a:ext cx="8199120" cy="58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72440" y="641477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583501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032126"/>
            <a:ext cx="7886700" cy="1325563"/>
          </a:xfrm>
        </p:spPr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38985"/>
            <a:ext cx="7886700" cy="4138295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  <a:p>
            <a:r>
              <a:rPr lang="pt-BR" altLang="en-US">
                <a:sym typeface="+mn-ea"/>
              </a:rPr>
              <a:t>Inserir a Lista de Endereços no Google Maps</a:t>
            </a:r>
            <a:endParaRPr lang="pt-BR" altLang="en-US"/>
          </a:p>
          <a:p>
            <a:r>
              <a:rPr lang="pt-BR" altLang="en-US">
                <a:sym typeface="+mn-ea"/>
              </a:rPr>
              <a:t>Inserir a Lista de Endereços do SysRLog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Avaliação e comparação dos resultados Obtidos de tempo e distância comparando o GoogleMaps e o SysRLog.</a:t>
            </a:r>
            <a:endParaRPr lang="pt-BR" altLang="en-US"/>
          </a:p>
          <a:p>
            <a:endParaRPr lang="pt-BR" altLang="en-US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58495" y="495236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1498" t="9808" r="20346"/>
          <a:stretch>
            <a:fillRect/>
          </a:stretch>
        </p:blipFill>
        <p:spPr>
          <a:xfrm>
            <a:off x="658495" y="2337435"/>
            <a:ext cx="7827645" cy="2498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idx="1"/>
          </p:nvPr>
        </p:nvPicPr>
        <p:blipFill>
          <a:blip r:embed="rId1"/>
          <a:srcRect l="1159" t="6884" r="20116"/>
          <a:stretch>
            <a:fillRect/>
          </a:stretch>
        </p:blipFill>
        <p:spPr>
          <a:xfrm>
            <a:off x="805180" y="2289810"/>
            <a:ext cx="753364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Contribuições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1865"/>
            <a:ext cx="7886700" cy="3977640"/>
          </a:xfrm>
        </p:spPr>
        <p:txBody>
          <a:bodyPr/>
          <a:lstStyle/>
          <a:p>
            <a:r>
              <a:t>Reduzir custos operacionais com transporte </a:t>
            </a:r>
          </a:p>
          <a:p>
            <a:pPr marL="0" indent="0">
              <a:buNone/>
            </a:pPr>
          </a:p>
          <a:p>
            <a:r>
              <a:t>Aumentar a rentabilidade da empresa</a:t>
            </a:r>
          </a:p>
          <a:p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>
              <a:sym typeface="+mn-ea"/>
            </a:endParaRP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pt-BR" altLang="en-US" smtClean="0"/>
          </a:p>
          <a:p>
            <a:endParaRPr lang="pt-BR" altLang="en-US" smtClean="0"/>
          </a:p>
          <a:p>
            <a:r>
              <a:rPr lang="pt-BR" altLang="en-US">
                <a:sym typeface="+mn-ea"/>
              </a:rPr>
              <a:t>Desde a antiguidade, a logística já fazia parte das guerras, devido ao deslocamento de tropas, suprimentos e armamentos.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Desenvolvimento de todas as etapas do Projeto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Importância do Planejamento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Dificuldade com Front-End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Pesquisa de Soluções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r>
              <a:rPr lang="pt-BR" altLang="en-US">
                <a:sym typeface="+mn-ea"/>
              </a:rPr>
              <a:t>ILOS. Panorama “Custos Logísticos na Economia e nas Empresas no Brasil”. Rio de Janeiro. 2012.</a:t>
            </a:r>
            <a:endParaRPr lang="pt-BR" alt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r>
              <a:rPr lang="en-US"/>
              <a:t>MATOS JUNIOR, C. A.; NUNES, R. V.; ASSIS, C. W. C.; FONSECA, R. C.; ADRIANO; N. A.; SANTOS, G. P. O papel da roteirização na redução de custos logísticos e melhoria do nível de serviço em uma empresa do segmento alimentício no Ceará. In: Anais do Congresso Brasileiro de Custos-ABC. 2013.</a:t>
            </a:r>
            <a:endParaRPr lang="en-US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Logística foi evoluindo com o tempo até chegar no atual cenário de cadeia de suprimentos.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são facilitados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5893</Words>
  <Application>WPS Presentation</Application>
  <PresentationFormat>On-screen Show (4:3)</PresentationFormat>
  <Paragraphs>368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Segoe Print</vt:lpstr>
      <vt:lpstr>Office Theme</vt:lpstr>
      <vt:lpstr>Excel.Sheet.12</vt:lpstr>
      <vt:lpstr>SysRLog Sistema Logístico de Roteirização</vt:lpstr>
      <vt:lpstr>Sumário</vt:lpstr>
      <vt:lpstr>PowerPoint 演示文稿</vt:lpstr>
      <vt:lpstr>Introdução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PowerPoint 演示文稿</vt:lpstr>
      <vt:lpstr>Objetivo</vt:lpstr>
      <vt:lpstr>PowerPoint 演示文稿</vt:lpstr>
      <vt:lpstr>Levantamento de Requisitos - Etapas</vt:lpstr>
      <vt:lpstr>Requisitos Funcionais do Projeto.</vt:lpstr>
      <vt:lpstr>Requisitos Não-Funcionais do Projeto. 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</vt:lpstr>
      <vt:lpstr>Modelo Entidade Relacionamento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Contribuições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43</cp:revision>
  <dcterms:created xsi:type="dcterms:W3CDTF">2016-06-07T15:38:00Z</dcterms:created>
  <dcterms:modified xsi:type="dcterms:W3CDTF">2018-12-14T12:59:18Z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1046-10.2.0.7587</vt:lpwstr>
  </property>
</Properties>
</file>