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ispolimeros.com.br/2019/02/11/polipropileno-o-que-e/#:~:text=O%20polipropileno%20ou%20PP%20%C3%A9,%C3%A9%20classificado%20como%20um%20termopl%C3%A1stico" TargetMode="External"/><Relationship Id="rId2" Type="http://schemas.openxmlformats.org/officeDocument/2006/relationships/hyperlink" Target="https://pt.wikipedia.org/wiki/Polipropileno#:~:text=Propriedades%20T%C3%A9rmicas,-A%20fus%C3%A3o%20do&amp;text=Um%20polipropileno%20perfeitamente%20isot%C3%A1tico%20possui,e%20da%20cristalinidade%20do%20mate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ndovestibular.com.br/estudos/quimica/as-reacoes-de-polimerizacao-polimeros-de-adicao/" TargetMode="External"/><Relationship Id="rId4" Type="http://schemas.openxmlformats.org/officeDocument/2006/relationships/hyperlink" Target="http://www.petrocuyo.com/br/tecnologia/polipropileno/propriedades-termicas-e-outra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C2083-8A19-417C-A919-7734CDC3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6738031" cy="1392554"/>
          </a:xfrm>
        </p:spPr>
        <p:txBody>
          <a:bodyPr/>
          <a:lstStyle/>
          <a:p>
            <a:r>
              <a:rPr lang="pt-BR" dirty="0"/>
              <a:t>Polipropileno(PP)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CF485-1284-4026-8D23-AA7D3D02F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18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BDF1B-CFA7-43DD-A366-E69239FD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Físico-Químicas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0CCA4-0E40-41D3-9D3A-5026DE1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6739"/>
            <a:ext cx="8596668" cy="3654624"/>
          </a:xfrm>
        </p:spPr>
        <p:txBody>
          <a:bodyPr/>
          <a:lstStyle/>
          <a:p>
            <a:r>
              <a:rPr lang="pt-BR" sz="2400" b="1" dirty="0"/>
              <a:t>Propriedades Mecânicas: </a:t>
            </a:r>
          </a:p>
          <a:p>
            <a:endParaRPr lang="pt-BR" sz="2000" b="1" dirty="0"/>
          </a:p>
          <a:p>
            <a:r>
              <a:rPr lang="pt-BR" sz="2000" dirty="0"/>
              <a:t>Densidade do polipropileno é em torno de 0.895 g/cm³ (estado amorfo) e 0.92 g/cm³ (estado cristalino).</a:t>
            </a:r>
          </a:p>
          <a:p>
            <a:endParaRPr lang="pt-BR" sz="2000" dirty="0"/>
          </a:p>
          <a:p>
            <a:r>
              <a:rPr lang="pt-BR" sz="2000" dirty="0"/>
              <a:t>Temperatura de transição vítrea de aproximadamente -20°C e de fusão variando de 130 à 171°C.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38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B253-B01C-4947-A399-B96C14A3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753"/>
          </a:xfrm>
        </p:spPr>
        <p:txBody>
          <a:bodyPr/>
          <a:lstStyle/>
          <a:p>
            <a:r>
              <a:rPr lang="pt-BR" dirty="0"/>
              <a:t>Propriedades Físico-Químicas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B37FF1-2CB1-4D67-AFB5-AB42CD28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71241"/>
            <a:ext cx="8596668" cy="3670122"/>
          </a:xfrm>
        </p:spPr>
        <p:txBody>
          <a:bodyPr>
            <a:normAutofit/>
          </a:bodyPr>
          <a:lstStyle/>
          <a:p>
            <a:r>
              <a:rPr lang="pt-BR" sz="2400" b="1" dirty="0"/>
              <a:t>Propriedades Térmicas:</a:t>
            </a:r>
          </a:p>
          <a:p>
            <a:endParaRPr lang="pt-BR" sz="2400" b="1" dirty="0"/>
          </a:p>
          <a:p>
            <a:r>
              <a:rPr lang="pt-BR" sz="2000" dirty="0"/>
              <a:t>Ponto de fusão do polipropileno </a:t>
            </a:r>
            <a:r>
              <a:rPr lang="pt-BR" sz="2000" dirty="0" err="1"/>
              <a:t>isotático</a:t>
            </a:r>
            <a:r>
              <a:rPr lang="pt-BR" sz="2000" dirty="0"/>
              <a:t>: 171°C </a:t>
            </a:r>
          </a:p>
          <a:p>
            <a:endParaRPr lang="pt-BR" sz="2000" dirty="0"/>
          </a:p>
          <a:p>
            <a:r>
              <a:rPr lang="pt-BR" sz="2000" dirty="0"/>
              <a:t> Ponto de fusão de um polipropileno comercial:160 à 166°C dependendo da </a:t>
            </a:r>
            <a:r>
              <a:rPr lang="pt-BR" sz="2000" dirty="0" err="1"/>
              <a:t>taticidade</a:t>
            </a:r>
            <a:r>
              <a:rPr lang="pt-BR" sz="2000" dirty="0"/>
              <a:t> e da cristalinidade do material.</a:t>
            </a:r>
          </a:p>
        </p:txBody>
      </p:sp>
    </p:spTree>
    <p:extLst>
      <p:ext uri="{BB962C8B-B14F-4D97-AF65-F5344CB8AC3E}">
        <p14:creationId xmlns:p14="http://schemas.microsoft.com/office/powerpoint/2010/main" val="132560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7C13C-F076-4ABB-B389-0DA47196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237"/>
          </a:xfrm>
        </p:spPr>
        <p:txBody>
          <a:bodyPr/>
          <a:lstStyle/>
          <a:p>
            <a:r>
              <a:rPr lang="pt-BR" dirty="0"/>
              <a:t>Propriedades Físico-Químicas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BF411-0319-410A-8699-C925A8A5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0278"/>
            <a:ext cx="8596668" cy="4011084"/>
          </a:xfrm>
        </p:spPr>
        <p:txBody>
          <a:bodyPr>
            <a:normAutofit/>
          </a:bodyPr>
          <a:lstStyle/>
          <a:p>
            <a:r>
              <a:rPr lang="pt-BR" sz="2400" b="1" dirty="0"/>
              <a:t>Propriedades Químicas:</a:t>
            </a:r>
          </a:p>
          <a:p>
            <a:endParaRPr lang="pt-BR" sz="2400" b="1" dirty="0"/>
          </a:p>
          <a:p>
            <a:r>
              <a:rPr lang="pt-BR" sz="2000" dirty="0"/>
              <a:t>Possui uma elevada inércia química.</a:t>
            </a:r>
          </a:p>
          <a:p>
            <a:endParaRPr lang="pt-BR" sz="2000" dirty="0"/>
          </a:p>
          <a:p>
            <a:r>
              <a:rPr lang="pt-BR" sz="2000" dirty="0"/>
              <a:t>Insolúvel em quase todos os solventes orgânicos e à temperaturas relativamente elevadas.</a:t>
            </a:r>
          </a:p>
          <a:p>
            <a:endParaRPr lang="pt-BR" sz="2000" dirty="0"/>
          </a:p>
          <a:p>
            <a:r>
              <a:rPr lang="pt-BR" sz="2000" dirty="0"/>
              <a:t>Em temperatura ambiente, pode ser dissolvido por alguns solventes apolares como xileno, </a:t>
            </a:r>
            <a:r>
              <a:rPr lang="pt-BR" sz="2000" dirty="0" err="1"/>
              <a:t>tetralina</a:t>
            </a:r>
            <a:r>
              <a:rPr lang="pt-BR" sz="2000" dirty="0"/>
              <a:t> e </a:t>
            </a:r>
            <a:r>
              <a:rPr lang="pt-BR" sz="2000" dirty="0" err="1"/>
              <a:t>decalina</a:t>
            </a:r>
            <a:r>
              <a:rPr lang="pt-BR" sz="2000" dirty="0"/>
              <a:t>.</a:t>
            </a:r>
          </a:p>
          <a:p>
            <a:endParaRPr lang="pt-BR" sz="2400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6710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EFC07-B254-4313-A586-8343C6D1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237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AAC08-78AB-445B-94E5-7595912F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1309"/>
            <a:ext cx="8596668" cy="4290054"/>
          </a:xfrm>
        </p:spPr>
        <p:txBody>
          <a:bodyPr>
            <a:normAutofit/>
          </a:bodyPr>
          <a:lstStyle/>
          <a:p>
            <a:r>
              <a:rPr lang="pt-BR" sz="2000" dirty="0"/>
              <a:t>Baixo custo</a:t>
            </a:r>
          </a:p>
          <a:p>
            <a:r>
              <a:rPr lang="pt-BR" sz="2000" dirty="0"/>
              <a:t>Resistência química</a:t>
            </a:r>
          </a:p>
          <a:p>
            <a:r>
              <a:rPr lang="pt-BR" sz="2000" dirty="0"/>
              <a:t>Fácil moldagem</a:t>
            </a:r>
          </a:p>
          <a:p>
            <a:r>
              <a:rPr lang="pt-BR" sz="2000" dirty="0"/>
              <a:t>Fácil coloração</a:t>
            </a:r>
          </a:p>
          <a:p>
            <a:r>
              <a:rPr lang="pt-BR" sz="2000" dirty="0"/>
              <a:t>Resistência moderada ao impacto</a:t>
            </a:r>
          </a:p>
          <a:p>
            <a:r>
              <a:rPr lang="pt-BR" sz="2000" dirty="0"/>
              <a:t>Boa estabilidade térmica</a:t>
            </a:r>
          </a:p>
          <a:p>
            <a:r>
              <a:rPr lang="pt-BR" sz="2000" dirty="0"/>
              <a:t>Atóxico</a:t>
            </a:r>
          </a:p>
          <a:p>
            <a:r>
              <a:rPr lang="pt-BR" sz="2000" dirty="0"/>
              <a:t>Resistência à flexão</a:t>
            </a:r>
          </a:p>
          <a:p>
            <a:r>
              <a:rPr lang="pt-BR" sz="2000" dirty="0"/>
              <a:t>Baixa absorção de umidade</a:t>
            </a:r>
          </a:p>
        </p:txBody>
      </p:sp>
    </p:spTree>
    <p:extLst>
      <p:ext uri="{BB962C8B-B14F-4D97-AF65-F5344CB8AC3E}">
        <p14:creationId xmlns:p14="http://schemas.microsoft.com/office/powerpoint/2010/main" val="344780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E49B-6F09-4FB7-AE1B-115689BC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2956"/>
            <a:ext cx="8596668" cy="774915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Aplicações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E7E51-8CEC-487E-80BB-B4431C44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325"/>
            <a:ext cx="8596668" cy="4445037"/>
          </a:xfrm>
        </p:spPr>
        <p:txBody>
          <a:bodyPr>
            <a:normAutofit/>
          </a:bodyPr>
          <a:lstStyle/>
          <a:p>
            <a:r>
              <a:rPr lang="pt-BR" dirty="0"/>
              <a:t>Tecidos</a:t>
            </a:r>
          </a:p>
          <a:p>
            <a:r>
              <a:rPr lang="pt-BR" dirty="0"/>
              <a:t>Embalagens Flexíveis.</a:t>
            </a:r>
          </a:p>
          <a:p>
            <a:r>
              <a:rPr lang="pt-BR" dirty="0"/>
              <a:t>Cadeiras Plásticas</a:t>
            </a:r>
          </a:p>
          <a:p>
            <a:r>
              <a:rPr lang="pt-BR" dirty="0"/>
              <a:t>Brinquedos com alta resistência mecânica.</a:t>
            </a:r>
          </a:p>
          <a:p>
            <a:r>
              <a:rPr lang="pt-BR" dirty="0"/>
              <a:t>Copos Plásticos.</a:t>
            </a:r>
          </a:p>
          <a:p>
            <a:r>
              <a:rPr lang="pt-BR" dirty="0"/>
              <a:t>Embalagens e recipientes para alimentos, remédios e produtos químicos.</a:t>
            </a:r>
          </a:p>
          <a:p>
            <a:r>
              <a:rPr lang="pt-BR" dirty="0"/>
              <a:t>Corpo de eletrodomésticos (Ferro de passar, liquidificador, batedeira).</a:t>
            </a:r>
          </a:p>
          <a:p>
            <a:r>
              <a:rPr lang="pt-BR" dirty="0"/>
              <a:t>Tampas em geral, tampas para bebidas (água, refrigerantes).</a:t>
            </a:r>
          </a:p>
          <a:p>
            <a:r>
              <a:rPr lang="pt-BR" dirty="0"/>
              <a:t>Material hospitalar esterilizável.</a:t>
            </a:r>
          </a:p>
          <a:p>
            <a:r>
              <a:rPr lang="pt-BR" dirty="0"/>
              <a:t>Autopeças (para-choques, pedais, carcaças de baterias, interior de estofos, lanternas, ventoinhas, ventiladores, peças diversas no habitáculo).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04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C6CC4-4B53-4C84-A239-1ED9BF61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759"/>
          </a:xfrm>
        </p:spPr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0FB06-75DD-4CEE-BBA1-BA4607C7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811"/>
            <a:ext cx="8596668" cy="4305552"/>
          </a:xfrm>
        </p:spPr>
        <p:txBody>
          <a:bodyPr>
            <a:normAutofit/>
          </a:bodyPr>
          <a:lstStyle/>
          <a:p>
            <a:r>
              <a:rPr lang="pt-BR" sz="2000" b="1" dirty="0"/>
              <a:t>Exemplos: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18C6D7-9D40-4A63-9A62-DA3791CD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2" y="2264762"/>
            <a:ext cx="3190977" cy="2455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775678-3023-475F-9678-43988D85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65" y="4293932"/>
            <a:ext cx="2811583" cy="23761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8CF86C3-88B6-4133-AEFB-E6446DDFF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34" y="2026994"/>
            <a:ext cx="2939009" cy="2328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350421-A06B-4670-BC40-84B3540B7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934" y="4355469"/>
            <a:ext cx="3300040" cy="21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8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710-484B-4927-AD41-576F133A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Reciclagem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E6068-4465-44BE-A429-11B9A3B1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329"/>
            <a:ext cx="8596668" cy="4476033"/>
          </a:xfrm>
        </p:spPr>
        <p:txBody>
          <a:bodyPr/>
          <a:lstStyle/>
          <a:p>
            <a:r>
              <a:rPr lang="pt-BR" dirty="0"/>
              <a:t>O polipropileno pode ser reciclado com certa facilidade. Todo plástico produzido a partir da polimerização do gás propileno ou propeno tem um selo ou marca de identificação em seus produtos, que pode ser reconhecida facilmente pelo símbolo triangular (que se refere a produtos recicláveis), com o número cinco dentro e com a nomenclatura “PP” escrita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B78C9A-1D62-4DB2-ACE5-D464D95A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95" y="3378960"/>
            <a:ext cx="2650559" cy="22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AE02D-C97A-4358-A9DA-1455039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14766"/>
          </a:xfrm>
        </p:spPr>
        <p:txBody>
          <a:bodyPr>
            <a:normAutofit fontScale="90000"/>
          </a:bodyPr>
          <a:lstStyle/>
          <a:p>
            <a:r>
              <a:rPr lang="pt-BR" dirty="0"/>
              <a:t>Referencias: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39F59-99FA-4CC1-9904-3C4206FA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837"/>
            <a:ext cx="8596668" cy="4553525"/>
          </a:xfrm>
        </p:spPr>
        <p:txBody>
          <a:bodyPr>
            <a:normAutofit lnSpcReduction="10000"/>
          </a:bodyPr>
          <a:lstStyle/>
          <a:p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https://pt.wikipedia.org/wiki/Polipropileno#:~: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text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=Propriedades%20T%C3%A9rmicas,-A%20fus%C3%A3o%20do&amp;text=Um%20polipropileno%20perfeitamente%20isot%C3%A1tico%20possui,e%20da%20cristalinidade%20do%20material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  <a:p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http://www.maispolimeros.com.br/2019/02/11/polipropileno-o-que-e/#:~:text=O%20polipropileno%20ou%20PP%20%C3%A9,%C3%A9%20classificado%20como%20um%20termopl%C3%A1stico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  <a:p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http://www.petrocuyo.com/br/tecnologia/polipropileno/propriedades-termicas-e-outras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https://www.mundovestibular.com.br/estudos/quimica/as-reacoes-de-polimerizacao-polimeros-de-adicao/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0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A630-AE9C-4A32-A0AE-031A52A4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5085"/>
            <a:ext cx="8596668" cy="653143"/>
          </a:xfrm>
        </p:spPr>
        <p:txBody>
          <a:bodyPr>
            <a:normAutofit/>
          </a:bodyPr>
          <a:lstStyle/>
          <a:p>
            <a:r>
              <a:rPr lang="pt-BR" dirty="0"/>
              <a:t>Polipropileno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E95CD-5D41-4D96-961D-BA2B2FCB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95227"/>
            <a:ext cx="8596668" cy="3767687"/>
          </a:xfrm>
        </p:spPr>
        <p:txBody>
          <a:bodyPr/>
          <a:lstStyle/>
          <a:p>
            <a:r>
              <a:rPr lang="pt-BR" sz="200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O polipropileno é um polímero termoplástico </a:t>
            </a:r>
            <a:r>
              <a:rPr lang="pt-BR" sz="2000" i="0" dirty="0" err="1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commoditie</a:t>
            </a:r>
            <a:r>
              <a:rPr lang="pt-BR" sz="200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com boas propriedades  mecânicas sendo bastante utilizado a indústria de embalagens plásticas, </a:t>
            </a:r>
            <a:r>
              <a:rPr lang="pt-BR" sz="2000" i="0" dirty="0" err="1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automobilisticas</a:t>
            </a:r>
            <a:r>
              <a:rPr lang="pt-BR" sz="200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e hospitalares.</a:t>
            </a:r>
            <a:endParaRPr lang="pt-BR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b="0" i="0" dirty="0"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lang="pt-BR" sz="2000" b="0" i="0" dirty="0">
                <a:solidFill>
                  <a:srgbClr val="333333"/>
                </a:solidFill>
                <a:effectLst/>
              </a:rPr>
              <a:t>Atualmente, o polipropileno é o terceiro plástico mais comercializado, atrás apenas do polietileno de baixa densidade (PEBD) e do PVC.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1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5C5A-252A-4364-AB87-E5ACE309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Polimerização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62034-809A-4B83-8A16-C82E8137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/>
          <a:lstStyle/>
          <a:p>
            <a:r>
              <a:rPr lang="pt-BR" sz="2000" dirty="0"/>
              <a:t>É um polímero de adição.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0" i="0" dirty="0">
                <a:solidFill>
                  <a:srgbClr val="3B3835"/>
                </a:solidFill>
                <a:effectLst/>
              </a:rPr>
              <a:t>É produzido através da polimerização do monômero propeno, que em temperatura ambiente apresenta – se no estado gasoso , entretanto quando é unido ele forma cadeias longas de moléculas que é o polipropileno em si.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EFF211-A97F-48B4-82B7-20A8B22E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44685"/>
            <a:ext cx="6952343" cy="22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E09B0-2AF3-4DB9-A0DC-09D589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966"/>
            <a:ext cx="8596668" cy="45719"/>
          </a:xfrm>
        </p:spPr>
        <p:txBody>
          <a:bodyPr>
            <a:normAutofit fontScale="90000"/>
          </a:bodyPr>
          <a:lstStyle/>
          <a:p>
            <a:endParaRPr lang="pt-BR" sz="2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B594043-5087-4DEF-A5DE-24982D68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29" y="827313"/>
            <a:ext cx="8940173" cy="4773023"/>
          </a:xfrm>
        </p:spPr>
      </p:pic>
    </p:spTree>
    <p:extLst>
      <p:ext uri="{BB962C8B-B14F-4D97-AF65-F5344CB8AC3E}">
        <p14:creationId xmlns:p14="http://schemas.microsoft.com/office/powerpoint/2010/main" val="32838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F672-9EBC-4A63-8955-06538022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759"/>
          </a:xfrm>
        </p:spPr>
        <p:txBody>
          <a:bodyPr/>
          <a:lstStyle/>
          <a:p>
            <a:r>
              <a:rPr lang="pt-BR" dirty="0"/>
              <a:t>Homopolímero e copolímero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D52FC-15A6-4BCA-A884-AD95393B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17"/>
            <a:ext cx="8596668" cy="4367545"/>
          </a:xfrm>
        </p:spPr>
        <p:txBody>
          <a:bodyPr/>
          <a:lstStyle/>
          <a:p>
            <a:r>
              <a:rPr lang="pt-BR" sz="2000" b="0" i="0" dirty="0">
                <a:solidFill>
                  <a:srgbClr val="333333"/>
                </a:solidFill>
                <a:effectLst/>
              </a:rPr>
              <a:t>O polipropileno é caracterizado como polipropileno homopolímero e copolímero.  Suas características são relacionadas aos itens de fluidez e também e pelos itens de participação de monômeros.</a:t>
            </a:r>
          </a:p>
          <a:p>
            <a:endParaRPr lang="pt-BR" dirty="0">
              <a:solidFill>
                <a:srgbClr val="333333"/>
              </a:solidFill>
              <a:latin typeface="Open Sans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8A8D14-C434-46E4-BBC9-BD7F61FF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5937"/>
            <a:ext cx="3345196" cy="13724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AADD86-587C-4EE3-B032-C834F26E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214" y="3121175"/>
            <a:ext cx="3476788" cy="167719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C2E4D5-6CEC-4A97-B6F1-5BA24FFC63D1}"/>
              </a:ext>
            </a:extLst>
          </p:cNvPr>
          <p:cNvSpPr txBox="1"/>
          <p:nvPr/>
        </p:nvSpPr>
        <p:spPr>
          <a:xfrm>
            <a:off x="677334" y="4992097"/>
            <a:ext cx="6106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333333"/>
                </a:solidFill>
                <a:effectLst/>
              </a:rPr>
              <a:t>Exemplo de homopolímero com monômeros de etileno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A3A280-E5D1-4CA8-B43C-98ADA96188AD}"/>
              </a:ext>
            </a:extLst>
          </p:cNvPr>
          <p:cNvSpPr txBox="1"/>
          <p:nvPr/>
        </p:nvSpPr>
        <p:spPr>
          <a:xfrm>
            <a:off x="5797214" y="4992096"/>
            <a:ext cx="6106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333333"/>
                </a:solidFill>
                <a:effectLst/>
              </a:rPr>
              <a:t>Copolímero de etileno e </a:t>
            </a:r>
            <a:r>
              <a:rPr lang="pt-BR" sz="1400" b="0" i="0" dirty="0" err="1">
                <a:solidFill>
                  <a:srgbClr val="333333"/>
                </a:solidFill>
                <a:effectLst/>
              </a:rPr>
              <a:t>tetrafluoretileno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6481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A929-73B4-42C0-87E9-24268384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7939"/>
            <a:ext cx="8596668" cy="867906"/>
          </a:xfrm>
        </p:spPr>
        <p:txBody>
          <a:bodyPr>
            <a:normAutofit/>
          </a:bodyPr>
          <a:lstStyle/>
          <a:p>
            <a:r>
              <a:rPr lang="pt-BR" sz="4400" dirty="0"/>
              <a:t>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2517C-5902-4BB0-A618-EEB7D127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9247"/>
            <a:ext cx="8596668" cy="3990813"/>
          </a:xfrm>
        </p:spPr>
        <p:txBody>
          <a:bodyPr/>
          <a:lstStyle/>
          <a:p>
            <a:r>
              <a:rPr lang="pt-BR" sz="3600" b="0" i="0" dirty="0">
                <a:solidFill>
                  <a:srgbClr val="333333"/>
                </a:solidFill>
                <a:effectLst/>
              </a:rPr>
              <a:t>Extrusão</a:t>
            </a:r>
          </a:p>
          <a:p>
            <a:endParaRPr lang="pt-BR" dirty="0">
              <a:solidFill>
                <a:srgbClr val="333333"/>
              </a:solidFill>
              <a:latin typeface="Open Sans"/>
            </a:endParaRPr>
          </a:p>
          <a:p>
            <a:r>
              <a:rPr lang="pt-BR" sz="3600" b="0" i="0" dirty="0">
                <a:solidFill>
                  <a:srgbClr val="333333"/>
                </a:solidFill>
                <a:effectLst/>
              </a:rPr>
              <a:t>Sopro</a:t>
            </a:r>
          </a:p>
          <a:p>
            <a:endParaRPr lang="pt-BR" dirty="0">
              <a:solidFill>
                <a:srgbClr val="333333"/>
              </a:solidFill>
              <a:latin typeface="Open Sans"/>
            </a:endParaRPr>
          </a:p>
          <a:p>
            <a:r>
              <a:rPr lang="pt-BR" sz="3600" b="0" i="0" dirty="0">
                <a:solidFill>
                  <a:srgbClr val="333333"/>
                </a:solidFill>
                <a:effectLst/>
              </a:rPr>
              <a:t>Injeção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1994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EC4A-3B9B-4660-B813-CE99188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3884"/>
            <a:ext cx="8596668" cy="876515"/>
          </a:xfrm>
        </p:spPr>
        <p:txBody>
          <a:bodyPr>
            <a:normAutofit/>
          </a:bodyPr>
          <a:lstStyle/>
          <a:p>
            <a:r>
              <a:rPr lang="pt-BR" sz="4400" dirty="0"/>
              <a:t>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F0C5C-31CC-4B6B-A4EC-E30B5A33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89695"/>
            <a:ext cx="8596668" cy="3251667"/>
          </a:xfrm>
        </p:spPr>
        <p:txBody>
          <a:bodyPr/>
          <a:lstStyle/>
          <a:p>
            <a:r>
              <a:rPr lang="pt-BR" sz="2400" b="1" i="0" dirty="0">
                <a:solidFill>
                  <a:srgbClr val="333333"/>
                </a:solidFill>
                <a:effectLst/>
              </a:rPr>
              <a:t>Extrusão</a:t>
            </a:r>
            <a:r>
              <a:rPr lang="pt-BR" b="0" i="0" dirty="0">
                <a:solidFill>
                  <a:srgbClr val="333333"/>
                </a:solidFill>
                <a:effectLst/>
              </a:rPr>
              <a:t>: </a:t>
            </a:r>
            <a:r>
              <a:rPr lang="pt-BR" sz="2000" b="0" i="0" dirty="0">
                <a:solidFill>
                  <a:srgbClr val="333333"/>
                </a:solidFill>
                <a:effectLst/>
              </a:rPr>
              <a:t>A resina é aquecida, plastificada e comprimida, sendo forçada através do orifício com o formato da seção da peça a ser fabricada, depois é resfriada.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651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B057-EB20-4425-A33D-502CFF77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76392"/>
            <a:ext cx="8596668" cy="954007"/>
          </a:xfrm>
        </p:spPr>
        <p:txBody>
          <a:bodyPr>
            <a:normAutofit/>
          </a:bodyPr>
          <a:lstStyle/>
          <a:p>
            <a:r>
              <a:rPr lang="pt-BR" sz="4400" dirty="0"/>
              <a:t>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C9631-3862-436B-BBFA-5BE9B77A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95227"/>
            <a:ext cx="8596668" cy="3546135"/>
          </a:xfrm>
        </p:spPr>
        <p:txBody>
          <a:bodyPr>
            <a:normAutofit/>
          </a:bodyPr>
          <a:lstStyle/>
          <a:p>
            <a:r>
              <a:rPr lang="pt-BR" sz="2400" b="1" i="0" dirty="0">
                <a:solidFill>
                  <a:srgbClr val="333333"/>
                </a:solidFill>
                <a:effectLst/>
              </a:rPr>
              <a:t>Sopro: </a:t>
            </a:r>
            <a:r>
              <a:rPr lang="pt-BR" sz="2000" b="0" i="0" dirty="0">
                <a:solidFill>
                  <a:srgbClr val="333333"/>
                </a:solidFill>
                <a:effectLst/>
              </a:rPr>
              <a:t>O polímero fundido é injetado em uma fenda onde se tem um molde para que o material assuma aquela determinada forma, com isso, é aplicado um fluxo controlado de ar para que o polímero fundido se expanda até encostar em todo o molde, ao entrar em contato com as paredes da forma o material irá se resfriar e solidificará.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412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FEA47-1172-4C4C-86FD-0FEDFFAB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1892"/>
            <a:ext cx="8596668" cy="938508"/>
          </a:xfrm>
        </p:spPr>
        <p:txBody>
          <a:bodyPr>
            <a:normAutofit/>
          </a:bodyPr>
          <a:lstStyle/>
          <a:p>
            <a:r>
              <a:rPr lang="pt-BR" sz="4400" dirty="0"/>
              <a:t>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975D9-6180-44C1-8410-3749C60D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44678"/>
            <a:ext cx="8596668" cy="3096684"/>
          </a:xfrm>
        </p:spPr>
        <p:txBody>
          <a:bodyPr>
            <a:normAutofit/>
          </a:bodyPr>
          <a:lstStyle/>
          <a:p>
            <a:r>
              <a:rPr lang="pt-BR" sz="2400" b="1" i="0" dirty="0">
                <a:solidFill>
                  <a:srgbClr val="333333"/>
                </a:solidFill>
                <a:effectLst/>
              </a:rPr>
              <a:t>Injeção: </a:t>
            </a:r>
            <a:r>
              <a:rPr lang="pt-BR" sz="2000" b="0" i="0" dirty="0">
                <a:solidFill>
                  <a:srgbClr val="333333"/>
                </a:solidFill>
                <a:effectLst/>
              </a:rPr>
              <a:t>A injeção é um processo de moldagem onde o material é fluidificado por aquecimento, e em seguida é injetado em um molde de uma ou mais partes.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72069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798</TotalTime>
  <Words>714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Trebuchet MS</vt:lpstr>
      <vt:lpstr>Wingdings 3</vt:lpstr>
      <vt:lpstr>Facetado</vt:lpstr>
      <vt:lpstr>Polipropileno(PP)</vt:lpstr>
      <vt:lpstr>Polipropileno</vt:lpstr>
      <vt:lpstr>Polimerização</vt:lpstr>
      <vt:lpstr>Apresentação do PowerPoint</vt:lpstr>
      <vt:lpstr>Homopolímero e copolímero</vt:lpstr>
      <vt:lpstr>Processamento</vt:lpstr>
      <vt:lpstr>Processamento</vt:lpstr>
      <vt:lpstr>Processamento</vt:lpstr>
      <vt:lpstr>Processamento</vt:lpstr>
      <vt:lpstr>Propriedades Físico-Químicas</vt:lpstr>
      <vt:lpstr>Propriedades Físico-Químicas </vt:lpstr>
      <vt:lpstr>Propriedades Físico-Químicas </vt:lpstr>
      <vt:lpstr>Características</vt:lpstr>
      <vt:lpstr>Aplicações  </vt:lpstr>
      <vt:lpstr>Aplicações</vt:lpstr>
      <vt:lpstr>Reciclagem</vt:lpstr>
      <vt:lpstr>Referencias: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Polipropileno(PP)</dc:title>
  <dc:creator>User</dc:creator>
  <cp:lastModifiedBy>User</cp:lastModifiedBy>
  <cp:revision>26</cp:revision>
  <dcterms:created xsi:type="dcterms:W3CDTF">2020-11-13T18:49:29Z</dcterms:created>
  <dcterms:modified xsi:type="dcterms:W3CDTF">2020-11-14T18:18:42Z</dcterms:modified>
</cp:coreProperties>
</file>