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C0794-7D7D-4BB6-BE29-C81748199C3B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C7DBD-8F25-44E1-8B71-8AADE476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21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C7DBD-8F25-44E1-8B71-8AADE4763A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5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078FC76-DCFD-4167-B02F-6C77C8E20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44CC484-379F-43B0-9D11-1DADB39A4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BDDE259-AA13-4419-AAD2-C2C361AC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63267CB-763E-4118-A723-B35C4E9D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6D91697-F400-4F1A-AE97-1CACD051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64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C31AA-43DC-4612-8739-CA4E76F4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969D61D6-2343-498A-8E50-00203D862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5304814-AB3D-4153-9449-920660AA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7C2CFBB-E824-4996-BC23-4A15FF58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ABF719A-C227-40E5-B6D3-82683AF6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2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97446029-6CE5-4A73-876A-7862A2EB6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17394E55-1235-40A7-B941-CB1E05AD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F11A34F-7C35-4859-A763-2C0F5E5A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5F08389-F801-47A0-8ED0-4CFE3B94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B9D2A3F-EDF1-4F00-BDE7-33D690E0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02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EE61EB9-6BCC-4049-A328-67BE54F2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6ECDE20-85FC-414E-80BF-CEFC2546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0FA95AA-2444-4633-8B84-52481C0E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EC2836E-8A47-4371-9595-C40CD64D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8CEC7A5-9BCF-4A48-9E4E-FE9C42E0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4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A116F1E-72A1-4FF9-8787-74C4E163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D93BF35-FA93-485D-9527-CAF03CA1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9C25BD3-F8D1-4721-9125-DAFEAD45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18F65B-1EB4-477D-A7B4-34A523B4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18020B8-CA1B-42EF-B91B-9CCCBE6E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912792-5CD1-4D37-8020-329ED2CD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E0F0100-F37F-4CC7-87E1-798ED8241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D3395531-CB83-4483-9DC1-AA3A4B8C8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286974E-5900-4C47-917D-AAE536E5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619AF8B5-809B-4521-BEED-A2BCD6F3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5C4370B-A964-4B88-B36B-4A8F9E7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7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D732D8-DD20-4F58-9BC0-88916F29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E008A1A-0A4E-4CE9-BCCC-18EB6B37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9BFDAC57-C1A3-412C-8EED-1E6305C02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CF1241CB-BDFD-4A3E-B4FF-C58C66527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69D07C6D-E719-419B-9265-766938396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0651249-5940-479E-B37D-0598C3D5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B2EB0468-D58D-4D65-BE02-B46A0078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033FCA49-5FA2-462F-8A0B-70DE623D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45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035A64-F8A8-46D2-A32A-F1F15DB2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17C49FFB-8FEA-4006-B07D-03E142FF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4145689-3E52-40DD-8124-F342218F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04EFCA85-8057-4A06-8516-72BC75F6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8EA9BC39-B921-4F40-8471-D5996C99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607CCF49-8D3E-4CDF-975D-64668201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97AF63F5-14D5-4217-B62D-C4FDF2C0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97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9E9EC75-5517-41DF-AF5F-BBE65F0F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B3C0886-D537-4D79-A118-C865B49A2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28DE372-80DC-4E69-AD7C-2FDE73F9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D1F72AF-85B2-4E96-AA77-74CB02C3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8EEF1CC-E52F-4B7E-A67C-FCC427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F794F74-DC5A-4117-8B0A-E37662DD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39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A05218-F125-4703-808A-12C47BDC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9934C968-98AE-475E-95B8-9E2635D58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EF1142EF-4622-4696-A489-3E428AA8D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57A721D-094E-477F-839D-1D6FF040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56C76AE-CAC0-4FA5-8455-BFE7EEF8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DC0195F-7248-4D83-BF2A-A651AF0D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7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CE125ED3-E39D-4F18-861D-35973595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8E8250C-5AE9-4465-80B3-BFA4A844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FCC6D2A-8E61-4F15-AC9D-C87E28C68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36D9-8F83-4527-B242-10084E50C8E8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A7F598D-D885-4173-BC34-9D3C4A175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C3D74FE-6ECF-451D-B731-B1CAE1D44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58FC-75F4-4B95-A11C-F34E9A74B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03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5A499F49-1402-4F35-8F95-B629B078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960"/>
            <a:ext cx="11847663" cy="668202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7D728094-4B8D-450E-A9B2-72E22CC44431}"/>
              </a:ext>
            </a:extLst>
          </p:cNvPr>
          <p:cNvSpPr txBox="1"/>
          <p:nvPr/>
        </p:nvSpPr>
        <p:spPr>
          <a:xfrm>
            <a:off x="170608" y="47458"/>
            <a:ext cx="11344275" cy="381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Nome do projeto:  Couro Sintético_____________________________________________________________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C9E4F9-F704-45BA-934D-5409E34B2186}"/>
              </a:ext>
            </a:extLst>
          </p:cNvPr>
          <p:cNvSpPr txBox="1"/>
          <p:nvPr/>
        </p:nvSpPr>
        <p:spPr>
          <a:xfrm>
            <a:off x="41598" y="5484548"/>
            <a:ext cx="503374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 smtClean="0">
                <a:cs typeface="Calibri"/>
              </a:rPr>
              <a:t>Para iniciar o projeto, será necessário um investimento de 1milhão de reais, dinheiro usado para compra de maquinários, todas as ferramentas necessárias e também despesas com funcionários, aluguel de barracão, energia elétrica e água. A empresa também terá um custo mensal de 300 mil reais mensais de matéria prima, por exemplo: plastificantes, resinais papeis, pigmentos entre outros.</a:t>
            </a:r>
            <a:endParaRPr lang="pt-BR" sz="1400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C2538AFC-1F6A-4A9A-8F99-C61B36EFAC80}"/>
              </a:ext>
            </a:extLst>
          </p:cNvPr>
          <p:cNvSpPr txBox="1"/>
          <p:nvPr/>
        </p:nvSpPr>
        <p:spPr>
          <a:xfrm>
            <a:off x="4959927" y="960582"/>
            <a:ext cx="222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AC08425-A6F1-4A43-BD5A-AD61479BA77C}"/>
              </a:ext>
            </a:extLst>
          </p:cNvPr>
          <p:cNvSpPr txBox="1"/>
          <p:nvPr/>
        </p:nvSpPr>
        <p:spPr>
          <a:xfrm>
            <a:off x="4765967" y="1365256"/>
            <a:ext cx="2253673" cy="262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→ </a:t>
            </a:r>
            <a:r>
              <a:rPr lang="pt-BR" sz="1400" dirty="0" smtClean="0"/>
              <a:t>oferecer um produto alternativo ao couro original, ou seja, couro de origem animal.</a:t>
            </a:r>
            <a:endParaRPr lang="pt-BR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/>
              <a:t>→ </a:t>
            </a:r>
            <a:r>
              <a:rPr lang="pt-BR" sz="1400" dirty="0"/>
              <a:t>Oferecendo</a:t>
            </a:r>
            <a:r>
              <a:rPr lang="pt-BR" sz="1400" b="1" dirty="0"/>
              <a:t> 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inúmeras possibilidades, pois além de atender o seguimento automotivo, pode ser usado para fabricação de bolças, sapatos, sofás, cadeiras.</a:t>
            </a:r>
          </a:p>
          <a:p>
            <a:endParaRPr lang="pt-BR" sz="12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6EDB077-C066-43CB-BF78-59DFE3F77FDF}"/>
              </a:ext>
            </a:extLst>
          </p:cNvPr>
          <p:cNvSpPr txBox="1"/>
          <p:nvPr/>
        </p:nvSpPr>
        <p:spPr>
          <a:xfrm>
            <a:off x="9465014" y="1460436"/>
            <a:ext cx="22536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→</a:t>
            </a:r>
            <a:r>
              <a:rPr lang="pt-BR" sz="1400" dirty="0"/>
              <a:t> Em todo o Brasil</a:t>
            </a:r>
          </a:p>
          <a:p>
            <a:r>
              <a:rPr lang="pt-BR" sz="1400" b="1" dirty="0"/>
              <a:t>→</a:t>
            </a:r>
            <a:r>
              <a:rPr lang="pt-BR" sz="1400" dirty="0"/>
              <a:t> </a:t>
            </a:r>
            <a:r>
              <a:rPr lang="pt-BR" sz="1400" dirty="0" smtClean="0"/>
              <a:t>B2B (Business-</a:t>
            </a:r>
            <a:r>
              <a:rPr lang="pt-BR" sz="1400" dirty="0" err="1" smtClean="0"/>
              <a:t>to</a:t>
            </a:r>
            <a:r>
              <a:rPr lang="pt-BR" sz="1400" dirty="0" smtClean="0"/>
              <a:t>-business) clientes que também são empreendedores.</a:t>
            </a:r>
            <a:endParaRPr lang="pt-BR" sz="1400" dirty="0"/>
          </a:p>
          <a:p>
            <a:r>
              <a:rPr lang="pt-BR" sz="1400" b="1" dirty="0"/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loja de produtos</a:t>
            </a:r>
          </a:p>
          <a:p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automotivo</a:t>
            </a:r>
          </a:p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atende</a:t>
            </a:r>
          </a:p>
          <a:p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Média- Baixa renda</a:t>
            </a:r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CC02D086-3842-48E5-AE1F-73F5D77CD47E}"/>
              </a:ext>
            </a:extLst>
          </p:cNvPr>
          <p:cNvSpPr txBox="1"/>
          <p:nvPr/>
        </p:nvSpPr>
        <p:spPr>
          <a:xfrm>
            <a:off x="7096755" y="3429000"/>
            <a:ext cx="214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Será divulgado por meio de sites para e empresa</a:t>
            </a:r>
          </a:p>
          <a:p>
            <a:r>
              <a:rPr lang="pt-B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informações para contato (e-mail e tel</a:t>
            </a:r>
            <a:r>
              <a:rPr lang="pt-B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6EA719AE-3DD0-4F58-9984-890FA0B67AD4}"/>
              </a:ext>
            </a:extLst>
          </p:cNvPr>
          <p:cNvSpPr txBox="1"/>
          <p:nvPr/>
        </p:nvSpPr>
        <p:spPr>
          <a:xfrm>
            <a:off x="7158019" y="1145248"/>
            <a:ext cx="2225964" cy="211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Qualidade do produto</a:t>
            </a:r>
          </a:p>
          <a:p>
            <a:r>
              <a:rPr lang="pt-B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Entrar em contato para saber a satisfação do comprador ao receber o material.</a:t>
            </a:r>
          </a:p>
          <a:p>
            <a:r>
              <a:rPr lang="pt-B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pontual nas entregas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Envio de amostras toda semana para assim sempre estar apresentando novos produtos</a:t>
            </a:r>
            <a:r>
              <a:rPr lang="pt-B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599CC888-EB2B-444E-8D10-A51B1E476634}"/>
              </a:ext>
            </a:extLst>
          </p:cNvPr>
          <p:cNvSpPr txBox="1"/>
          <p:nvPr/>
        </p:nvSpPr>
        <p:spPr>
          <a:xfrm>
            <a:off x="2309260" y="1296314"/>
            <a:ext cx="2318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Garantir o melhor produto</a:t>
            </a:r>
          </a:p>
          <a:p>
            <a:r>
              <a:rPr lang="pt-BR" sz="1400" b="1" dirty="0"/>
              <a:t>→</a:t>
            </a:r>
            <a:r>
              <a:rPr lang="pt-B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roduzir o melhor material </a:t>
            </a:r>
          </a:p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 benefício</a:t>
            </a:r>
          </a:p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melhores matérias primas</a:t>
            </a:r>
          </a:p>
          <a:p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B9DD96F6-4FE1-4139-87AC-59D38A51E368}"/>
              </a:ext>
            </a:extLst>
          </p:cNvPr>
          <p:cNvSpPr txBox="1"/>
          <p:nvPr/>
        </p:nvSpPr>
        <p:spPr>
          <a:xfrm>
            <a:off x="-49518" y="1955844"/>
            <a:ext cx="23324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Buscar representantes para estar viajando pelo brasil a fora apresentando os produtos no seu comercio local.</a:t>
            </a:r>
          </a:p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Patrocínio para pequenos projetos.</a:t>
            </a:r>
          </a:p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Sites de hospedagens </a:t>
            </a:r>
          </a:p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Fonte de matéria-prima</a:t>
            </a:r>
          </a:p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Lojas de venda</a:t>
            </a:r>
          </a:p>
          <a:p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53E4F577-46C2-49F7-9EC2-572D1BE45348}"/>
              </a:ext>
            </a:extLst>
          </p:cNvPr>
          <p:cNvSpPr txBox="1"/>
          <p:nvPr/>
        </p:nvSpPr>
        <p:spPr>
          <a:xfrm>
            <a:off x="2309260" y="3429000"/>
            <a:ext cx="2567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Mão de obra qualificada</a:t>
            </a:r>
          </a:p>
          <a:p>
            <a:r>
              <a:rPr lang="pt-B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B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uscar recursos financeiros com investidores</a:t>
            </a:r>
          </a:p>
          <a:p>
            <a:r>
              <a:rPr lang="pt-B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pt-B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essoas com experiências na área 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5842744" y="5484548"/>
            <a:ext cx="6046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O modo de ganhar dinheiro e vendendo grande quantidade de produtos ou seja </a:t>
            </a:r>
          </a:p>
          <a:p>
            <a:r>
              <a:rPr lang="pt-BR" sz="1400" dirty="0" smtClean="0"/>
              <a:t>Vender o </a:t>
            </a:r>
            <a:r>
              <a:rPr lang="pt-BR" sz="1400" smtClean="0"/>
              <a:t>couro sintético.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5745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C459BE24F1824B9B67C8022A17871F" ma:contentTypeVersion="10" ma:contentTypeDescription="Create a new document." ma:contentTypeScope="" ma:versionID="0b4e2810cc8d5f73ba9a503fca4367de">
  <xsd:schema xmlns:xsd="http://www.w3.org/2001/XMLSchema" xmlns:xs="http://www.w3.org/2001/XMLSchema" xmlns:p="http://schemas.microsoft.com/office/2006/metadata/properties" xmlns:ns2="28af8a2a-7a4b-4293-ad92-f60587c2d81d" targetNamespace="http://schemas.microsoft.com/office/2006/metadata/properties" ma:root="true" ma:fieldsID="b4d1ddbf0d03797bc02eb17d4d80254a" ns2:_="">
    <xsd:import namespace="28af8a2a-7a4b-4293-ad92-f60587c2d8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f8a2a-7a4b-4293-ad92-f60587c2d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C7A235-43BA-4BAF-BC1D-5F14AE8F9E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A21E16-1666-4082-AADA-8F416B1AE525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EE3766-9D29-4767-8100-D55013E3F372}"/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294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Sanchuki</dc:creator>
  <cp:lastModifiedBy>Portaria</cp:lastModifiedBy>
  <cp:revision>15</cp:revision>
  <dcterms:created xsi:type="dcterms:W3CDTF">2020-08-25T16:32:23Z</dcterms:created>
  <dcterms:modified xsi:type="dcterms:W3CDTF">2020-09-09T19:47:13Z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0x01010048C459BE24F1824B9B67C8022A17871F</vt:lpwstr>
  </property>
</Properties>
</file>