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9" r:id="rId5"/>
    <p:sldId id="261" r:id="rId6"/>
    <p:sldId id="260" r:id="rId7"/>
    <p:sldId id="263" r:id="rId8"/>
    <p:sldId id="262" r:id="rId9"/>
    <p:sldId id="265" r:id="rId10"/>
    <p:sldId id="25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3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C28A-5FE4-B8F8-4921-92D080F16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A0164-ABD7-CAB6-25F2-D1C9099B9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0E41-39E1-9CA1-E833-A795981E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031E-EC4A-4852-905D-D3F30848F9D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F595-7976-B99B-BBB0-B3BC69F2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44AD-6ABF-DDA0-036E-647F106B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837D-B4B7-4B88-8773-A571855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D2E4-7D82-3F0A-FBC4-C539DFDA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302E9-67EE-F2D4-BA27-B9CB67A52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7DDE-770A-447F-5C75-E29CD998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031E-EC4A-4852-905D-D3F30848F9D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6473-FD41-AB1E-5881-48DA6B75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799B-33C8-F826-7EC4-75E7A8C0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837D-B4B7-4B88-8773-A571855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7A5C1-6982-C6C2-C7D2-EE893E559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9646E-93F1-4262-8C35-FF14CD340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AEE4-F93F-C717-1B0F-E94763C1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031E-EC4A-4852-905D-D3F30848F9D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B1F1D-285E-9BB1-7BE1-AACA3C98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7022B-D914-4E48-0802-67516352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837D-B4B7-4B88-8773-A571855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FEF6-BE88-698D-E4D9-DCFB9111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9E3B-1C45-80BD-4F66-9AC095E8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8AD34-ED74-1C86-AB07-387647E1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031E-EC4A-4852-905D-D3F30848F9D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2BCFA-6706-A38E-3C87-21F17F99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D86DE-EC44-A929-7104-941DC464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837D-B4B7-4B88-8773-A571855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5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34D1-B0C1-8D3A-A5C7-35C34178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D01CC-EF3B-BF0B-C5CC-9F24D258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04D78-8F96-0BC5-CC9B-95D4EFED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031E-EC4A-4852-905D-D3F30848F9D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82959-3766-B5F5-A510-D50BA077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9573-1632-F587-81EF-BA6DF84A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837D-B4B7-4B88-8773-A571855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1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2839-F1DD-815C-7CB0-BF1904DA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2F79-8806-697C-557C-7CE666764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C0906-6073-CA23-D79B-C90618BA8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AC605-DC5A-A531-7600-DF44C135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031E-EC4A-4852-905D-D3F30848F9D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FCB08-CD84-2FD6-394F-37A6748C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7DDD1-9B32-1B96-C19D-6731B6FA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837D-B4B7-4B88-8773-A571855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191B-FAEB-432A-F8CA-2F719FF0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A1F8D-16B7-8063-DE30-D652BA94C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0E083-E97E-DFD4-2B78-9B1F4B70E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AC76D-7714-D552-8BC5-89BA97990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88E8F-E6A9-FE15-761D-F96BACED9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619E7-285C-7B21-AC7A-9EDED90F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031E-EC4A-4852-905D-D3F30848F9D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AD839-5FA1-409C-7EEB-B61A952A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B07C9-A403-D42D-E37D-D04609CC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837D-B4B7-4B88-8773-A571855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3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BB97-2236-5E61-8502-16C7E759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6045F-60B7-9D65-42C8-4EA842EE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031E-EC4A-4852-905D-D3F30848F9D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351E5-7BD9-0549-7336-79D468BE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BA051-2DE2-28A5-75FC-B31997AC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837D-B4B7-4B88-8773-A571855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3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0BE21-9231-EEA3-5EBD-832E0BDF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031E-EC4A-4852-905D-D3F30848F9D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9E0D3-8EF9-A8DF-9CEA-52962F8B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AB77F-6B74-25B4-202A-8ED83EBE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837D-B4B7-4B88-8773-A571855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0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136C-FC60-9889-8B59-6DA0107F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A108-B265-EE28-BBC3-5BC2FC61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D945F-A5AC-1BF9-816B-691520737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CD44E-7CDD-45CB-A2C3-F7842323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031E-EC4A-4852-905D-D3F30848F9D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B37F-E7B1-11F7-1B2B-B2EB6883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1571-C9ED-FE48-644B-547D828D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837D-B4B7-4B88-8773-A571855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12E3-88A2-0017-453E-E9829E2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FA45C-A1A0-81F1-82CE-57745E0CB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2B5B9-E67E-F6CC-1C2A-507473A2C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166DC-CA97-692D-4E12-4FD8AF62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031E-EC4A-4852-905D-D3F30848F9D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8146A-847E-840E-6E01-55EDE43A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19CA-D6F1-DA8A-5E7F-9111F72B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837D-B4B7-4B88-8773-A571855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D7B01-9002-47E0-9B2C-EEDD9450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FC2D7-735E-E067-4F9F-E27EB91E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42E45-5A01-8154-9A86-B7A833C41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4031E-EC4A-4852-905D-D3F30848F9D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A2365-650D-7119-E7E3-FB4FDC837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1A40-1C06-B9E0-71C9-98AE0807F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837D-B4B7-4B88-8773-A571855F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3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04830-76AD-E1EA-B13F-31CFEAFA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89" y="1523821"/>
            <a:ext cx="5140604" cy="1300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7C771-3B61-4824-7162-D4B7CFC1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048" y="1399779"/>
            <a:ext cx="2885329" cy="1627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F2B193-3E0B-F501-4C88-A04C24FC9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508" y="4088951"/>
            <a:ext cx="5274492" cy="13541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6AE407-86E8-ED54-7DC6-93734DDD3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699" y="3870622"/>
            <a:ext cx="2787793" cy="1790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AE6C79-E6DF-033E-4792-5471FBE81076}"/>
              </a:ext>
            </a:extLst>
          </p:cNvPr>
          <p:cNvSpPr txBox="1"/>
          <p:nvPr/>
        </p:nvSpPr>
        <p:spPr>
          <a:xfrm>
            <a:off x="674914" y="274320"/>
            <a:ext cx="403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GetDyads.R</a:t>
            </a:r>
            <a:endParaRPr lang="en-US" sz="3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0A7E9-4C90-0D22-AA19-1281A23FF23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477693" y="2174220"/>
            <a:ext cx="2045355" cy="393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0DC145-E778-7F0F-1838-46BAA665D92D}"/>
              </a:ext>
            </a:extLst>
          </p:cNvPr>
          <p:cNvCxnSpPr>
            <a:cxnSpLocks/>
          </p:cNvCxnSpPr>
          <p:nvPr/>
        </p:nvCxnSpPr>
        <p:spPr>
          <a:xfrm>
            <a:off x="9064046" y="3023226"/>
            <a:ext cx="0" cy="876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09D0F6-036F-E5D4-DA4F-5F3486942EE6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6350000" y="4766018"/>
            <a:ext cx="19786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A3D1F0-F14D-A6AF-A5C7-FA08CB70E24D}"/>
              </a:ext>
            </a:extLst>
          </p:cNvPr>
          <p:cNvSpPr txBox="1"/>
          <p:nvPr/>
        </p:nvSpPr>
        <p:spPr>
          <a:xfrm>
            <a:off x="8665787" y="923711"/>
            <a:ext cx="59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GBI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11C17D-0AA0-F98F-4438-40FD952BA4F2}"/>
              </a:ext>
            </a:extLst>
          </p:cNvPr>
          <p:cNvSpPr txBox="1"/>
          <p:nvPr/>
        </p:nvSpPr>
        <p:spPr>
          <a:xfrm>
            <a:off x="2283163" y="3664051"/>
            <a:ext cx="30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with observation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19CC42-F6DC-160E-976F-476AC5E68F3D}"/>
              </a:ext>
            </a:extLst>
          </p:cNvPr>
          <p:cNvSpPr txBox="1"/>
          <p:nvPr/>
        </p:nvSpPr>
        <p:spPr>
          <a:xfrm>
            <a:off x="9545233" y="3427798"/>
            <a:ext cx="115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Dyads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71021A-6C76-9B83-CFA4-B4ED2C31E959}"/>
              </a:ext>
            </a:extLst>
          </p:cNvPr>
          <p:cNvSpPr/>
          <p:nvPr/>
        </p:nvSpPr>
        <p:spPr>
          <a:xfrm>
            <a:off x="29360" y="1"/>
            <a:ext cx="12162640" cy="68286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B045-3DE6-3EA0-95C8-6DA71583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7BDF3-88EB-40E8-7E63-8BF37472C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4" y="42332"/>
            <a:ext cx="10439400" cy="6847455"/>
          </a:xfrm>
        </p:spPr>
      </p:pic>
    </p:spTree>
    <p:extLst>
      <p:ext uri="{BB962C8B-B14F-4D97-AF65-F5344CB8AC3E}">
        <p14:creationId xmlns:p14="http://schemas.microsoft.com/office/powerpoint/2010/main" val="401537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B278-068D-706F-13F6-1B7E7AC4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792C-6092-B4A3-213F-171D38E1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353DA-B06C-2201-622C-F5AC0B9B3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838"/>
            <a:ext cx="4085966" cy="332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D7DD0-83EC-82EA-F43C-C7603B2A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14" y="3573509"/>
            <a:ext cx="3667934" cy="2985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1D3D8E-31EA-6F59-FB71-C51601F24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392" y="3497682"/>
            <a:ext cx="4128900" cy="3360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3844B0-B1F7-7F63-2FD8-C9A6D5DF4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514" y="166668"/>
            <a:ext cx="3775520" cy="30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7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8819-15E2-77F5-4FAE-2FCA7E0E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18D8-05F0-08C2-0FA6-09194765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BE780-3A60-BA80-B0F8-47F3633F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289" y="0"/>
            <a:ext cx="433560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D01F12-421C-20C5-11CA-FBDCA07C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272" y="0"/>
            <a:ext cx="497028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9A6CA-3825-8ADC-DB4D-D633B8FC274C}"/>
              </a:ext>
            </a:extLst>
          </p:cNvPr>
          <p:cNvSpPr txBox="1"/>
          <p:nvPr/>
        </p:nvSpPr>
        <p:spPr>
          <a:xfrm>
            <a:off x="9366848" y="335560"/>
            <a:ext cx="286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github.com/JoaoVallePereira/Florida_Dolphins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3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1F7098-8C8E-1629-327F-5FD8AC0E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574" y="1929467"/>
            <a:ext cx="4241279" cy="2785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76FE60-E3BF-755E-AFF9-E22A636A4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11" y="1017142"/>
            <a:ext cx="5274492" cy="1354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DD326F-0636-6BDB-814C-5A41B026C984}"/>
              </a:ext>
            </a:extLst>
          </p:cNvPr>
          <p:cNvSpPr txBox="1"/>
          <p:nvPr/>
        </p:nvSpPr>
        <p:spPr>
          <a:xfrm>
            <a:off x="7344521" y="570252"/>
            <a:ext cx="300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priors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F5B60-4F27-EB3A-97E6-C4E9EF68A5F6}"/>
              </a:ext>
            </a:extLst>
          </p:cNvPr>
          <p:cNvSpPr txBox="1"/>
          <p:nvPr/>
        </p:nvSpPr>
        <p:spPr>
          <a:xfrm>
            <a:off x="6506822" y="1744801"/>
            <a:ext cx="300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 edge model (edge weights)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E8C3C-A5B6-C97D-3493-EE787D21852B}"/>
              </a:ext>
            </a:extLst>
          </p:cNvPr>
          <p:cNvSpPr txBox="1"/>
          <p:nvPr/>
        </p:nvSpPr>
        <p:spPr>
          <a:xfrm>
            <a:off x="6131837" y="3426683"/>
            <a:ext cx="231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for non-random association (</a:t>
            </a:r>
            <a:r>
              <a:rPr lang="en-US" dirty="0" err="1"/>
              <a:t>Bejder</a:t>
            </a:r>
            <a:r>
              <a:rPr lang="en-US" dirty="0"/>
              <a:t> et al. 1998)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D6367-5715-BF4E-EFE9-AD670F1340F9}"/>
              </a:ext>
            </a:extLst>
          </p:cNvPr>
          <p:cNvSpPr txBox="1"/>
          <p:nvPr/>
        </p:nvSpPr>
        <p:spPr>
          <a:xfrm>
            <a:off x="7719030" y="4777526"/>
            <a:ext cx="4377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metrics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Global (e.g., Coefficient of variation (CV)</a:t>
            </a:r>
          </a:p>
          <a:p>
            <a:pPr marL="285750" indent="-285750">
              <a:buFontTx/>
              <a:buChar char="-"/>
            </a:pPr>
            <a:r>
              <a:rPr lang="en-US" dirty="0"/>
              <a:t>Node (e.g., eigenvector centrality)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F8FAF-67B2-B0B4-4066-43F20C4FDC06}"/>
              </a:ext>
            </a:extLst>
          </p:cNvPr>
          <p:cNvSpPr txBox="1"/>
          <p:nvPr/>
        </p:nvSpPr>
        <p:spPr>
          <a:xfrm>
            <a:off x="1427133" y="3652237"/>
            <a:ext cx="300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a brms model (regression)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65AC06-06B2-8CE2-F332-B8FE59B08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2" y="4131993"/>
            <a:ext cx="5010407" cy="13399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116F11-007F-FBB9-3A7B-B7576C24A61D}"/>
              </a:ext>
            </a:extLst>
          </p:cNvPr>
          <p:cNvSpPr txBox="1"/>
          <p:nvPr/>
        </p:nvSpPr>
        <p:spPr>
          <a:xfrm>
            <a:off x="674914" y="274320"/>
            <a:ext cx="403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GetNetwork.R</a:t>
            </a:r>
            <a:endParaRPr lang="en-US" sz="3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CEC5BE-FA77-92B1-B9B9-ECDE1E0D67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534603" y="754918"/>
            <a:ext cx="1809918" cy="939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9F4BDD-E3DB-F5CC-D352-51A0ACC1205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011228" y="868261"/>
            <a:ext cx="0" cy="876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D29150-F723-8744-CC5F-6CE36D967770}"/>
              </a:ext>
            </a:extLst>
          </p:cNvPr>
          <p:cNvCxnSpPr>
            <a:cxnSpLocks/>
          </p:cNvCxnSpPr>
          <p:nvPr/>
        </p:nvCxnSpPr>
        <p:spPr>
          <a:xfrm>
            <a:off x="8984609" y="2114133"/>
            <a:ext cx="763398" cy="289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64EEC1-B7B8-7502-00BD-AC4EDCC0C8C5}"/>
              </a:ext>
            </a:extLst>
          </p:cNvPr>
          <p:cNvCxnSpPr>
            <a:cxnSpLocks/>
          </p:cNvCxnSpPr>
          <p:nvPr/>
        </p:nvCxnSpPr>
        <p:spPr>
          <a:xfrm>
            <a:off x="8629217" y="2114133"/>
            <a:ext cx="0" cy="2629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725451-3276-9CBB-28D2-0367F70789E1}"/>
              </a:ext>
            </a:extLst>
          </p:cNvPr>
          <p:cNvCxnSpPr>
            <a:cxnSpLocks/>
          </p:cNvCxnSpPr>
          <p:nvPr/>
        </p:nvCxnSpPr>
        <p:spPr>
          <a:xfrm>
            <a:off x="7425397" y="2114133"/>
            <a:ext cx="0" cy="13840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3C37FB-5CCB-7DB6-3AD7-78697D152204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4435945" y="2114133"/>
            <a:ext cx="2109767" cy="1722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0334C-C53F-3D3C-96D0-160D61C746A5}"/>
              </a:ext>
            </a:extLst>
          </p:cNvPr>
          <p:cNvSpPr/>
          <p:nvPr/>
        </p:nvSpPr>
        <p:spPr>
          <a:xfrm>
            <a:off x="29360" y="1"/>
            <a:ext cx="12162640" cy="682863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8E30-5F57-1D85-273F-7006305C6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5930B-AF47-26C2-A71F-C54559A9D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185A0-0189-82D4-790A-5CA618BDF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04"/>
            <a:ext cx="12192000" cy="6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3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5807-17A6-9132-1C00-FC52E257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6D27-BC4A-3A24-D19F-474B0A96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FB6C1-C022-B0C2-94A6-7E8D144A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39" y="0"/>
            <a:ext cx="4976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E42D-E501-33F5-DF4D-BCCB6276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B362A-20B7-32ED-CA20-DA93204D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117" y="213124"/>
            <a:ext cx="4589035" cy="3022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D8334C-ED55-95FD-C7F4-6E489E88C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59" y="3218853"/>
            <a:ext cx="4534751" cy="29871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5F817F-6E15-3B62-45C3-C6673327E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293" y="3298007"/>
            <a:ext cx="4638678" cy="3055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C59248-25A5-0560-B1EC-812EB5FAB922}"/>
              </a:ext>
            </a:extLst>
          </p:cNvPr>
          <p:cNvSpPr txBox="1"/>
          <p:nvPr/>
        </p:nvSpPr>
        <p:spPr>
          <a:xfrm>
            <a:off x="5363386" y="168019"/>
            <a:ext cx="140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2002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2FFB6-9A8E-4FD8-0F97-896AAD1B1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418" y="213124"/>
            <a:ext cx="3367184" cy="27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1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4F98-98B3-DEBC-67B2-48A11E58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47D17C-9644-CB4A-0860-ED57A516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36" y="84748"/>
            <a:ext cx="4783017" cy="31507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A00515-51F2-62CE-B290-916E08C01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11" y="3609688"/>
            <a:ext cx="4783017" cy="31507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6533F55-28F5-6B37-D99B-377BFAAA0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023" y="3658924"/>
            <a:ext cx="4633530" cy="30522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F6F073-04D3-B09A-40C5-7DDFA832B3F9}"/>
              </a:ext>
            </a:extLst>
          </p:cNvPr>
          <p:cNvSpPr txBox="1"/>
          <p:nvPr/>
        </p:nvSpPr>
        <p:spPr>
          <a:xfrm>
            <a:off x="5527404" y="205022"/>
            <a:ext cx="140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2002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4E9D11-5181-2A6F-044A-3297877BC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98" y="0"/>
            <a:ext cx="4406008" cy="358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9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AD8D-5743-EAE8-0045-E2EC7C82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07FF-8F15-4101-8912-874EC6F8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A2FF3-BBC1-12F7-8BA7-86358E9B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161" y="1414654"/>
            <a:ext cx="7960152" cy="41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4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9D48-3FDB-2B87-C042-A589D18C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DDFA-BD31-FBE5-EEF5-1CB52792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799FE-D66E-4928-ADA2-B4FF27C8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34" y="759273"/>
            <a:ext cx="9294773" cy="553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E8D84-BB01-B678-5610-4D781CFCCA5F}"/>
              </a:ext>
            </a:extLst>
          </p:cNvPr>
          <p:cNvSpPr txBox="1"/>
          <p:nvPr/>
        </p:nvSpPr>
        <p:spPr>
          <a:xfrm>
            <a:off x="1131723" y="216480"/>
            <a:ext cx="305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DESCRIPTIVE</a:t>
            </a:r>
          </a:p>
        </p:txBody>
      </p:sp>
    </p:spTree>
    <p:extLst>
      <p:ext uri="{BB962C8B-B14F-4D97-AF65-F5344CB8AC3E}">
        <p14:creationId xmlns:p14="http://schemas.microsoft.com/office/powerpoint/2010/main" val="281279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9D48-3FDB-2B87-C042-A589D18C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DDFA-BD31-FBE5-EEF5-1CB52792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799FE-D66E-4928-ADA2-B4FF27C8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34" y="759273"/>
            <a:ext cx="9294773" cy="553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E8D84-BB01-B678-5610-4D781CFCCA5F}"/>
              </a:ext>
            </a:extLst>
          </p:cNvPr>
          <p:cNvSpPr txBox="1"/>
          <p:nvPr/>
        </p:nvSpPr>
        <p:spPr>
          <a:xfrm>
            <a:off x="1131723" y="216480"/>
            <a:ext cx="305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A842B-160A-E8B6-1434-3969D94F0661}"/>
              </a:ext>
            </a:extLst>
          </p:cNvPr>
          <p:cNvSpPr txBox="1"/>
          <p:nvPr/>
        </p:nvSpPr>
        <p:spPr>
          <a:xfrm>
            <a:off x="6176300" y="2360577"/>
            <a:ext cx="60953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chemeClr val="accent2"/>
                </a:solidFill>
                <a:effectLst/>
                <a:latin typeface="Open Sans" panose="020F0502020204030204" pitchFamily="34" charset="0"/>
              </a:rPr>
              <a:t>A central node is highly connected and/or is connected to highly connected nodes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/>
                </a:solidFill>
                <a:latin typeface="Open Sans" panose="020F0502020204030204" pitchFamily="34" charset="0"/>
              </a:rPr>
              <a:t>potential ‘importance’ of individuals in the network, as social hubs, or for the propagation of information or diseases through animal populations.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C503D-1423-70E6-F3AF-3579E0E39EB6}"/>
              </a:ext>
            </a:extLst>
          </p:cNvPr>
          <p:cNvSpPr/>
          <p:nvPr/>
        </p:nvSpPr>
        <p:spPr>
          <a:xfrm>
            <a:off x="1562271" y="2698095"/>
            <a:ext cx="3854421" cy="3321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1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116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Valle Pereira, Joao Victor Silva</dc:creator>
  <cp:lastModifiedBy>do Valle Pereira, Joao Victor Silva</cp:lastModifiedBy>
  <cp:revision>9</cp:revision>
  <dcterms:created xsi:type="dcterms:W3CDTF">2024-04-08T18:12:38Z</dcterms:created>
  <dcterms:modified xsi:type="dcterms:W3CDTF">2024-05-03T17:40:25Z</dcterms:modified>
</cp:coreProperties>
</file>