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73" r:id="rId3"/>
    <p:sldId id="270" r:id="rId4"/>
    <p:sldId id="257" r:id="rId5"/>
    <p:sldId id="279" r:id="rId6"/>
    <p:sldId id="262" r:id="rId7"/>
    <p:sldId id="264" r:id="rId8"/>
    <p:sldId id="286" r:id="rId9"/>
    <p:sldId id="259" r:id="rId10"/>
    <p:sldId id="285" r:id="rId11"/>
    <p:sldId id="263" r:id="rId12"/>
    <p:sldId id="265" r:id="rId13"/>
    <p:sldId id="268" r:id="rId14"/>
    <p:sldId id="266" r:id="rId15"/>
    <p:sldId id="269" r:id="rId16"/>
    <p:sldId id="272" r:id="rId17"/>
    <p:sldId id="275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Planilha_do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32828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C32828"/>
              </a:solidFill>
              <a:ln>
                <a:solidFill>
                  <a:schemeClr val="accent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70D8-4CFF-98D1-AED61F33A3E8}"/>
              </c:ext>
            </c:extLst>
          </c:dPt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D8-4CFF-98D1-AED61F33A3E8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054B28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D8-4CFF-98D1-AED61F33A3E8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199B55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D8-4CFF-98D1-AED61F33A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87968"/>
        <c:axId val="34619968"/>
      </c:barChart>
      <c:catAx>
        <c:axId val="3438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619968"/>
        <c:crosses val="autoZero"/>
        <c:auto val="1"/>
        <c:lblAlgn val="ctr"/>
        <c:lblOffset val="100"/>
        <c:noMultiLvlLbl val="0"/>
      </c:catAx>
      <c:valAx>
        <c:axId val="346199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87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B21-4DA2-AF2A-9BD9ED02C050}"/>
              </c:ext>
            </c:extLst>
          </c:dPt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1-4DA2-AF2A-9BD9ED02C050}"/>
            </c:ext>
          </c:extLst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054B28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21-4DA2-AF2A-9BD9ED02C050}"/>
            </c:ext>
          </c:extLst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199B55"/>
            </a:solidFill>
          </c:spPr>
          <c:invertIfNegative val="0"/>
          <c:cat>
            <c:strRef>
              <c:f>Plan1!$A$2:$A$5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21-4DA2-AF2A-9BD9ED02C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385920"/>
        <c:axId val="34622848"/>
      </c:barChart>
      <c:catAx>
        <c:axId val="34385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Verdana" panose="020B0604030504040204" pitchFamily="34" charset="0"/>
              </a:defRPr>
            </a:pPr>
            <a:endParaRPr lang="pt-BR"/>
          </a:p>
        </c:txPr>
        <c:crossAx val="34622848"/>
        <c:crosses val="autoZero"/>
        <c:auto val="1"/>
        <c:lblAlgn val="ctr"/>
        <c:lblOffset val="100"/>
        <c:noMultiLvlLbl val="0"/>
      </c:catAx>
      <c:valAx>
        <c:axId val="3462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aseline="0">
                <a:latin typeface="Verdana" panose="020B0604030504040204" pitchFamily="34" charset="0"/>
              </a:defRPr>
            </a:pPr>
            <a:endParaRPr lang="pt-BR"/>
          </a:p>
        </c:txPr>
        <c:crossAx val="34385920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 baseline="0">
              <a:latin typeface="Verdana" panose="020B0604030504040204" pitchFamily="34" charset="0"/>
            </a:defRPr>
          </a:pPr>
          <a:endParaRPr lang="pt-BR"/>
        </a:p>
      </c:txPr>
    </c:legend>
    <c:plotVisOnly val="1"/>
    <c:dispBlanksAs val="gap"/>
    <c:showDLblsOverMax val="0"/>
  </c:chart>
  <c:txPr>
    <a:bodyPr/>
    <a:lstStyle/>
    <a:p>
      <a:pPr>
        <a:defRPr sz="1800">
          <a:latin typeface="Montserrat Light" pitchFamily="50" charset="0"/>
        </a:defRPr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20E6B-CE84-4E2D-9588-1282227C4BC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1A922A-352E-40F4-AD4C-445557B96362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397401F-AF47-4F37-AC36-11915388C92E}" type="parTrans" cxnId="{6EFF0920-7089-4B56-AB31-9F7353F4082E}">
      <dgm:prSet/>
      <dgm:spPr/>
      <dgm:t>
        <a:bodyPr/>
        <a:lstStyle/>
        <a:p>
          <a:endParaRPr lang="pt-BR"/>
        </a:p>
      </dgm:t>
    </dgm:pt>
    <dgm:pt modelId="{BA844C9C-940D-4DB5-8514-695D3FCE7DA8}" type="sibTrans" cxnId="{6EFF0920-7089-4B56-AB31-9F7353F4082E}">
      <dgm:prSet/>
      <dgm:spPr/>
      <dgm:t>
        <a:bodyPr/>
        <a:lstStyle/>
        <a:p>
          <a:endParaRPr lang="pt-BR"/>
        </a:p>
      </dgm:t>
    </dgm:pt>
    <dgm:pt modelId="{FF2A5163-9B09-4692-A928-29DE673D9D9A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85DB98-BE92-4059-BC46-48A8C28850EC}" type="parTrans" cxnId="{4A91A283-37AA-44D7-97D8-B9E218478C65}">
      <dgm:prSet/>
      <dgm:spPr/>
      <dgm:t>
        <a:bodyPr/>
        <a:lstStyle/>
        <a:p>
          <a:endParaRPr lang="pt-BR"/>
        </a:p>
      </dgm:t>
    </dgm:pt>
    <dgm:pt modelId="{56B68BDF-756B-464B-9479-C1B9F6548BCC}" type="sibTrans" cxnId="{4A91A283-37AA-44D7-97D8-B9E218478C65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3363A485-40A9-4ACA-8C22-6B9E5A26A4DC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1216CEC-18A3-4CE2-B0AC-907CCD915E04}" type="parTrans" cxnId="{C0697F7E-C390-4443-B9BB-CE3E5E1E6EA4}">
      <dgm:prSet/>
      <dgm:spPr/>
      <dgm:t>
        <a:bodyPr/>
        <a:lstStyle/>
        <a:p>
          <a:endParaRPr lang="pt-BR"/>
        </a:p>
      </dgm:t>
    </dgm:pt>
    <dgm:pt modelId="{3379A473-40E0-4C99-B373-286DB365AD7C}" type="sibTrans" cxnId="{C0697F7E-C390-4443-B9BB-CE3E5E1E6EA4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B008FF35-F18E-49BF-BAA9-6C9D793FC299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4E10B1D-351A-4A7D-BC91-718477BA2E1C}" type="parTrans" cxnId="{9E9CE9D0-87D9-4588-AA4D-3FD6536745BB}">
      <dgm:prSet/>
      <dgm:spPr/>
      <dgm:t>
        <a:bodyPr/>
        <a:lstStyle/>
        <a:p>
          <a:endParaRPr lang="pt-BR"/>
        </a:p>
      </dgm:t>
    </dgm:pt>
    <dgm:pt modelId="{1224FCB4-3AEF-4011-981A-579500D017A4}" type="sibTrans" cxnId="{9E9CE9D0-87D9-4588-AA4D-3FD6536745BB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9DB299EC-FB83-4F09-B640-40159CD6937E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4CC07E-1807-4753-96DA-956D3C4047A6}" type="parTrans" cxnId="{2779889D-DEEA-4424-93F2-E4DB3726CBF6}">
      <dgm:prSet/>
      <dgm:spPr/>
      <dgm:t>
        <a:bodyPr/>
        <a:lstStyle/>
        <a:p>
          <a:endParaRPr lang="pt-BR"/>
        </a:p>
      </dgm:t>
    </dgm:pt>
    <dgm:pt modelId="{423D5BCF-D208-4198-89D2-7B7705C24651}" type="sibTrans" cxnId="{2779889D-DEEA-4424-93F2-E4DB3726CBF6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A364BD84-3577-42F6-B8BD-65EEBADE2065}" type="pres">
      <dgm:prSet presAssocID="{23020E6B-CE84-4E2D-9588-1282227C4B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FF127A-87EC-40FA-B113-2C8031D17383}" type="pres">
      <dgm:prSet presAssocID="{EB1A922A-352E-40F4-AD4C-445557B96362}" presName="centerShape" presStyleLbl="node0" presStyleIdx="0" presStyleCnt="1"/>
      <dgm:spPr/>
      <dgm:t>
        <a:bodyPr/>
        <a:lstStyle/>
        <a:p>
          <a:endParaRPr lang="pt-BR"/>
        </a:p>
      </dgm:t>
    </dgm:pt>
    <dgm:pt modelId="{CABBDC2C-9B1A-45A9-8C39-6A03F86A5F65}" type="pres">
      <dgm:prSet presAssocID="{FF2A5163-9B09-4692-A928-29DE673D9D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0631F-4520-4B65-941D-1DCE31F8B312}" type="pres">
      <dgm:prSet presAssocID="{FF2A5163-9B09-4692-A928-29DE673D9D9A}" presName="dummy" presStyleCnt="0"/>
      <dgm:spPr/>
    </dgm:pt>
    <dgm:pt modelId="{0D5E28C0-03DB-4849-93AD-88D7503F17B6}" type="pres">
      <dgm:prSet presAssocID="{56B68BDF-756B-464B-9479-C1B9F6548BCC}" presName="sibTrans" presStyleLbl="sibTrans2D1" presStyleIdx="0" presStyleCnt="4"/>
      <dgm:spPr/>
      <dgm:t>
        <a:bodyPr/>
        <a:lstStyle/>
        <a:p>
          <a:endParaRPr lang="pt-BR"/>
        </a:p>
      </dgm:t>
    </dgm:pt>
    <dgm:pt modelId="{54C74058-1D8C-4CCA-A577-36B141215B01}" type="pres">
      <dgm:prSet presAssocID="{3363A485-40A9-4ACA-8C22-6B9E5A26A4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9F8CF3-DDEE-4A45-9E3A-5B0C4CE6D421}" type="pres">
      <dgm:prSet presAssocID="{3363A485-40A9-4ACA-8C22-6B9E5A26A4DC}" presName="dummy" presStyleCnt="0"/>
      <dgm:spPr/>
    </dgm:pt>
    <dgm:pt modelId="{BC0DB825-8C47-4016-BC75-29EDCA0D856D}" type="pres">
      <dgm:prSet presAssocID="{3379A473-40E0-4C99-B373-286DB365AD7C}" presName="sibTrans" presStyleLbl="sibTrans2D1" presStyleIdx="1" presStyleCnt="4"/>
      <dgm:spPr/>
      <dgm:t>
        <a:bodyPr/>
        <a:lstStyle/>
        <a:p>
          <a:endParaRPr lang="pt-BR"/>
        </a:p>
      </dgm:t>
    </dgm:pt>
    <dgm:pt modelId="{4CC64F6D-C40D-40E4-B6A2-735FB1BD4C7A}" type="pres">
      <dgm:prSet presAssocID="{B008FF35-F18E-49BF-BAA9-6C9D793FC2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F7DADB-49A4-42E4-9B17-A56FBFC020EF}" type="pres">
      <dgm:prSet presAssocID="{B008FF35-F18E-49BF-BAA9-6C9D793FC299}" presName="dummy" presStyleCnt="0"/>
      <dgm:spPr/>
    </dgm:pt>
    <dgm:pt modelId="{592EF1F5-7B61-4586-AF08-59AF74ADB1E1}" type="pres">
      <dgm:prSet presAssocID="{1224FCB4-3AEF-4011-981A-579500D017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F1CA7D9E-5D06-411A-8669-E8CDDC496EF0}" type="pres">
      <dgm:prSet presAssocID="{9DB299EC-FB83-4F09-B640-40159CD693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052155-244A-4B6F-A99B-FD75826B8A76}" type="pres">
      <dgm:prSet presAssocID="{9DB299EC-FB83-4F09-B640-40159CD6937E}" presName="dummy" presStyleCnt="0"/>
      <dgm:spPr/>
    </dgm:pt>
    <dgm:pt modelId="{4C7CD398-C19D-4535-9EC9-6F7F97CC7F4E}" type="pres">
      <dgm:prSet presAssocID="{423D5BCF-D208-4198-89D2-7B7705C24651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C0697F7E-C390-4443-B9BB-CE3E5E1E6EA4}" srcId="{EB1A922A-352E-40F4-AD4C-445557B96362}" destId="{3363A485-40A9-4ACA-8C22-6B9E5A26A4DC}" srcOrd="1" destOrd="0" parTransId="{41216CEC-18A3-4CE2-B0AC-907CCD915E04}" sibTransId="{3379A473-40E0-4C99-B373-286DB365AD7C}"/>
    <dgm:cxn modelId="{ADDF6230-BD6C-4776-86D4-E351C72E4048}" type="presOf" srcId="{423D5BCF-D208-4198-89D2-7B7705C24651}" destId="{4C7CD398-C19D-4535-9EC9-6F7F97CC7F4E}" srcOrd="0" destOrd="0" presId="urn:microsoft.com/office/officeart/2005/8/layout/radial6"/>
    <dgm:cxn modelId="{9E9CE9D0-87D9-4588-AA4D-3FD6536745BB}" srcId="{EB1A922A-352E-40F4-AD4C-445557B96362}" destId="{B008FF35-F18E-49BF-BAA9-6C9D793FC299}" srcOrd="2" destOrd="0" parTransId="{E4E10B1D-351A-4A7D-BC91-718477BA2E1C}" sibTransId="{1224FCB4-3AEF-4011-981A-579500D017A4}"/>
    <dgm:cxn modelId="{9EE3DDCB-0E72-468C-ABCD-B186DA9EF4D9}" type="presOf" srcId="{3379A473-40E0-4C99-B373-286DB365AD7C}" destId="{BC0DB825-8C47-4016-BC75-29EDCA0D856D}" srcOrd="0" destOrd="0" presId="urn:microsoft.com/office/officeart/2005/8/layout/radial6"/>
    <dgm:cxn modelId="{4A91A283-37AA-44D7-97D8-B9E218478C65}" srcId="{EB1A922A-352E-40F4-AD4C-445557B96362}" destId="{FF2A5163-9B09-4692-A928-29DE673D9D9A}" srcOrd="0" destOrd="0" parTransId="{4885DB98-BE92-4059-BC46-48A8C28850EC}" sibTransId="{56B68BDF-756B-464B-9479-C1B9F6548BCC}"/>
    <dgm:cxn modelId="{20BD69F0-F3BF-4788-8B6C-015EDA4252E2}" type="presOf" srcId="{56B68BDF-756B-464B-9479-C1B9F6548BCC}" destId="{0D5E28C0-03DB-4849-93AD-88D7503F17B6}" srcOrd="0" destOrd="0" presId="urn:microsoft.com/office/officeart/2005/8/layout/radial6"/>
    <dgm:cxn modelId="{2779889D-DEEA-4424-93F2-E4DB3726CBF6}" srcId="{EB1A922A-352E-40F4-AD4C-445557B96362}" destId="{9DB299EC-FB83-4F09-B640-40159CD6937E}" srcOrd="3" destOrd="0" parTransId="{804CC07E-1807-4753-96DA-956D3C4047A6}" sibTransId="{423D5BCF-D208-4198-89D2-7B7705C24651}"/>
    <dgm:cxn modelId="{DBA3BC9E-28F7-49CA-8CFF-098E513294DA}" type="presOf" srcId="{FF2A5163-9B09-4692-A928-29DE673D9D9A}" destId="{CABBDC2C-9B1A-45A9-8C39-6A03F86A5F65}" srcOrd="0" destOrd="0" presId="urn:microsoft.com/office/officeart/2005/8/layout/radial6"/>
    <dgm:cxn modelId="{9953C536-0EA6-4472-A7E0-C7F1F4497469}" type="presOf" srcId="{EB1A922A-352E-40F4-AD4C-445557B96362}" destId="{35FF127A-87EC-40FA-B113-2C8031D17383}" srcOrd="0" destOrd="0" presId="urn:microsoft.com/office/officeart/2005/8/layout/radial6"/>
    <dgm:cxn modelId="{5A915299-AEF6-479F-9338-C92446BA4D86}" type="presOf" srcId="{23020E6B-CE84-4E2D-9588-1282227C4BC3}" destId="{A364BD84-3577-42F6-B8BD-65EEBADE2065}" srcOrd="0" destOrd="0" presId="urn:microsoft.com/office/officeart/2005/8/layout/radial6"/>
    <dgm:cxn modelId="{F2FF4934-D702-4D35-BF9E-5C89701A2A2E}" type="presOf" srcId="{9DB299EC-FB83-4F09-B640-40159CD6937E}" destId="{F1CA7D9E-5D06-411A-8669-E8CDDC496EF0}" srcOrd="0" destOrd="0" presId="urn:microsoft.com/office/officeart/2005/8/layout/radial6"/>
    <dgm:cxn modelId="{6EFF0920-7089-4B56-AB31-9F7353F4082E}" srcId="{23020E6B-CE84-4E2D-9588-1282227C4BC3}" destId="{EB1A922A-352E-40F4-AD4C-445557B96362}" srcOrd="0" destOrd="0" parTransId="{F397401F-AF47-4F37-AC36-11915388C92E}" sibTransId="{BA844C9C-940D-4DB5-8514-695D3FCE7DA8}"/>
    <dgm:cxn modelId="{5A3BC023-9CD7-4E6A-AB1D-ED941765732F}" type="presOf" srcId="{B008FF35-F18E-49BF-BAA9-6C9D793FC299}" destId="{4CC64F6D-C40D-40E4-B6A2-735FB1BD4C7A}" srcOrd="0" destOrd="0" presId="urn:microsoft.com/office/officeart/2005/8/layout/radial6"/>
    <dgm:cxn modelId="{C4E212DA-A305-4E3F-A3AC-357183E82E5B}" type="presOf" srcId="{1224FCB4-3AEF-4011-981A-579500D017A4}" destId="{592EF1F5-7B61-4586-AF08-59AF74ADB1E1}" srcOrd="0" destOrd="0" presId="urn:microsoft.com/office/officeart/2005/8/layout/radial6"/>
    <dgm:cxn modelId="{73312086-CB90-4D3B-BB5A-4769FA8344B3}" type="presOf" srcId="{3363A485-40A9-4ACA-8C22-6B9E5A26A4DC}" destId="{54C74058-1D8C-4CCA-A577-36B141215B01}" srcOrd="0" destOrd="0" presId="urn:microsoft.com/office/officeart/2005/8/layout/radial6"/>
    <dgm:cxn modelId="{38D30808-C934-4428-9C4F-3771745DBEC6}" type="presParOf" srcId="{A364BD84-3577-42F6-B8BD-65EEBADE2065}" destId="{35FF127A-87EC-40FA-B113-2C8031D17383}" srcOrd="0" destOrd="0" presId="urn:microsoft.com/office/officeart/2005/8/layout/radial6"/>
    <dgm:cxn modelId="{7DEFEFEB-9179-4DE7-91BF-9F626FE600E9}" type="presParOf" srcId="{A364BD84-3577-42F6-B8BD-65EEBADE2065}" destId="{CABBDC2C-9B1A-45A9-8C39-6A03F86A5F65}" srcOrd="1" destOrd="0" presId="urn:microsoft.com/office/officeart/2005/8/layout/radial6"/>
    <dgm:cxn modelId="{57297009-D93E-480E-BFB0-C8D529122CBF}" type="presParOf" srcId="{A364BD84-3577-42F6-B8BD-65EEBADE2065}" destId="{5EB0631F-4520-4B65-941D-1DCE31F8B312}" srcOrd="2" destOrd="0" presId="urn:microsoft.com/office/officeart/2005/8/layout/radial6"/>
    <dgm:cxn modelId="{F3276BFC-DF68-4544-AE1F-08CE1A12B4CD}" type="presParOf" srcId="{A364BD84-3577-42F6-B8BD-65EEBADE2065}" destId="{0D5E28C0-03DB-4849-93AD-88D7503F17B6}" srcOrd="3" destOrd="0" presId="urn:microsoft.com/office/officeart/2005/8/layout/radial6"/>
    <dgm:cxn modelId="{FC0AA298-9DAC-4175-BF4E-B84A2F0F67FB}" type="presParOf" srcId="{A364BD84-3577-42F6-B8BD-65EEBADE2065}" destId="{54C74058-1D8C-4CCA-A577-36B141215B01}" srcOrd="4" destOrd="0" presId="urn:microsoft.com/office/officeart/2005/8/layout/radial6"/>
    <dgm:cxn modelId="{9DCD6C5C-CF9D-4B1F-B383-2158869C43FF}" type="presParOf" srcId="{A364BD84-3577-42F6-B8BD-65EEBADE2065}" destId="{F39F8CF3-DDEE-4A45-9E3A-5B0C4CE6D421}" srcOrd="5" destOrd="0" presId="urn:microsoft.com/office/officeart/2005/8/layout/radial6"/>
    <dgm:cxn modelId="{75E4238A-B434-475A-A248-7984BF965AF4}" type="presParOf" srcId="{A364BD84-3577-42F6-B8BD-65EEBADE2065}" destId="{BC0DB825-8C47-4016-BC75-29EDCA0D856D}" srcOrd="6" destOrd="0" presId="urn:microsoft.com/office/officeart/2005/8/layout/radial6"/>
    <dgm:cxn modelId="{60F36CAF-27B8-4B91-B9E8-CBF867B51497}" type="presParOf" srcId="{A364BD84-3577-42F6-B8BD-65EEBADE2065}" destId="{4CC64F6D-C40D-40E4-B6A2-735FB1BD4C7A}" srcOrd="7" destOrd="0" presId="urn:microsoft.com/office/officeart/2005/8/layout/radial6"/>
    <dgm:cxn modelId="{69BA6917-877E-4987-B00D-D6DD784BFAAF}" type="presParOf" srcId="{A364BD84-3577-42F6-B8BD-65EEBADE2065}" destId="{58F7DADB-49A4-42E4-9B17-A56FBFC020EF}" srcOrd="8" destOrd="0" presId="urn:microsoft.com/office/officeart/2005/8/layout/radial6"/>
    <dgm:cxn modelId="{710BE53D-8C1D-409F-B2C9-7BAABFD14C14}" type="presParOf" srcId="{A364BD84-3577-42F6-B8BD-65EEBADE2065}" destId="{592EF1F5-7B61-4586-AF08-59AF74ADB1E1}" srcOrd="9" destOrd="0" presId="urn:microsoft.com/office/officeart/2005/8/layout/radial6"/>
    <dgm:cxn modelId="{6B541FBB-BBD0-45FF-B127-EA64F2EE2745}" type="presParOf" srcId="{A364BD84-3577-42F6-B8BD-65EEBADE2065}" destId="{F1CA7D9E-5D06-411A-8669-E8CDDC496EF0}" srcOrd="10" destOrd="0" presId="urn:microsoft.com/office/officeart/2005/8/layout/radial6"/>
    <dgm:cxn modelId="{13D77DBD-EDC1-472B-9F19-3CA6A5FADFAF}" type="presParOf" srcId="{A364BD84-3577-42F6-B8BD-65EEBADE2065}" destId="{F8052155-244A-4B6F-A99B-FD75826B8A76}" srcOrd="11" destOrd="0" presId="urn:microsoft.com/office/officeart/2005/8/layout/radial6"/>
    <dgm:cxn modelId="{6C9BF047-07D0-4A70-879B-40CD957DC05B}" type="presParOf" srcId="{A364BD84-3577-42F6-B8BD-65EEBADE2065}" destId="{4C7CD398-C19D-4535-9EC9-6F7F97CC7F4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20E6B-CE84-4E2D-9588-1282227C4BC3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1A922A-352E-40F4-AD4C-445557B96362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F397401F-AF47-4F37-AC36-11915388C92E}" type="parTrans" cxnId="{6EFF0920-7089-4B56-AB31-9F7353F4082E}">
      <dgm:prSet/>
      <dgm:spPr/>
      <dgm:t>
        <a:bodyPr/>
        <a:lstStyle/>
        <a:p>
          <a:endParaRPr lang="pt-BR"/>
        </a:p>
      </dgm:t>
    </dgm:pt>
    <dgm:pt modelId="{BA844C9C-940D-4DB5-8514-695D3FCE7DA8}" type="sibTrans" cxnId="{6EFF0920-7089-4B56-AB31-9F7353F4082E}">
      <dgm:prSet/>
      <dgm:spPr/>
      <dgm:t>
        <a:bodyPr/>
        <a:lstStyle/>
        <a:p>
          <a:endParaRPr lang="pt-BR"/>
        </a:p>
      </dgm:t>
    </dgm:pt>
    <dgm:pt modelId="{FF2A5163-9B09-4692-A928-29DE673D9D9A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885DB98-BE92-4059-BC46-48A8C28850EC}" type="parTrans" cxnId="{4A91A283-37AA-44D7-97D8-B9E218478C65}">
      <dgm:prSet/>
      <dgm:spPr/>
      <dgm:t>
        <a:bodyPr/>
        <a:lstStyle/>
        <a:p>
          <a:endParaRPr lang="pt-BR"/>
        </a:p>
      </dgm:t>
    </dgm:pt>
    <dgm:pt modelId="{56B68BDF-756B-464B-9479-C1B9F6548BCC}" type="sibTrans" cxnId="{4A91A283-37AA-44D7-97D8-B9E218478C65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3363A485-40A9-4ACA-8C22-6B9E5A26A4DC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1216CEC-18A3-4CE2-B0AC-907CCD915E04}" type="parTrans" cxnId="{C0697F7E-C390-4443-B9BB-CE3E5E1E6EA4}">
      <dgm:prSet/>
      <dgm:spPr/>
      <dgm:t>
        <a:bodyPr/>
        <a:lstStyle/>
        <a:p>
          <a:endParaRPr lang="pt-BR"/>
        </a:p>
      </dgm:t>
    </dgm:pt>
    <dgm:pt modelId="{3379A473-40E0-4C99-B373-286DB365AD7C}" type="sibTrans" cxnId="{C0697F7E-C390-4443-B9BB-CE3E5E1E6EA4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B008FF35-F18E-49BF-BAA9-6C9D793FC299}">
      <dgm:prSet phldrT="[Texto]" phldr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E4E10B1D-351A-4A7D-BC91-718477BA2E1C}" type="parTrans" cxnId="{9E9CE9D0-87D9-4588-AA4D-3FD6536745BB}">
      <dgm:prSet/>
      <dgm:spPr/>
      <dgm:t>
        <a:bodyPr/>
        <a:lstStyle/>
        <a:p>
          <a:endParaRPr lang="pt-BR"/>
        </a:p>
      </dgm:t>
    </dgm:pt>
    <dgm:pt modelId="{1224FCB4-3AEF-4011-981A-579500D017A4}" type="sibTrans" cxnId="{9E9CE9D0-87D9-4588-AA4D-3FD6536745BB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9DB299EC-FB83-4F09-B640-40159CD6937E}">
      <dgm:prSet phldrT="[Texto]" phldr="1" custT="1"/>
      <dgm:spPr>
        <a:solidFill>
          <a:schemeClr val="bg1">
            <a:lumMod val="85000"/>
          </a:schemeClr>
        </a:solidFill>
        <a:ln>
          <a:solidFill>
            <a:srgbClr val="149B55"/>
          </a:solidFill>
        </a:ln>
      </dgm:spPr>
      <dgm:t>
        <a:bodyPr/>
        <a:lstStyle/>
        <a:p>
          <a:endParaRPr lang="pt-BR" sz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804CC07E-1807-4753-96DA-956D3C4047A6}" type="parTrans" cxnId="{2779889D-DEEA-4424-93F2-E4DB3726CBF6}">
      <dgm:prSet/>
      <dgm:spPr/>
      <dgm:t>
        <a:bodyPr/>
        <a:lstStyle/>
        <a:p>
          <a:endParaRPr lang="pt-BR"/>
        </a:p>
      </dgm:t>
    </dgm:pt>
    <dgm:pt modelId="{423D5BCF-D208-4198-89D2-7B7705C24651}" type="sibTrans" cxnId="{2779889D-DEEA-4424-93F2-E4DB3726CBF6}">
      <dgm:prSet/>
      <dgm:spPr>
        <a:solidFill>
          <a:srgbClr val="149B55"/>
        </a:solidFill>
      </dgm:spPr>
      <dgm:t>
        <a:bodyPr/>
        <a:lstStyle/>
        <a:p>
          <a:endParaRPr lang="pt-BR"/>
        </a:p>
      </dgm:t>
    </dgm:pt>
    <dgm:pt modelId="{A364BD84-3577-42F6-B8BD-65EEBADE2065}" type="pres">
      <dgm:prSet presAssocID="{23020E6B-CE84-4E2D-9588-1282227C4BC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35FF127A-87EC-40FA-B113-2C8031D17383}" type="pres">
      <dgm:prSet presAssocID="{EB1A922A-352E-40F4-AD4C-445557B96362}" presName="centerShape" presStyleLbl="node0" presStyleIdx="0" presStyleCnt="1"/>
      <dgm:spPr/>
      <dgm:t>
        <a:bodyPr/>
        <a:lstStyle/>
        <a:p>
          <a:endParaRPr lang="pt-BR"/>
        </a:p>
      </dgm:t>
    </dgm:pt>
    <dgm:pt modelId="{CABBDC2C-9B1A-45A9-8C39-6A03F86A5F65}" type="pres">
      <dgm:prSet presAssocID="{FF2A5163-9B09-4692-A928-29DE673D9D9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0631F-4520-4B65-941D-1DCE31F8B312}" type="pres">
      <dgm:prSet presAssocID="{FF2A5163-9B09-4692-A928-29DE673D9D9A}" presName="dummy" presStyleCnt="0"/>
      <dgm:spPr/>
    </dgm:pt>
    <dgm:pt modelId="{0D5E28C0-03DB-4849-93AD-88D7503F17B6}" type="pres">
      <dgm:prSet presAssocID="{56B68BDF-756B-464B-9479-C1B9F6548BCC}" presName="sibTrans" presStyleLbl="sibTrans2D1" presStyleIdx="0" presStyleCnt="4"/>
      <dgm:spPr/>
      <dgm:t>
        <a:bodyPr/>
        <a:lstStyle/>
        <a:p>
          <a:endParaRPr lang="pt-BR"/>
        </a:p>
      </dgm:t>
    </dgm:pt>
    <dgm:pt modelId="{54C74058-1D8C-4CCA-A577-36B141215B01}" type="pres">
      <dgm:prSet presAssocID="{3363A485-40A9-4ACA-8C22-6B9E5A26A4D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9F8CF3-DDEE-4A45-9E3A-5B0C4CE6D421}" type="pres">
      <dgm:prSet presAssocID="{3363A485-40A9-4ACA-8C22-6B9E5A26A4DC}" presName="dummy" presStyleCnt="0"/>
      <dgm:spPr/>
    </dgm:pt>
    <dgm:pt modelId="{BC0DB825-8C47-4016-BC75-29EDCA0D856D}" type="pres">
      <dgm:prSet presAssocID="{3379A473-40E0-4C99-B373-286DB365AD7C}" presName="sibTrans" presStyleLbl="sibTrans2D1" presStyleIdx="1" presStyleCnt="4"/>
      <dgm:spPr/>
      <dgm:t>
        <a:bodyPr/>
        <a:lstStyle/>
        <a:p>
          <a:endParaRPr lang="pt-BR"/>
        </a:p>
      </dgm:t>
    </dgm:pt>
    <dgm:pt modelId="{4CC64F6D-C40D-40E4-B6A2-735FB1BD4C7A}" type="pres">
      <dgm:prSet presAssocID="{B008FF35-F18E-49BF-BAA9-6C9D793FC2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8F7DADB-49A4-42E4-9B17-A56FBFC020EF}" type="pres">
      <dgm:prSet presAssocID="{B008FF35-F18E-49BF-BAA9-6C9D793FC299}" presName="dummy" presStyleCnt="0"/>
      <dgm:spPr/>
    </dgm:pt>
    <dgm:pt modelId="{592EF1F5-7B61-4586-AF08-59AF74ADB1E1}" type="pres">
      <dgm:prSet presAssocID="{1224FCB4-3AEF-4011-981A-579500D017A4}" presName="sibTrans" presStyleLbl="sibTrans2D1" presStyleIdx="2" presStyleCnt="4"/>
      <dgm:spPr/>
      <dgm:t>
        <a:bodyPr/>
        <a:lstStyle/>
        <a:p>
          <a:endParaRPr lang="pt-BR"/>
        </a:p>
      </dgm:t>
    </dgm:pt>
    <dgm:pt modelId="{F1CA7D9E-5D06-411A-8669-E8CDDC496EF0}" type="pres">
      <dgm:prSet presAssocID="{9DB299EC-FB83-4F09-B640-40159CD6937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8052155-244A-4B6F-A99B-FD75826B8A76}" type="pres">
      <dgm:prSet presAssocID="{9DB299EC-FB83-4F09-B640-40159CD6937E}" presName="dummy" presStyleCnt="0"/>
      <dgm:spPr/>
    </dgm:pt>
    <dgm:pt modelId="{4C7CD398-C19D-4535-9EC9-6F7F97CC7F4E}" type="pres">
      <dgm:prSet presAssocID="{423D5BCF-D208-4198-89D2-7B7705C24651}" presName="sibTrans" presStyleLbl="sibTrans2D1" presStyleIdx="3" presStyleCnt="4"/>
      <dgm:spPr/>
      <dgm:t>
        <a:bodyPr/>
        <a:lstStyle/>
        <a:p>
          <a:endParaRPr lang="pt-BR"/>
        </a:p>
      </dgm:t>
    </dgm:pt>
  </dgm:ptLst>
  <dgm:cxnLst>
    <dgm:cxn modelId="{B2A35EBA-8E8F-468A-977A-B0DE13646327}" type="presOf" srcId="{EB1A922A-352E-40F4-AD4C-445557B96362}" destId="{35FF127A-87EC-40FA-B113-2C8031D17383}" srcOrd="0" destOrd="0" presId="urn:microsoft.com/office/officeart/2005/8/layout/radial6"/>
    <dgm:cxn modelId="{C0697F7E-C390-4443-B9BB-CE3E5E1E6EA4}" srcId="{EB1A922A-352E-40F4-AD4C-445557B96362}" destId="{3363A485-40A9-4ACA-8C22-6B9E5A26A4DC}" srcOrd="1" destOrd="0" parTransId="{41216CEC-18A3-4CE2-B0AC-907CCD915E04}" sibTransId="{3379A473-40E0-4C99-B373-286DB365AD7C}"/>
    <dgm:cxn modelId="{F3C62570-F7C9-4B45-BAF2-FBBA103E3FCE}" type="presOf" srcId="{56B68BDF-756B-464B-9479-C1B9F6548BCC}" destId="{0D5E28C0-03DB-4849-93AD-88D7503F17B6}" srcOrd="0" destOrd="0" presId="urn:microsoft.com/office/officeart/2005/8/layout/radial6"/>
    <dgm:cxn modelId="{9E9CE9D0-87D9-4588-AA4D-3FD6536745BB}" srcId="{EB1A922A-352E-40F4-AD4C-445557B96362}" destId="{B008FF35-F18E-49BF-BAA9-6C9D793FC299}" srcOrd="2" destOrd="0" parTransId="{E4E10B1D-351A-4A7D-BC91-718477BA2E1C}" sibTransId="{1224FCB4-3AEF-4011-981A-579500D017A4}"/>
    <dgm:cxn modelId="{4A91A283-37AA-44D7-97D8-B9E218478C65}" srcId="{EB1A922A-352E-40F4-AD4C-445557B96362}" destId="{FF2A5163-9B09-4692-A928-29DE673D9D9A}" srcOrd="0" destOrd="0" parTransId="{4885DB98-BE92-4059-BC46-48A8C28850EC}" sibTransId="{56B68BDF-756B-464B-9479-C1B9F6548BCC}"/>
    <dgm:cxn modelId="{A2D9A958-63CF-4F05-8E25-08D63B21764F}" type="presOf" srcId="{23020E6B-CE84-4E2D-9588-1282227C4BC3}" destId="{A364BD84-3577-42F6-B8BD-65EEBADE2065}" srcOrd="0" destOrd="0" presId="urn:microsoft.com/office/officeart/2005/8/layout/radial6"/>
    <dgm:cxn modelId="{3D212F4A-045B-4E33-AB91-639E25C1A1F6}" type="presOf" srcId="{FF2A5163-9B09-4692-A928-29DE673D9D9A}" destId="{CABBDC2C-9B1A-45A9-8C39-6A03F86A5F65}" srcOrd="0" destOrd="0" presId="urn:microsoft.com/office/officeart/2005/8/layout/radial6"/>
    <dgm:cxn modelId="{7A27C81D-5B1F-408A-AA28-FC4FE743031C}" type="presOf" srcId="{1224FCB4-3AEF-4011-981A-579500D017A4}" destId="{592EF1F5-7B61-4586-AF08-59AF74ADB1E1}" srcOrd="0" destOrd="0" presId="urn:microsoft.com/office/officeart/2005/8/layout/radial6"/>
    <dgm:cxn modelId="{2779889D-DEEA-4424-93F2-E4DB3726CBF6}" srcId="{EB1A922A-352E-40F4-AD4C-445557B96362}" destId="{9DB299EC-FB83-4F09-B640-40159CD6937E}" srcOrd="3" destOrd="0" parTransId="{804CC07E-1807-4753-96DA-956D3C4047A6}" sibTransId="{423D5BCF-D208-4198-89D2-7B7705C24651}"/>
    <dgm:cxn modelId="{8BD68468-8E92-4B2F-9544-E48E7BB439DE}" type="presOf" srcId="{3379A473-40E0-4C99-B373-286DB365AD7C}" destId="{BC0DB825-8C47-4016-BC75-29EDCA0D856D}" srcOrd="0" destOrd="0" presId="urn:microsoft.com/office/officeart/2005/8/layout/radial6"/>
    <dgm:cxn modelId="{6EFF0920-7089-4B56-AB31-9F7353F4082E}" srcId="{23020E6B-CE84-4E2D-9588-1282227C4BC3}" destId="{EB1A922A-352E-40F4-AD4C-445557B96362}" srcOrd="0" destOrd="0" parTransId="{F397401F-AF47-4F37-AC36-11915388C92E}" sibTransId="{BA844C9C-940D-4DB5-8514-695D3FCE7DA8}"/>
    <dgm:cxn modelId="{E4E4E717-8CFD-420B-AC18-53C16DB86249}" type="presOf" srcId="{B008FF35-F18E-49BF-BAA9-6C9D793FC299}" destId="{4CC64F6D-C40D-40E4-B6A2-735FB1BD4C7A}" srcOrd="0" destOrd="0" presId="urn:microsoft.com/office/officeart/2005/8/layout/radial6"/>
    <dgm:cxn modelId="{6A784160-F7F3-4491-83AD-B19AC8C5AE76}" type="presOf" srcId="{3363A485-40A9-4ACA-8C22-6B9E5A26A4DC}" destId="{54C74058-1D8C-4CCA-A577-36B141215B01}" srcOrd="0" destOrd="0" presId="urn:microsoft.com/office/officeart/2005/8/layout/radial6"/>
    <dgm:cxn modelId="{EFAAD58B-D1DD-42C3-B364-BA2548DF8112}" type="presOf" srcId="{423D5BCF-D208-4198-89D2-7B7705C24651}" destId="{4C7CD398-C19D-4535-9EC9-6F7F97CC7F4E}" srcOrd="0" destOrd="0" presId="urn:microsoft.com/office/officeart/2005/8/layout/radial6"/>
    <dgm:cxn modelId="{EE7B981A-E707-4E88-8EBE-908911842110}" type="presOf" srcId="{9DB299EC-FB83-4F09-B640-40159CD6937E}" destId="{F1CA7D9E-5D06-411A-8669-E8CDDC496EF0}" srcOrd="0" destOrd="0" presId="urn:microsoft.com/office/officeart/2005/8/layout/radial6"/>
    <dgm:cxn modelId="{6F301569-6BD7-4D29-9292-2D174C2022CE}" type="presParOf" srcId="{A364BD84-3577-42F6-B8BD-65EEBADE2065}" destId="{35FF127A-87EC-40FA-B113-2C8031D17383}" srcOrd="0" destOrd="0" presId="urn:microsoft.com/office/officeart/2005/8/layout/radial6"/>
    <dgm:cxn modelId="{515DB27A-13B0-426C-911E-E06E15181BAD}" type="presParOf" srcId="{A364BD84-3577-42F6-B8BD-65EEBADE2065}" destId="{CABBDC2C-9B1A-45A9-8C39-6A03F86A5F65}" srcOrd="1" destOrd="0" presId="urn:microsoft.com/office/officeart/2005/8/layout/radial6"/>
    <dgm:cxn modelId="{42FA8E1A-2225-4555-B220-4B67F2DC156D}" type="presParOf" srcId="{A364BD84-3577-42F6-B8BD-65EEBADE2065}" destId="{5EB0631F-4520-4B65-941D-1DCE31F8B312}" srcOrd="2" destOrd="0" presId="urn:microsoft.com/office/officeart/2005/8/layout/radial6"/>
    <dgm:cxn modelId="{632C9BDC-65B7-4A73-8F9F-747FC6BF7AF8}" type="presParOf" srcId="{A364BD84-3577-42F6-B8BD-65EEBADE2065}" destId="{0D5E28C0-03DB-4849-93AD-88D7503F17B6}" srcOrd="3" destOrd="0" presId="urn:microsoft.com/office/officeart/2005/8/layout/radial6"/>
    <dgm:cxn modelId="{36A18663-6AFC-49AF-88DA-D2D890CF598A}" type="presParOf" srcId="{A364BD84-3577-42F6-B8BD-65EEBADE2065}" destId="{54C74058-1D8C-4CCA-A577-36B141215B01}" srcOrd="4" destOrd="0" presId="urn:microsoft.com/office/officeart/2005/8/layout/radial6"/>
    <dgm:cxn modelId="{8AF8823F-0CD9-4AD9-AEA8-5554BC834936}" type="presParOf" srcId="{A364BD84-3577-42F6-B8BD-65EEBADE2065}" destId="{F39F8CF3-DDEE-4A45-9E3A-5B0C4CE6D421}" srcOrd="5" destOrd="0" presId="urn:microsoft.com/office/officeart/2005/8/layout/radial6"/>
    <dgm:cxn modelId="{BEAD3F12-3029-4C8E-9E3F-34B734E9525F}" type="presParOf" srcId="{A364BD84-3577-42F6-B8BD-65EEBADE2065}" destId="{BC0DB825-8C47-4016-BC75-29EDCA0D856D}" srcOrd="6" destOrd="0" presId="urn:microsoft.com/office/officeart/2005/8/layout/radial6"/>
    <dgm:cxn modelId="{44D24A3D-DE8C-4C63-AE8F-22548931F2CA}" type="presParOf" srcId="{A364BD84-3577-42F6-B8BD-65EEBADE2065}" destId="{4CC64F6D-C40D-40E4-B6A2-735FB1BD4C7A}" srcOrd="7" destOrd="0" presId="urn:microsoft.com/office/officeart/2005/8/layout/radial6"/>
    <dgm:cxn modelId="{BBA70514-2A86-4D52-9672-7B3A0AA0494D}" type="presParOf" srcId="{A364BD84-3577-42F6-B8BD-65EEBADE2065}" destId="{58F7DADB-49A4-42E4-9B17-A56FBFC020EF}" srcOrd="8" destOrd="0" presId="urn:microsoft.com/office/officeart/2005/8/layout/radial6"/>
    <dgm:cxn modelId="{7EA681D7-E0D5-414E-8887-CDFF6F2AF47D}" type="presParOf" srcId="{A364BD84-3577-42F6-B8BD-65EEBADE2065}" destId="{592EF1F5-7B61-4586-AF08-59AF74ADB1E1}" srcOrd="9" destOrd="0" presId="urn:microsoft.com/office/officeart/2005/8/layout/radial6"/>
    <dgm:cxn modelId="{0C88DD5A-F12F-49E1-B1D0-A3D4408D305A}" type="presParOf" srcId="{A364BD84-3577-42F6-B8BD-65EEBADE2065}" destId="{F1CA7D9E-5D06-411A-8669-E8CDDC496EF0}" srcOrd="10" destOrd="0" presId="urn:microsoft.com/office/officeart/2005/8/layout/radial6"/>
    <dgm:cxn modelId="{34A5381D-09BC-48BB-9737-A81973FF7FDA}" type="presParOf" srcId="{A364BD84-3577-42F6-B8BD-65EEBADE2065}" destId="{F8052155-244A-4B6F-A99B-FD75826B8A76}" srcOrd="11" destOrd="0" presId="urn:microsoft.com/office/officeart/2005/8/layout/radial6"/>
    <dgm:cxn modelId="{27A75288-8504-4B3B-9965-808933BCEB83}" type="presParOf" srcId="{A364BD84-3577-42F6-B8BD-65EEBADE2065}" destId="{4C7CD398-C19D-4535-9EC9-6F7F97CC7F4E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CD398-C19D-4535-9EC9-6F7F97CC7F4E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F1F5-7B61-4586-AF08-59AF74ADB1E1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825-8C47-4016-BC75-29EDCA0D856D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28C0-03DB-4849-93AD-88D7503F17B6}">
      <dsp:nvSpPr>
        <dsp:cNvPr id="0" name=""/>
        <dsp:cNvSpPr/>
      </dsp:nvSpPr>
      <dsp:spPr>
        <a:xfrm>
          <a:off x="1485285" y="469285"/>
          <a:ext cx="3125428" cy="312542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127A-87EC-40FA-B113-2C8031D17383}">
      <dsp:nvSpPr>
        <dsp:cNvPr id="0" name=""/>
        <dsp:cNvSpPr/>
      </dsp:nvSpPr>
      <dsp:spPr>
        <a:xfrm>
          <a:off x="2328416" y="1312416"/>
          <a:ext cx="1439167" cy="143916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539177" y="1523177"/>
        <a:ext cx="1017645" cy="1017645"/>
      </dsp:txXfrm>
    </dsp:sp>
    <dsp:sp modelId="{CABBDC2C-9B1A-45A9-8C39-6A03F86A5F65}">
      <dsp:nvSpPr>
        <dsp:cNvPr id="0" name=""/>
        <dsp:cNvSpPr/>
      </dsp:nvSpPr>
      <dsp:spPr>
        <a:xfrm>
          <a:off x="2544291" y="1843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691824" y="149376"/>
        <a:ext cx="712351" cy="712351"/>
      </dsp:txXfrm>
    </dsp:sp>
    <dsp:sp modelId="{54C74058-1D8C-4CCA-A577-36B141215B01}">
      <dsp:nvSpPr>
        <dsp:cNvPr id="0" name=""/>
        <dsp:cNvSpPr/>
      </dsp:nvSpPr>
      <dsp:spPr>
        <a:xfrm>
          <a:off x="4070738" y="1528291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4218271" y="1675824"/>
        <a:ext cx="712351" cy="712351"/>
      </dsp:txXfrm>
    </dsp:sp>
    <dsp:sp modelId="{4CC64F6D-C40D-40E4-B6A2-735FB1BD4C7A}">
      <dsp:nvSpPr>
        <dsp:cNvPr id="0" name=""/>
        <dsp:cNvSpPr/>
      </dsp:nvSpPr>
      <dsp:spPr>
        <a:xfrm>
          <a:off x="2544291" y="3054738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691824" y="3202271"/>
        <a:ext cx="712351" cy="712351"/>
      </dsp:txXfrm>
    </dsp:sp>
    <dsp:sp modelId="{F1CA7D9E-5D06-411A-8669-E8CDDC496EF0}">
      <dsp:nvSpPr>
        <dsp:cNvPr id="0" name=""/>
        <dsp:cNvSpPr/>
      </dsp:nvSpPr>
      <dsp:spPr>
        <a:xfrm>
          <a:off x="1017843" y="1528291"/>
          <a:ext cx="1007417" cy="100741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4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165376" y="1675824"/>
        <a:ext cx="712351" cy="7123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CD398-C19D-4535-9EC9-6F7F97CC7F4E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EF1F5-7B61-4586-AF08-59AF74ADB1E1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DB825-8C47-4016-BC75-29EDCA0D856D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E28C0-03DB-4849-93AD-88D7503F17B6}">
      <dsp:nvSpPr>
        <dsp:cNvPr id="0" name=""/>
        <dsp:cNvSpPr/>
      </dsp:nvSpPr>
      <dsp:spPr>
        <a:xfrm>
          <a:off x="1275605" y="403035"/>
          <a:ext cx="2684205" cy="2684205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rgbClr val="149B5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127A-87EC-40FA-B113-2C8031D17383}">
      <dsp:nvSpPr>
        <dsp:cNvPr id="0" name=""/>
        <dsp:cNvSpPr/>
      </dsp:nvSpPr>
      <dsp:spPr>
        <a:xfrm>
          <a:off x="1999709" y="1127139"/>
          <a:ext cx="1235997" cy="1235997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8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80717" y="1308147"/>
        <a:ext cx="873981" cy="873981"/>
      </dsp:txXfrm>
    </dsp:sp>
    <dsp:sp modelId="{CABBDC2C-9B1A-45A9-8C39-6A03F86A5F65}">
      <dsp:nvSpPr>
        <dsp:cNvPr id="0" name=""/>
        <dsp:cNvSpPr/>
      </dsp:nvSpPr>
      <dsp:spPr>
        <a:xfrm>
          <a:off x="2185108" y="1583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311813" y="128288"/>
        <a:ext cx="611788" cy="611788"/>
      </dsp:txXfrm>
    </dsp:sp>
    <dsp:sp modelId="{54C74058-1D8C-4CCA-A577-36B141215B01}">
      <dsp:nvSpPr>
        <dsp:cNvPr id="0" name=""/>
        <dsp:cNvSpPr/>
      </dsp:nvSpPr>
      <dsp:spPr>
        <a:xfrm>
          <a:off x="3496064" y="1312539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622769" y="1439244"/>
        <a:ext cx="611788" cy="611788"/>
      </dsp:txXfrm>
    </dsp:sp>
    <dsp:sp modelId="{4CC64F6D-C40D-40E4-B6A2-735FB1BD4C7A}">
      <dsp:nvSpPr>
        <dsp:cNvPr id="0" name=""/>
        <dsp:cNvSpPr/>
      </dsp:nvSpPr>
      <dsp:spPr>
        <a:xfrm>
          <a:off x="2185108" y="2623495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311813" y="2750200"/>
        <a:ext cx="611788" cy="611788"/>
      </dsp:txXfrm>
    </dsp:sp>
    <dsp:sp modelId="{F1CA7D9E-5D06-411A-8669-E8CDDC496EF0}">
      <dsp:nvSpPr>
        <dsp:cNvPr id="0" name=""/>
        <dsp:cNvSpPr/>
      </dsp:nvSpPr>
      <dsp:spPr>
        <a:xfrm>
          <a:off x="874152" y="1312539"/>
          <a:ext cx="865198" cy="865198"/>
        </a:xfrm>
        <a:prstGeom prst="ellipse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rgbClr val="149B5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1000857" y="1439244"/>
        <a:ext cx="611788" cy="611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20/01/2020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 aqui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149080"/>
            <a:ext cx="40614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Gabriela Colebrusco Peres</a:t>
            </a: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 Design</a:t>
            </a: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Marc Bogo</a:t>
            </a:r>
          </a:p>
          <a:p>
            <a:pPr algn="r"/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01/09/2016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27784" y="618444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imagem merecer maior destaque, utilize este modelo de slide. Você pode adicionar uma descrição curta ou legenda aqui.  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93548" y="333523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3" r="20040" b="13384"/>
          <a:stretch/>
        </p:blipFill>
        <p:spPr>
          <a:xfrm>
            <a:off x="-6248" y="1123873"/>
            <a:ext cx="9144001" cy="48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54963"/>
              </p:ext>
            </p:extLst>
          </p:nvPr>
        </p:nvGraphicFramePr>
        <p:xfrm>
          <a:off x="1042988" y="1773238"/>
          <a:ext cx="5424260" cy="2639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4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1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2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3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4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5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6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7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8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 Light" pitchFamily="50" charset="0"/>
                        </a:rPr>
                        <a:t>...</a:t>
                      </a:r>
                      <a:endParaRPr lang="pt-BR" sz="1200" dirty="0">
                        <a:latin typeface="Montserrat Light" pitchFamily="50" charset="0"/>
                      </a:endParaRPr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7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Montserrat" pitchFamily="50" charset="0"/>
                        </a:rPr>
                        <a:t>Ex.</a:t>
                      </a:r>
                      <a:endParaRPr lang="pt-BR" sz="1200" dirty="0">
                        <a:latin typeface="Montserrat" pitchFamily="50" charset="0"/>
                      </a:endParaRPr>
                    </a:p>
                  </a:txBody>
                  <a:tcPr marL="81364" marR="81364" marT="40682" marB="4068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L="81364" marR="81364" marT="40682" marB="4068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99592" y="4581128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Utilize esse slide para apresentar uma tabela. Mantenha o estilo de cores, barras e linhas, que foram escolhidos para melhor visualização e entendimento dos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04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835221276"/>
              </p:ext>
            </p:extLst>
          </p:nvPr>
        </p:nvGraphicFramePr>
        <p:xfrm>
          <a:off x="971600" y="1628800"/>
          <a:ext cx="5461080" cy="4096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3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/>
          <p:nvPr>
            <p:extLst>
              <p:ext uri="{D42A27DB-BD31-4B8C-83A1-F6EECF244321}">
                <p14:modId xmlns:p14="http://schemas.microsoft.com/office/powerpoint/2010/main" val="3781177099"/>
              </p:ext>
            </p:extLst>
          </p:nvPr>
        </p:nvGraphicFramePr>
        <p:xfrm>
          <a:off x="3923928" y="1700808"/>
          <a:ext cx="4405039" cy="3304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971600" y="1700808"/>
            <a:ext cx="3096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é um slide para apresentação de gráficos. Mantenha as cores das barras, que foram escolhidas para melhor contraste.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0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4246905856"/>
              </p:ext>
            </p:extLst>
          </p:nvPr>
        </p:nvGraphicFramePr>
        <p:xfrm>
          <a:off x="35496" y="177323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5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44589048"/>
              </p:ext>
            </p:extLst>
          </p:nvPr>
        </p:nvGraphicFramePr>
        <p:xfrm>
          <a:off x="3707904" y="1773238"/>
          <a:ext cx="5235416" cy="3490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971601" y="1700808"/>
            <a:ext cx="3096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Este é um exemplo de diagrama, ou “SmartArt”. Em qualquer modelo, utilize este cinza para áreas com texto, e este verde como cor de destaque. Remova efeitos de sombra ou 3D, para melhor apresentação dos dados.'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9552" y="1268760"/>
            <a:ext cx="57606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</a:t>
            </a:r>
            <a:r>
              <a:rPr lang="pt-BR" sz="11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SOBRENOME, INICIAIS. (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Ed.). 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da Publicação. Local de publicação: nome da gráfica, ano de publicação. Volume, páginas.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PORTMORE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A. 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Parvoviruses (erythema infectiosum, aplastic crisis).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MANDELL, G. L.; BENNETT, J. E.; DOLIN, R. (Ed.). Mandell, Douglas, and Bennett’s principles and practice of infectious diseases. 4th ed. New York: Churchill Livingstone, 1995. v.1, p.439-46. </a:t>
            </a: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ZANELLA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M.T.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Obesidade e fatores de risco cardiovascular. 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In: MION, J.R. D.; NOBRE, F. (Ed.). Risco cardiovascular global: da teoria à prática. 2. ed. São Paulo: Lemos Editorial, 2000. p.109-25. </a:t>
            </a: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OLIVEIRA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Z.L.C. </a:t>
            </a:r>
            <a:r>
              <a:rPr lang="pt-BR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provisão da família: redefinição ou manutenção dos papéis?</a:t>
            </a:r>
            <a:r>
              <a:rPr lang="pt-BR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In: ARAÚJO, C.; SCALON, C. (Org.). Gênero, família e trabalho no Brasil. Rio de Janeiro: Editora FGV, 2005. p. 123-47</a:t>
            </a:r>
            <a:r>
              <a:rPr lang="pt-BR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5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Daniel. </a:t>
            </a:r>
            <a:r>
              <a:rPr lang="en-US" sz="115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Schaum’s outline of theory and problems. </a:t>
            </a:r>
            <a:r>
              <a:rPr lang="en-US" sz="11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5th ed. New York: Schaum Publishing, 1956. 204 p.</a:t>
            </a: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ontato.udesc@gmail.com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endParaRPr lang="pt-BR" sz="14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www.facebook.com/udesc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(48) 3664-8000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Rua Madre Benvenuta, 2007, Itacorubi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Florianópolis - SC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CEP 88035-901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971600" y="1700808"/>
            <a:ext cx="59046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esse espaço para inserir um pequeno texto. O texto deve ser o mais sintético possível, servindo apenas como apoio para a fala. Não ultrapasse o espaço delimitado e mantenha o texto sempre centralizado na horizontal e vertical. Escreva em caixa baixa e não altere o alinhamento, a fonte, e o tamanho do texto. Divida textos maiores em mais de um slide. Se não for possível, a fonte pode ser reduzida, no máximo, ao tamanho 12. Estes foram escolhidos para melhor visualização. </a:t>
            </a:r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971600" y="1700808"/>
            <a:ext cx="720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“Este é um exemplo de citação. Deve ser colocado entre aspas, e a fonte entre parênteses.” </a:t>
            </a:r>
          </a:p>
          <a:p>
            <a:endParaRPr lang="pt-BR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(BAKHTIN, 1987, p. 388)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ópicos: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este formato para tópicos.</a:t>
            </a:r>
          </a:p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Negrito: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tilizar o negrito para destacar uma palavra chave.</a:t>
            </a:r>
          </a:p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Descrição: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necessário, você pode adicionar uma curta descrição. </a:t>
            </a:r>
          </a:p>
          <a:p>
            <a:endParaRPr lang="pt-BR" sz="16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Pontos: 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os pontos em vez de setas, asteriscos ou hífen.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Subtópicos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Utilize este formato quando precisar utilizar subtópicos.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Neste caso, o título fica em negrito, sem marcador, e os itens são listados com marcador.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-612576" y="1700808"/>
            <a:ext cx="66063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Insira aqui um link para vídeo.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1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5265289" cy="351019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39552" y="5144318"/>
            <a:ext cx="7364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Mantenha o alinhamento da imagem. Insira aqui uma legenda curta.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91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88383"/>
            <a:ext cx="4613155" cy="307543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436096" y="1279933"/>
            <a:ext cx="3312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Utilize esse formato quando for necessário um pequeno texto para acompanhar a imagem. </a:t>
            </a:r>
          </a:p>
          <a:p>
            <a:r>
              <a:rPr lang="pt-BR" sz="15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texto pode ser destacado utilizando negrito. </a:t>
            </a:r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Aproxime sua imagem do tamanho deste modelo, e procure manter o espaço entre ela e este texto, a legenda, o subtítulo, e os limites do slide.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5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/>
        </p:nvSpPr>
        <p:spPr>
          <a:xfrm>
            <a:off x="4211960" y="1279933"/>
            <a:ext cx="33123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caso de mais de uma imagem, sempre mantenha o espaço em branco entre as duas imagens, imagem e título, imagem e texto, imagem e limites do slide e imagem e marca.</a:t>
            </a:r>
            <a:endParaRPr lang="pt-BR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aqui</a:t>
            </a:r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1388383"/>
            <a:ext cx="3328268" cy="221884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3908881"/>
            <a:ext cx="3328268" cy="21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40"/>
          <a:stretch/>
        </p:blipFill>
        <p:spPr>
          <a:xfrm>
            <a:off x="-1" y="-8497"/>
            <a:ext cx="9144001" cy="6879316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27784" y="6184443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Quando uma imagem merecer maior destaque, utilize este modelo de slide. Você pode adicionar uma descrição curta ou legenda aqui.  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783</Words>
  <Application>Microsoft Office PowerPoint</Application>
  <PresentationFormat>Apresentação na tela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Montserrat</vt:lpstr>
      <vt:lpstr>Montserrat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CAROLINA HOMMERDING</cp:lastModifiedBy>
  <cp:revision>126</cp:revision>
  <dcterms:created xsi:type="dcterms:W3CDTF">2016-08-30T17:34:40Z</dcterms:created>
  <dcterms:modified xsi:type="dcterms:W3CDTF">2020-01-20T16:10:00Z</dcterms:modified>
</cp:coreProperties>
</file>