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af3885c4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af3885c4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af3885c4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af3885c4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af3885c4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af3885c4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af3885c4b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af3885c4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af3885c4b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af3885c4b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af3885c4b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af3885c4b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af3885c4b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af3885c4b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af3885c4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af3885c4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af3885c4b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af3885c4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af3885c4b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af3885c4b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f3116e94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f3116e94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af3885c4b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af3885c4b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af3885c4b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af3885c4b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af3885c4b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af3885c4b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af3885c4b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af3885c4b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af3885c4b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af3885c4b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f3116e94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af3116e94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f3116e94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f3116e94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f3116e94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f3116e94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af3116e94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af3116e94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af3116e94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af3116e94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af3116e94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af3116e94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af3116e94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af3116e94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Siga 2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Final da disciplina de Análise e Modelagem de Sistemas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Guilherme Vargas, Matheus Roberto da Silva Correa, Lucas Ziemann Ferreira e Rafael Chimanowski Perondi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Product Backlog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262" y="281037"/>
            <a:ext cx="4263476" cy="45814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/>
        </p:nvSpPr>
        <p:spPr>
          <a:xfrm>
            <a:off x="199850" y="2340900"/>
            <a:ext cx="224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(CRUD) - Create, Read, Update, Delete; Criar, Ler, Atualizar e Deletar;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797925"/>
            <a:ext cx="70305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 matricular em disciplinas disponíveis: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Ator: </a:t>
            </a:r>
            <a:r>
              <a:rPr lang="pt-BR"/>
              <a:t>Aluno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Fluxo:</a:t>
            </a:r>
            <a:endParaRPr b="1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i="1" lang="pt-BR" u="sng"/>
              <a:t>Login/Cadastro</a:t>
            </a:r>
            <a:r>
              <a:rPr lang="pt-BR" u="sng"/>
              <a:t>;</a:t>
            </a:r>
            <a:endParaRPr u="sng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usuário seleciona o ícone “Matrícula”;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usuário verifica as disciplinas disponíveis do seu respectivo curso e às seleciona conforme desejar;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usuário após organizar as disciplinas do semestre, deve confirmar a matrícula clicando em confirmar;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sistema salva as </a:t>
            </a:r>
            <a:r>
              <a:rPr lang="pt-BR"/>
              <a:t>matrículas</a:t>
            </a:r>
            <a:r>
              <a:rPr lang="pt-BR"/>
              <a:t> no perfil do </a:t>
            </a:r>
            <a:r>
              <a:rPr lang="pt-BR"/>
              <a:t>usuário;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sistema gera um arquivo .pdf com </a:t>
            </a:r>
            <a:r>
              <a:rPr lang="pt-BR"/>
              <a:t>informações</a:t>
            </a:r>
            <a:r>
              <a:rPr lang="pt-BR"/>
              <a:t> pertinentes a </a:t>
            </a:r>
            <a:r>
              <a:rPr lang="pt-BR"/>
              <a:t>matrícula e o disponibiliza para o usuário;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Extensões: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2a.	</a:t>
            </a:r>
            <a:r>
              <a:rPr lang="pt-BR"/>
              <a:t>Usuário</a:t>
            </a:r>
            <a:r>
              <a:rPr lang="pt-BR"/>
              <a:t> pode selecionar a notificação “Matrícula”;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3a.	Caso erro de choque de </a:t>
            </a:r>
            <a:r>
              <a:rPr lang="pt-BR"/>
              <a:t>horários</a:t>
            </a:r>
            <a:r>
              <a:rPr lang="pt-BR"/>
              <a:t> voltar para o passo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3b.	Caso o usuário clique em “Cancelar” ele será levado ao passo 2;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  4a.	Caso o usuário clique em “Cancelar” ele será levado ao passo 2;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1303800" y="797925"/>
            <a:ext cx="70305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Fazer um requerimento: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Ator: </a:t>
            </a:r>
            <a:r>
              <a:rPr lang="pt-BR"/>
              <a:t>Aluno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Fluxo:</a:t>
            </a:r>
            <a:endParaRPr b="1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i="1" lang="pt-BR" u="sng"/>
              <a:t>Login/Cadastro</a:t>
            </a:r>
            <a:r>
              <a:rPr lang="pt-BR" u="sng"/>
              <a:t>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usuário seleciona o ícone “Requerimentos”;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usuário seleciona o tipo de requerimento o qual deseja realizar;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usuário aplica os dados necessários para a realização do requerimento;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usuário clica em “confirmar envio” o qual será enviado para validação do departamento responsável.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Extensões: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3a.	</a:t>
            </a:r>
            <a:r>
              <a:rPr lang="pt-BR"/>
              <a:t>Usuário</a:t>
            </a:r>
            <a:r>
              <a:rPr lang="pt-BR"/>
              <a:t> pode pesquisar por requerimento na ferramenta Search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3b.	Caso o usuário clique em “Cancelar” ele será levado ao passo 2;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4a.	Caso tenha problemas com os dados ele será levado ao passo 2 com a mensagem “Erro validando  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dados”;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4b.	Caso o usuário clique em “Cancelar” ele será levado ao passo 2;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1303800" y="797925"/>
            <a:ext cx="70305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Realizar e alterar a chamada de alunos: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Ator: </a:t>
            </a:r>
            <a:r>
              <a:rPr lang="pt-BR"/>
              <a:t>Professor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Fluxo:</a:t>
            </a:r>
            <a:endParaRPr b="1"/>
          </a:p>
          <a:p>
            <a:pPr indent="-280193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i="1" lang="pt-BR" u="sng"/>
              <a:t>Login/Cadastro</a:t>
            </a:r>
            <a:r>
              <a:rPr lang="pt-BR" u="sng"/>
              <a:t>;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usuário seleciona o ícone “Chamada”;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usuário seleciona a disciplina;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usuário seleciona a turma vigente;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usuário realiza a validação de faltas conforme comprovado em sala;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 usuário finaliza a atribuição confirmando no final do processo.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Extensões: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3a.	Usuário pode pesquisar por requerimento na ferramenta Search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3b.	Caso o usuário clique em “Cancelar” ele será levado ao passo 2;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4a.	Caso tenha problemas com os dados voltar ao passo 2 com a mensagem “Erro validando dados”;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4b.	Caso o usuário clique em “Cancelar” ele será levado ao passo 2;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5a.	Caso o usuário clique em “Cancelar” ele será levado ao passo 2;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6a.	Caso ocorra algum erro com a confirmação dos dados ele será levado ao passo 2;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Diagramas UML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  <p:pic>
        <p:nvPicPr>
          <p:cNvPr id="371" name="Google Shape;3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363" y="1597875"/>
            <a:ext cx="391526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Pacotes</a:t>
            </a:r>
            <a:endParaRPr/>
          </a:p>
        </p:txBody>
      </p:sp>
      <p:pic>
        <p:nvPicPr>
          <p:cNvPr id="377" name="Google Shape;377;p30"/>
          <p:cNvPicPr preferRelativeResize="0"/>
          <p:nvPr/>
        </p:nvPicPr>
        <p:blipFill rotWithShape="1">
          <a:blip r:embed="rId3">
            <a:alphaModFix/>
          </a:blip>
          <a:srcRect b="0" l="0" r="18897" t="0"/>
          <a:stretch/>
        </p:blipFill>
        <p:spPr>
          <a:xfrm>
            <a:off x="3622324" y="1597875"/>
            <a:ext cx="1899350" cy="333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Sequência</a:t>
            </a:r>
            <a:endParaRPr/>
          </a:p>
        </p:txBody>
      </p:sp>
      <p:pic>
        <p:nvPicPr>
          <p:cNvPr id="383" name="Google Shape;3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325" y="1597875"/>
            <a:ext cx="521934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Atividades</a:t>
            </a:r>
            <a:endParaRPr/>
          </a:p>
        </p:txBody>
      </p:sp>
      <p:pic>
        <p:nvPicPr>
          <p:cNvPr id="389" name="Google Shape;3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013" y="1597875"/>
            <a:ext cx="322796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MVC Web</a:t>
            </a:r>
            <a:endParaRPr/>
          </a:p>
        </p:txBody>
      </p:sp>
      <p:sp>
        <p:nvSpPr>
          <p:cNvPr id="400" name="Google Shape;400;p34"/>
          <p:cNvSpPr txBox="1"/>
          <p:nvPr>
            <p:ph idx="1" type="body"/>
          </p:nvPr>
        </p:nvSpPr>
        <p:spPr>
          <a:xfrm>
            <a:off x="1303800" y="1338050"/>
            <a:ext cx="7030500" cy="31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Model-View-Controller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Interface de usuário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Sistema pode ser executado em diferentes plataformas com diferentes padrões de interface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Interface deve estar o mais independente do resto da aplicação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Divide a aplicação em 3 áreas: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Modelo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Possui as classes dos problemas, sendo independente da Apresentação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Encapsula dados e funcionalidades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Apresentação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Apresenta informações do Modelo ao usuário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Pode haver mais de uma Apresentação por usuário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Cada Apresentação tem um Controlador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Controlador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Recebem entradas que são traduzidas em requisições (inputs)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Passam “inputs” ao Modelo ou Apresentação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Vantagens: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Flexibilidade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Reutilização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Variedade de tecnologias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87" y="814125"/>
            <a:ext cx="6782626" cy="35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Histórias de cada tipo de usuário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Alunos;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Professores;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Administração (geral/técnica);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Histórias dos alunos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676900" y="1990050"/>
            <a:ext cx="4057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aluno eu gostaria de: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Ter meu cadastro e conta com informações pessoais e acessos salvos;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Me matricular em disciplinas disponíveis para mim;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Acessar as páginas de cada disciplina;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Visualizar os horários de cada disciplina específica dentro de sua página;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Ter acesso a materiais postados na página da disciplina;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Acessar as notas gerais das disciplinas;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Acessar as notas específicas de cada disciplina;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Acessar a página da disciplina diretamente pelas notas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Visualizar um cronograma semanal com horários das disciplinas;</a:t>
            </a:r>
            <a:endParaRPr/>
          </a:p>
        </p:txBody>
      </p:sp>
      <p:sp>
        <p:nvSpPr>
          <p:cNvPr id="296" name="Google Shape;296;p1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Acessar a página da disciplina pelo cronograma;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Acessar editais;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Visualizar os editais por áreas;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Acessar informações sobre grupos de extensão e IC’s;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Realizar requerimentos;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Visualizar os requerimentos por categorias;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Acessar requerimentos passados;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Ser notificado caso atualizações em requerimentos pendentes;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Pesquisar requerimentos por nome ou descrição;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Acessar uma área de perguntas e respostas frequentes;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Notícias sobre eventos no campus;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Ter acesso a relatórios diversos;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Histórias dos professores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676900" y="1990050"/>
            <a:ext cx="4057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Como professor eu gostaria de:</a:t>
            </a:r>
            <a:endParaRPr sz="1300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Ter meu cadastro e conta com informações pessoais e acessos salvos;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Acessar as páginas de cada disciplina que leciono;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Postar materiais pertinentes a cada disciplina;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Realizar avaliações pela plataforma;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Realizar e alterar a chamada de alunos;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Dar notas de avaliações a alunos;</a:t>
            </a:r>
            <a:endParaRPr sz="13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Que as médias de cada aluno fossem calculadas automaticamente;</a:t>
            </a:r>
            <a:endParaRPr sz="13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Que avaliações realizadas na plataforma transferissem a nota diretamente para cada aluno;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Marcar qual conteúdo está sendo lecionado no momento;</a:t>
            </a:r>
            <a:endParaRPr/>
          </a:p>
        </p:txBody>
      </p:sp>
      <p:sp>
        <p:nvSpPr>
          <p:cNvPr id="303" name="Google Shape;303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Notificar alunos caso haja mudança no material;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Ter um modelo preparado dos materias para reutilizar com outras turmas da mesma disciplina;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Realizar requerimentos;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Visualizar os requerimentos por categorias;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Acessar requerimentos passados;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Ser notificado caso atualizações em requerimentos pendentes;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Pesquisar requerimentos por nome ou descrição;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Acessar editais;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Visualizar os editais por áreas;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Responder perguntas na área de perguntas e respostas;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Histórias dos administradores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676900" y="1990050"/>
            <a:ext cx="4057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Como administrador eu gostaria de:</a:t>
            </a:r>
            <a:endParaRPr sz="1300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Adicionar e excluir usuários;</a:t>
            </a:r>
            <a:endParaRPr sz="13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Ter uma lista dos usuários existentes;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Modificar informações do perfil dos usuários;</a:t>
            </a:r>
            <a:endParaRPr sz="13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Acessar as disciplinas vinculadas aos usuários;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Criar novas disciplinas;</a:t>
            </a:r>
            <a:endParaRPr sz="13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Vincular usuários a disciplinas;</a:t>
            </a:r>
            <a:endParaRPr sz="13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Poder acessar os usuários vinculados a disciplinas;</a:t>
            </a:r>
            <a:endParaRPr sz="13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Alterar materiais postados em cada disciplina;</a:t>
            </a:r>
            <a:endParaRPr sz="13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Alterar avaliações de cada disciplina;</a:t>
            </a:r>
            <a:endParaRPr sz="13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Alterar chamadas de cada disciplina;</a:t>
            </a:r>
            <a:endParaRPr sz="13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Alterar notas de cada disciplina;</a:t>
            </a:r>
            <a:endParaRPr sz="13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Marcar disciplinas que devem ser criadas repetidamente por semestre;</a:t>
            </a:r>
            <a:endParaRPr sz="1300"/>
          </a:p>
        </p:txBody>
      </p:sp>
      <p:sp>
        <p:nvSpPr>
          <p:cNvPr id="310" name="Google Shape;310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Criar e alterar requerimentos;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Confirmar e negar requerimentos;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Notificar os requerentes sobre alterações no status do requerimento;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Acessar o perfil do usuário requerente;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Criar e alterar editais;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Notificar os usuários sobre os editais;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Responder perguntas na área de perguntas e respostas;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676900" y="1990050"/>
            <a:ext cx="4057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O sistema deverá permitir/ter: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 visualização, remoção, edição e cadastro: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de notas;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do calendário acadêmico;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de editais;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dos horários de aula;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de informações sobre grupos de extensão e IC’s;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de notícias;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dos materiais de cada disciplina;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de relatórios;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de requerimentos;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de usuários;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de notificações;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de disciplinas;</a:t>
            </a:r>
            <a:endParaRPr sz="1000"/>
          </a:p>
        </p:txBody>
      </p:sp>
      <p:sp>
        <p:nvSpPr>
          <p:cNvPr id="322" name="Google Shape;322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O envio de mensagens aos alunos;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 realização de chamada pelos professores;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 realização de avaliações e trabalhos digitalmente;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O usuário realizar login;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 mudança de senha;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O usuário se matricular em disciplinas escolhidas;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 criptografia de senhas;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Documentado/modelado;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Um banco de dados para armazenamento dos dados persistentes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não-funcionais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676900" y="1990050"/>
            <a:ext cx="4057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Terá funções que facilitem a acessibilidade para pessoas com deficiências visuais;</a:t>
            </a:r>
            <a:endParaRPr sz="1300"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Os dados dos usuários serão criptografados utilizando </a:t>
            </a:r>
            <a:r>
              <a:rPr lang="pt-BR"/>
              <a:t>Peer-to-peer</a:t>
            </a:r>
            <a:r>
              <a:rPr lang="pt-BR" sz="1300"/>
              <a:t>;</a:t>
            </a:r>
            <a:endParaRPr sz="1300"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As listas de logins e senhas serão armazenadas separadamente;</a:t>
            </a:r>
            <a:endParaRPr sz="1300"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Terá compatibilidade com dispositivos móveis IO</a:t>
            </a:r>
            <a:r>
              <a:rPr lang="pt-BR"/>
              <a:t>S e Android mais recentes</a:t>
            </a:r>
            <a:r>
              <a:rPr lang="pt-BR" sz="1300"/>
              <a:t>;</a:t>
            </a:r>
            <a:endParaRPr sz="1300"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Terá compatibilidade com os navegadores Chromium based, Safari, Mozilla, Opera, FireFox;</a:t>
            </a:r>
            <a:endParaRPr sz="1300"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O sistema não irá demorar mais do que do que três segundos para carregar as páginas;</a:t>
            </a:r>
            <a:endParaRPr sz="1300"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O  sistema mandará um email para confirmar a mudança de senha;</a:t>
            </a:r>
            <a:endParaRPr sz="1300"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O sistema colherá dados como,  localização do acesso e tipo de dispositivo para customizar o </a:t>
            </a:r>
            <a:r>
              <a:rPr lang="pt-BR"/>
              <a:t>conteúdo</a:t>
            </a:r>
            <a:r>
              <a:rPr lang="pt-BR"/>
              <a:t> que aparece</a:t>
            </a:r>
            <a:r>
              <a:rPr lang="pt-BR" sz="1300"/>
              <a:t>;</a:t>
            </a:r>
            <a:endParaRPr sz="1300"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Os dados dos usuários do tipo aluno serão armazenados separadamente dos tipos professor e administrador;</a:t>
            </a:r>
            <a:endParaRPr sz="1300"/>
          </a:p>
        </p:txBody>
      </p:sp>
      <p:sp>
        <p:nvSpPr>
          <p:cNvPr id="329" name="Google Shape;329;p2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 quantidade de usuários ativos durante um período de 24 horas;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  quantidade de cada tipo de usuário cadastrado;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 quantidade de redirecionamento por Links;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 quantidade de redefinição de senhas em sua totalidade;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Um registro ativo de vulnerabilidades expostas e catalogadas;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Um registro dos cadastros que homologam problemas técnicos.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