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jUWseg4t8kmY3W/FBkhKQQaq5B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9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9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0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0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0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0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0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0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2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3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3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5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6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6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6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7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7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7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8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8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9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9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0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0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0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0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51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1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1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1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51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1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5"/>
          <p:cNvSpPr txBox="1"/>
          <p:nvPr>
            <p:ph idx="2"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"/>
          <p:cNvSpPr/>
          <p:nvPr/>
        </p:nvSpPr>
        <p:spPr>
          <a:xfrm>
            <a:off x="2315880" y="4556880"/>
            <a:ext cx="4512240" cy="44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Deck de Pitch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409680" y="2272320"/>
            <a:ext cx="8520120" cy="1311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"/>
          <p:cNvSpPr/>
          <p:nvPr/>
        </p:nvSpPr>
        <p:spPr>
          <a:xfrm>
            <a:off x="312000" y="1915800"/>
            <a:ext cx="85200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200"/>
              <a:t>Equipe Siga 2</a:t>
            </a:r>
            <a:endParaRPr b="0" i="0" sz="5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Time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Quem está nessa jornada com você?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Quem são os fundadores?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Você tem conselheiros ou mentores? Quem são eles?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Descreva os principais membros do seu time, quadro de diretores, quadro de conselheiros, assim como seus principais investidores. Tudo bem se você tiver um time menos que perfeito. Se o seu time fosse perfeito, você não precisaria apresentar pitch.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Conte como a equipe foi formada e porque ela é a ideal para o desenvolvimento do negócio.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Investimento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Você pretende captar investimento? Quanto?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Aonde você pretende investir esse dinheiro? (breve descrição)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Explique como você vai chegar aos clientes sem quebrar o banco.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Apresente uma previsão de três anos contendo não apenas os "reais" mas também as métricas-chave, como número de clientes e taxas de conversão. Faça uma previsão bottom-up, não uma top-down.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Explique o status atual do seu produto, como o futuro se mostra e como você utilizará o dinheiro que está tentando levantar.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Fechamento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Qual é  sua visão de futuro?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Qual é o seu próximo passo?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Roteiro do pitch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79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AutoNum type="arabicPeriod"/>
            </a:pPr>
            <a:r>
              <a:rPr b="0" i="0" lang="pt-BR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AutoNum type="arabicPeriod"/>
            </a:pPr>
            <a:r>
              <a:rPr b="0" i="0" lang="pt-BR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AutoNum type="arabicPeriod"/>
            </a:pPr>
            <a:r>
              <a:rPr b="0" i="0" lang="pt-BR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Mercado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AutoNum type="arabicPeriod"/>
            </a:pPr>
            <a:r>
              <a:rPr b="0" i="0" lang="pt-BR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Solução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AutoNum type="arabicPeriod"/>
            </a:pPr>
            <a:r>
              <a:rPr b="0" i="0" lang="pt-BR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Modelo de negócio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79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AutoNum type="arabicPeriod" startAt="6"/>
            </a:pPr>
            <a:r>
              <a:rPr b="0" i="0" lang="pt-BR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Competidores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AutoNum type="arabicPeriod" startAt="6"/>
            </a:pPr>
            <a:r>
              <a:rPr b="0" i="0" lang="pt-BR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Resultados atingidos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AutoNum type="arabicPeriod" startAt="6"/>
            </a:pPr>
            <a:r>
              <a:rPr b="0" i="0" lang="pt-BR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AutoNum type="arabicPeriod" startAt="6"/>
            </a:pPr>
            <a:r>
              <a:rPr b="0" i="0" lang="pt-BR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Investimento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AutoNum type="arabicPeriod" startAt="6"/>
            </a:pPr>
            <a:r>
              <a:rPr b="0" i="0" lang="pt-BR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Fechamento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Introdução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Forneça o nome da empresa (por escrito), seu nome (por escrito) e cargo, endereço, e-mail e telefone celular.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Inclua o </a:t>
            </a:r>
            <a:r>
              <a:rPr b="0" i="1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"one line pitch"</a:t>
            </a: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ou seja, pequena descrição do que você faz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Problema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Descreva o problema encontrado no mercado que você está tentando resolver.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Descreva a dor que você está aliviando ou o prazer que você está provendo.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Descreva, de forma objetiva, que problema(s) sua ideia pretende solucionar. Destaque as oportunidades que existem no mercado para a introdução de sua ideia inovadora de produto, serviço ou processo. Apresente potenciais clientes e concorrentes. Caso tenha realizado pesquisas de validação, destaque seus resultados.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Mercado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Mostre gráfico com tamanho do mercado, e o seu crescimento (se tiver essa informação).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Coloque fontes da informação, ou racional da estimativa.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Solução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você pretende resolver o problema?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Utilize imagens, telas, vídeos para exemplificar. Caso utilize vídeo, lembre que o seu tempo é curto.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Descreva a tecnologia, tempero secreto ou a mágica por trás do produto. Quanto menos texto e mais diagramas, esquemas e fluxogramas melhor. Se você tem um protótipo ou demonstração, essa é a hora para transicionar. Como Glen Shires do Google disse, "se uma figura vale 1.000 palavras, um protótipo vale 10.000 slides."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Descreva sua viabilidade técnica e aponte resultados de testes caso tenham sido realizados.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Modelo de negócio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você faz para ganhar dinheiro?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Procure apresentar de 1 a 3 fontes de receita.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Explique quem tem o seu dinheiro temporariamente no bolso e como você colocará no seu.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Competidores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Qual é (objetivamente) o diferencial do seu negócio?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Qual é a sua vantagem competitiva: pioneirismo, produto, tecnologia, patentes, estratégia comercial, praça, preço, parceria, logística, etc.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Por quê você é melhor ou diferente?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Proveja uma visão completa do cenário competitivo. Muito é melhor do que pouco.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Explique a solução que faz seu produto, serviço ou processo ter um diferencial em relação ao que existe no mercado ressaltando as tecnologias envolvidas. Destaque o que agrega valor ao seu produto e que o torna difícil de ser copiado. Ressalte a existência de patentes, registro e publicações pertinentes ao produto, bem como de eventuais parcerias.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 Resultados atingidos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9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que você fez até o momento?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Quais foram as principais conquistas?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Quais as suas principais métricas?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